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87" r:id="rId1"/>
    <p:sldMasterId id="2147483688" r:id="rId2"/>
    <p:sldMasterId id="2147483689" r:id="rId3"/>
  </p:sldMasterIdLst>
  <p:notesMasterIdLst>
    <p:notesMasterId r:id="rId46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</p:sldIdLst>
  <p:sldSz cx="9144000" cy="5143500" type="screen16x9"/>
  <p:notesSz cx="6858000" cy="9144000"/>
  <p:embeddedFontLst>
    <p:embeddedFont>
      <p:font typeface="Economica" panose="02000506040000020004" pitchFamily="2" charset="77"/>
      <p:regular r:id="rId47"/>
      <p:bold r:id="rId48"/>
      <p:italic r:id="rId49"/>
      <p:boldItalic r:id="rId50"/>
    </p:embeddedFont>
    <p:embeddedFont>
      <p:font typeface="Lato" panose="020F0502020204030203" pitchFamily="34" charset="77"/>
      <p:regular r:id="rId51"/>
      <p:bold r:id="rId52"/>
      <p:italic r:id="rId53"/>
      <p:boldItalic r:id="rId54"/>
    </p:embeddedFont>
    <p:embeddedFont>
      <p:font typeface="Lobster" pitchFamily="2" charset="77"/>
      <p:regular r:id="rId55"/>
    </p:embeddedFont>
    <p:embeddedFont>
      <p:font typeface="Nixie One" panose="02000503080000020004" pitchFamily="2" charset="0"/>
      <p:regular r:id="rId56"/>
    </p:embeddedFont>
    <p:embeddedFont>
      <p:font typeface="Open Sans" panose="020B0606030504020204" pitchFamily="34" charset="0"/>
      <p:regular r:id="rId57"/>
      <p:bold r:id="rId58"/>
      <p:italic r:id="rId59"/>
      <p:boldItalic r:id="rId60"/>
    </p:embeddedFont>
    <p:embeddedFont>
      <p:font typeface="Raleway" panose="020B0503030101060003" pitchFamily="34" charset="77"/>
      <p:regular r:id="rId61"/>
      <p:bold r:id="rId62"/>
      <p:italic r:id="rId63"/>
      <p:boldItalic r:id="rId64"/>
    </p:embeddedFont>
    <p:embeddedFont>
      <p:font typeface="Spectral" panose="02020502060000000000" pitchFamily="18" charset="77"/>
      <p:regular r:id="rId65"/>
      <p:bold r:id="rId66"/>
      <p:italic r:id="rId67"/>
      <p:boldItalic r:id="rId68"/>
    </p:embeddedFont>
    <p:embeddedFont>
      <p:font typeface="Varela Round" pitchFamily="2" charset="-79"/>
      <p:regular r:id="rId6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font" Target="fonts/font1.fntdata"/><Relationship Id="rId63" Type="http://schemas.openxmlformats.org/officeDocument/2006/relationships/font" Target="fonts/font17.fntdata"/><Relationship Id="rId68" Type="http://schemas.openxmlformats.org/officeDocument/2006/relationships/font" Target="fonts/font22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font" Target="fonts/font7.fntdata"/><Relationship Id="rId58" Type="http://schemas.openxmlformats.org/officeDocument/2006/relationships/font" Target="fonts/font12.fntdata"/><Relationship Id="rId66" Type="http://schemas.openxmlformats.org/officeDocument/2006/relationships/font" Target="fonts/font20.fntdata"/><Relationship Id="rId5" Type="http://schemas.openxmlformats.org/officeDocument/2006/relationships/slide" Target="slides/slide2.xml"/><Relationship Id="rId61" Type="http://schemas.openxmlformats.org/officeDocument/2006/relationships/font" Target="fonts/font15.fntdata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font" Target="fonts/font2.fntdata"/><Relationship Id="rId56" Type="http://schemas.openxmlformats.org/officeDocument/2006/relationships/font" Target="fonts/font10.fntdata"/><Relationship Id="rId64" Type="http://schemas.openxmlformats.org/officeDocument/2006/relationships/font" Target="fonts/font18.fntdata"/><Relationship Id="rId69" Type="http://schemas.openxmlformats.org/officeDocument/2006/relationships/font" Target="fonts/font23.fntdata"/><Relationship Id="rId8" Type="http://schemas.openxmlformats.org/officeDocument/2006/relationships/slide" Target="slides/slide5.xml"/><Relationship Id="rId51" Type="http://schemas.openxmlformats.org/officeDocument/2006/relationships/font" Target="fonts/font5.fntdata"/><Relationship Id="rId72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notesMaster" Target="notesMasters/notesMaster1.xml"/><Relationship Id="rId59" Type="http://schemas.openxmlformats.org/officeDocument/2006/relationships/font" Target="fonts/font13.fntdata"/><Relationship Id="rId67" Type="http://schemas.openxmlformats.org/officeDocument/2006/relationships/font" Target="fonts/font21.fntdata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font" Target="fonts/font8.fntdata"/><Relationship Id="rId62" Type="http://schemas.openxmlformats.org/officeDocument/2006/relationships/font" Target="fonts/font16.fntdata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font" Target="fonts/font3.fntdata"/><Relationship Id="rId57" Type="http://schemas.openxmlformats.org/officeDocument/2006/relationships/font" Target="fonts/font11.fntdata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font" Target="fonts/font6.fntdata"/><Relationship Id="rId60" Type="http://schemas.openxmlformats.org/officeDocument/2006/relationships/font" Target="fonts/font14.fntdata"/><Relationship Id="rId65" Type="http://schemas.openxmlformats.org/officeDocument/2006/relationships/font" Target="fonts/font19.fntdata"/><Relationship Id="rId73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font" Target="fonts/font4.fntdata"/><Relationship Id="rId55" Type="http://schemas.openxmlformats.org/officeDocument/2006/relationships/font" Target="fonts/font9.fntdata"/><Relationship Id="rId7" Type="http://schemas.openxmlformats.org/officeDocument/2006/relationships/slide" Target="slides/slide4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4d75d213db_0_1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4d75d213db_0_1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4b23c45a65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4b23c45a65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4b23c45a65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4b23c45a65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4cbac5e24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4cbac5e24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4cbac5e24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4cbac5e24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4cbac5e24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4cbac5e24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4cbac5e24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4cbac5e24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4cbac5e24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4cbac5e249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4cbac5e249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4cbac5e249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4cbac5e249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4cbac5e249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4d75d213db_0_1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4d75d213db_0_1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4d75d213db_0_9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4d75d213db_0_9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4d75d213db_0_1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4d75d213db_0_1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4d916085c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4d916085c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4d916085c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4d916085c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4d916085c5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4d916085c5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4d916085c5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4d916085c5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4d916085c5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4d916085c5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4d916085c5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4d916085c5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4d916085c5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4d916085c5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4d916085c5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4d916085c5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4d916085c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4d916085c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4d75d213db_0_1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4d75d213db_0_1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4d916085c5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4d916085c5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4d916085c5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4d916085c5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4d916085c5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4d916085c5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4d916085c5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4d916085c5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4d916085c5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4d916085c5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4d916085c5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4d916085c5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4d916085c5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4d916085c5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4d916085c5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4d916085c5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4d916085c5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4d916085c5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4f61093703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4f61093703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4b23c45a65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4b23c45a65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4f61093703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4f61093703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4f610937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4f610937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4f61093703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4f61093703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4b23c45a65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4b23c45a65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4b23c45a65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4b23c45a65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4b23c45a65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4b23c45a65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4b23c45a65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4b23c45a65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4b23c45a65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4b23c45a65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209425" y="502200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255425" y="1991825"/>
            <a:ext cx="4633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67550" y="-886750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348875" y="2882375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255425" y="541800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6752750" y="3465100"/>
            <a:ext cx="2284200" cy="2284200"/>
          </a:xfrm>
          <a:prstGeom prst="donut">
            <a:avLst>
              <a:gd name="adj" fmla="val 11909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37775" y="3193200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376550" y="4217275"/>
            <a:ext cx="1207800" cy="12078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244625" y="25419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7598775" y="-300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8244625" y="802850"/>
            <a:ext cx="657600" cy="6576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213975" y="695900"/>
            <a:ext cx="871500" cy="8715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-122175" y="2933250"/>
            <a:ext cx="1177500" cy="11775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8150075" y="708300"/>
            <a:ext cx="846600" cy="8466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1055325" y="3904575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"/>
          <p:cNvSpPr/>
          <p:nvPr/>
        </p:nvSpPr>
        <p:spPr>
          <a:xfrm>
            <a:off x="419100" y="-1581150"/>
            <a:ext cx="8305800" cy="83058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1"/>
          <p:cNvSpPr/>
          <p:nvPr/>
        </p:nvSpPr>
        <p:spPr>
          <a:xfrm>
            <a:off x="-164200" y="6861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1"/>
          <p:cNvSpPr/>
          <p:nvPr/>
        </p:nvSpPr>
        <p:spPr>
          <a:xfrm>
            <a:off x="8204500" y="3898800"/>
            <a:ext cx="447000" cy="447000"/>
          </a:xfrm>
          <a:prstGeom prst="donut">
            <a:avLst>
              <a:gd name="adj" fmla="val 18608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1"/>
          <p:cNvSpPr/>
          <p:nvPr/>
        </p:nvSpPr>
        <p:spPr>
          <a:xfrm>
            <a:off x="100425" y="-196925"/>
            <a:ext cx="741600" cy="741600"/>
          </a:xfrm>
          <a:prstGeom prst="donut">
            <a:avLst>
              <a:gd name="adj" fmla="val 37879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1"/>
          <p:cNvSpPr/>
          <p:nvPr/>
        </p:nvSpPr>
        <p:spPr>
          <a:xfrm>
            <a:off x="419100" y="6861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1"/>
          <p:cNvSpPr/>
          <p:nvPr/>
        </p:nvSpPr>
        <p:spPr>
          <a:xfrm>
            <a:off x="8333725" y="4482500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741750" y="4449750"/>
            <a:ext cx="397500" cy="397500"/>
          </a:xfrm>
          <a:prstGeom prst="donut">
            <a:avLst>
              <a:gd name="adj" fmla="val 875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8956300" y="4058696"/>
            <a:ext cx="287100" cy="287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-164200" y="4277700"/>
            <a:ext cx="741600" cy="741600"/>
          </a:xfrm>
          <a:prstGeom prst="donut">
            <a:avLst>
              <a:gd name="adj" fmla="val 39163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8568725" y="4717500"/>
            <a:ext cx="508500" cy="5085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077475" y="224125"/>
            <a:ext cx="304800" cy="304800"/>
          </a:xfrm>
          <a:prstGeom prst="donut">
            <a:avLst>
              <a:gd name="adj" fmla="val 30568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1"/>
          <p:cNvSpPr/>
          <p:nvPr/>
        </p:nvSpPr>
        <p:spPr>
          <a:xfrm>
            <a:off x="8553248" y="328373"/>
            <a:ext cx="585600" cy="585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1"/>
          <p:cNvSpPr/>
          <p:nvPr/>
        </p:nvSpPr>
        <p:spPr>
          <a:xfrm>
            <a:off x="8876350" y="1187325"/>
            <a:ext cx="447000" cy="4470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1"/>
          <p:cNvSpPr/>
          <p:nvPr/>
        </p:nvSpPr>
        <p:spPr>
          <a:xfrm>
            <a:off x="8449000" y="224125"/>
            <a:ext cx="794400" cy="794400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1"/>
          <p:cNvSpPr/>
          <p:nvPr/>
        </p:nvSpPr>
        <p:spPr>
          <a:xfrm>
            <a:off x="100425" y="3830625"/>
            <a:ext cx="304800" cy="30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1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/>
          <p:nvPr/>
        </p:nvSpPr>
        <p:spPr>
          <a:xfrm>
            <a:off x="419100" y="-1581150"/>
            <a:ext cx="8305800" cy="83058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2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97" name="Google Shape;197;p14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98" name="Google Shape;198;p14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4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200" name="Google Shape;20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5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03" name="Google Shape;203;p15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04" name="Google Shape;204;p15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1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4" name="Google Shape;214;p17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5" name="Google Shape;215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21" name="Google Shape;221;p19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2" name="Google Shape;22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26" name="Google Shape;22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1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9" name="Google Shape;229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0" name="Google Shape;230;p21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31" name="Google Shape;231;p21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232" name="Google Shape;232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3" name="Google Shape;23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3058200" y="-295450"/>
            <a:ext cx="3027600" cy="30279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/>
          </p:nvPr>
        </p:nvSpPr>
        <p:spPr>
          <a:xfrm>
            <a:off x="1773750" y="2421550"/>
            <a:ext cx="5596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1773750" y="3449654"/>
            <a:ext cx="5596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None/>
              <a:defRPr b="1">
                <a:solidFill>
                  <a:srgbClr val="A1BEC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1414538" y="3988225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7630150" y="2469625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376550" y="1139200"/>
            <a:ext cx="978600" cy="978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7240275" y="4662700"/>
            <a:ext cx="657600" cy="6576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231175" y="-571700"/>
            <a:ext cx="2284200" cy="2284200"/>
          </a:xfrm>
          <a:prstGeom prst="donut">
            <a:avLst>
              <a:gd name="adj" fmla="val 11909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7507625" y="917475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8065925" y="-295450"/>
            <a:ext cx="1207800" cy="12078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1417200" y="20526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180500" y="4023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246046" y="3365546"/>
            <a:ext cx="456000" cy="4560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7072325" y="4494725"/>
            <a:ext cx="993600" cy="9933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7370250" y="780100"/>
            <a:ext cx="932400" cy="9324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180500" y="3300000"/>
            <a:ext cx="586800" cy="5868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7733375" y="467300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598175" y="-204700"/>
            <a:ext cx="1550100" cy="1550100"/>
          </a:xfrm>
          <a:prstGeom prst="ellipse">
            <a:avLst/>
          </a:prstGeom>
          <a:noFill/>
          <a:ln w="9525" cap="flat" cmpd="sng">
            <a:solidFill>
              <a:srgbClr val="E8004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3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2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236" name="Google Shape;23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3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0" name="Google Shape;240;p23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1" name="Google Shape;24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" name="Google Shape;250;p2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51" name="Google Shape;251;p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" name="Google Shape;253;p26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54" name="Google Shape;254;p26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5" name="Google Shape;255;p2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2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58" name="Google Shape;258;p2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" name="Google Shape;260;p27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1" name="Google Shape;261;p2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4" name="Google Shape;264;p2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5" name="Google Shape;265;p2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" name="Google Shape;267;p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68" name="Google Shape;268;p2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69" name="Google Shape;269;p2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2" name="Google Shape;272;p2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3" name="Google Shape;273;p2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" name="Google Shape;275;p2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76" name="Google Shape;276;p29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77" name="Google Shape;277;p29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78" name="Google Shape;278;p2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1" name="Google Shape;281;p3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82" name="Google Shape;282;p3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4" name="Google Shape;284;p3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85" name="Google Shape;285;p3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8" name="Google Shape;288;p3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89" name="Google Shape;289;p3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1" name="Google Shape;291;p31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2" name="Google Shape;292;p31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93" name="Google Shape;293;p3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oogle Shape;295;p32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296" name="Google Shape;296;p3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8" name="Google Shape;298;p32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9" name="Google Shape;299;p3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4"/>
          <p:cNvSpPr/>
          <p:nvPr/>
        </p:nvSpPr>
        <p:spPr>
          <a:xfrm>
            <a:off x="8334450" y="4139625"/>
            <a:ext cx="424800" cy="42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4"/>
          <p:cNvSpPr/>
          <p:nvPr/>
        </p:nvSpPr>
        <p:spPr>
          <a:xfrm>
            <a:off x="4308288" y="-1078650"/>
            <a:ext cx="2347200" cy="2347200"/>
          </a:xfrm>
          <a:prstGeom prst="donut">
            <a:avLst>
              <a:gd name="adj" fmla="val 17100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047750" y="805125"/>
            <a:ext cx="1048500" cy="10485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body" idx="1"/>
          </p:nvPr>
        </p:nvSpPr>
        <p:spPr>
          <a:xfrm>
            <a:off x="1880850" y="1920300"/>
            <a:ext cx="5382300" cy="207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◎"/>
              <a:defRPr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/>
          <p:nvPr/>
        </p:nvSpPr>
        <p:spPr>
          <a:xfrm>
            <a:off x="3593400" y="781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96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3" name="Google Shape;53;p4"/>
          <p:cNvSpPr/>
          <p:nvPr/>
        </p:nvSpPr>
        <p:spPr>
          <a:xfrm>
            <a:off x="229225" y="2988350"/>
            <a:ext cx="802800" cy="803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4"/>
          <p:cNvSpPr/>
          <p:nvPr/>
        </p:nvSpPr>
        <p:spPr>
          <a:xfrm>
            <a:off x="-442225" y="3999900"/>
            <a:ext cx="1695900" cy="1695900"/>
          </a:xfrm>
          <a:prstGeom prst="donut">
            <a:avLst>
              <a:gd name="adj" fmla="val 10084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4"/>
          <p:cNvSpPr/>
          <p:nvPr/>
        </p:nvSpPr>
        <p:spPr>
          <a:xfrm>
            <a:off x="1334025" y="-231725"/>
            <a:ext cx="1666800" cy="1666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4"/>
          <p:cNvSpPr/>
          <p:nvPr/>
        </p:nvSpPr>
        <p:spPr>
          <a:xfrm>
            <a:off x="550525" y="710300"/>
            <a:ext cx="481500" cy="481800"/>
          </a:xfrm>
          <a:prstGeom prst="donut">
            <a:avLst>
              <a:gd name="adj" fmla="val 3727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4"/>
          <p:cNvSpPr/>
          <p:nvPr/>
        </p:nvSpPr>
        <p:spPr>
          <a:xfrm>
            <a:off x="1032025" y="37914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"/>
          <p:cNvSpPr/>
          <p:nvPr/>
        </p:nvSpPr>
        <p:spPr>
          <a:xfrm>
            <a:off x="1217050" y="1311325"/>
            <a:ext cx="304800" cy="304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4"/>
          <p:cNvSpPr/>
          <p:nvPr/>
        </p:nvSpPr>
        <p:spPr>
          <a:xfrm>
            <a:off x="7744475" y="1473300"/>
            <a:ext cx="1048500" cy="1048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4"/>
          <p:cNvSpPr/>
          <p:nvPr/>
        </p:nvSpPr>
        <p:spPr>
          <a:xfrm>
            <a:off x="8050675" y="2042175"/>
            <a:ext cx="1520100" cy="1520100"/>
          </a:xfrm>
          <a:prstGeom prst="donut">
            <a:avLst>
              <a:gd name="adj" fmla="val 5022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4"/>
          <p:cNvSpPr/>
          <p:nvPr/>
        </p:nvSpPr>
        <p:spPr>
          <a:xfrm>
            <a:off x="7969775" y="3713850"/>
            <a:ext cx="597900" cy="598200"/>
          </a:xfrm>
          <a:prstGeom prst="donut">
            <a:avLst>
              <a:gd name="adj" fmla="val 43984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8608775" y="1192100"/>
            <a:ext cx="184200" cy="1842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3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2" name="Google Shape;302;p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03" name="Google Shape;303;p3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5" name="Google Shape;305;p33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06" name="Google Shape;306;p33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07" name="Google Shape;307;p33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8" name="Google Shape;308;p3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4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311" name="Google Shape;311;p3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" name="Google Shape;313;p35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314" name="Google Shape;314;p3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6" name="Google Shape;316;p35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7" name="Google Shape;317;p35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18" name="Google Shape;318;p3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_1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7"/>
          <p:cNvSpPr/>
          <p:nvPr/>
        </p:nvSpPr>
        <p:spPr>
          <a:xfrm>
            <a:off x="7209425" y="502200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7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37"/>
          <p:cNvSpPr txBox="1">
            <a:spLocks noGrp="1"/>
          </p:cNvSpPr>
          <p:nvPr>
            <p:ph type="ctrTitle"/>
          </p:nvPr>
        </p:nvSpPr>
        <p:spPr>
          <a:xfrm>
            <a:off x="2255425" y="1991825"/>
            <a:ext cx="4633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325" name="Google Shape;325;p37"/>
          <p:cNvSpPr/>
          <p:nvPr/>
        </p:nvSpPr>
        <p:spPr>
          <a:xfrm>
            <a:off x="267550" y="-886750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7"/>
          <p:cNvSpPr/>
          <p:nvPr/>
        </p:nvSpPr>
        <p:spPr>
          <a:xfrm>
            <a:off x="8348875" y="2882375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37"/>
          <p:cNvSpPr/>
          <p:nvPr/>
        </p:nvSpPr>
        <p:spPr>
          <a:xfrm>
            <a:off x="2255425" y="541800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7"/>
          <p:cNvSpPr/>
          <p:nvPr/>
        </p:nvSpPr>
        <p:spPr>
          <a:xfrm>
            <a:off x="6752750" y="3465100"/>
            <a:ext cx="2284200" cy="2284200"/>
          </a:xfrm>
          <a:prstGeom prst="donut">
            <a:avLst>
              <a:gd name="adj" fmla="val 11909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7"/>
          <p:cNvSpPr/>
          <p:nvPr/>
        </p:nvSpPr>
        <p:spPr>
          <a:xfrm>
            <a:off x="137775" y="3193200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7"/>
          <p:cNvSpPr/>
          <p:nvPr/>
        </p:nvSpPr>
        <p:spPr>
          <a:xfrm>
            <a:off x="376550" y="4217275"/>
            <a:ext cx="1207800" cy="12078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7"/>
          <p:cNvSpPr/>
          <p:nvPr/>
        </p:nvSpPr>
        <p:spPr>
          <a:xfrm>
            <a:off x="8244625" y="25419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7"/>
          <p:cNvSpPr/>
          <p:nvPr/>
        </p:nvSpPr>
        <p:spPr>
          <a:xfrm>
            <a:off x="7598775" y="-300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7"/>
          <p:cNvSpPr/>
          <p:nvPr/>
        </p:nvSpPr>
        <p:spPr>
          <a:xfrm>
            <a:off x="8244625" y="802850"/>
            <a:ext cx="657600" cy="6576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37"/>
          <p:cNvSpPr/>
          <p:nvPr/>
        </p:nvSpPr>
        <p:spPr>
          <a:xfrm>
            <a:off x="213975" y="695900"/>
            <a:ext cx="871500" cy="8715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7"/>
          <p:cNvSpPr/>
          <p:nvPr/>
        </p:nvSpPr>
        <p:spPr>
          <a:xfrm>
            <a:off x="-122175" y="2933250"/>
            <a:ext cx="1177500" cy="11775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7"/>
          <p:cNvSpPr/>
          <p:nvPr/>
        </p:nvSpPr>
        <p:spPr>
          <a:xfrm>
            <a:off x="8150075" y="708300"/>
            <a:ext cx="846600" cy="8466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7"/>
          <p:cNvSpPr/>
          <p:nvPr/>
        </p:nvSpPr>
        <p:spPr>
          <a:xfrm>
            <a:off x="1055325" y="3904575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_1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8"/>
          <p:cNvSpPr/>
          <p:nvPr/>
        </p:nvSpPr>
        <p:spPr>
          <a:xfrm>
            <a:off x="3058200" y="-295450"/>
            <a:ext cx="3027600" cy="30279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8"/>
          <p:cNvSpPr txBox="1">
            <a:spLocks noGrp="1"/>
          </p:cNvSpPr>
          <p:nvPr>
            <p:ph type="ctrTitle"/>
          </p:nvPr>
        </p:nvSpPr>
        <p:spPr>
          <a:xfrm>
            <a:off x="1773750" y="2421550"/>
            <a:ext cx="5596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1" name="Google Shape;341;p38"/>
          <p:cNvSpPr txBox="1">
            <a:spLocks noGrp="1"/>
          </p:cNvSpPr>
          <p:nvPr>
            <p:ph type="subTitle" idx="1"/>
          </p:nvPr>
        </p:nvSpPr>
        <p:spPr>
          <a:xfrm>
            <a:off x="1773750" y="3449654"/>
            <a:ext cx="5596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1300"/>
              <a:buNone/>
              <a:defRPr b="1">
                <a:solidFill>
                  <a:srgbClr val="A1BECC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38"/>
          <p:cNvSpPr/>
          <p:nvPr/>
        </p:nvSpPr>
        <p:spPr>
          <a:xfrm>
            <a:off x="1414538" y="3988225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38"/>
          <p:cNvSpPr/>
          <p:nvPr/>
        </p:nvSpPr>
        <p:spPr>
          <a:xfrm>
            <a:off x="7630150" y="2469625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38"/>
          <p:cNvSpPr/>
          <p:nvPr/>
        </p:nvSpPr>
        <p:spPr>
          <a:xfrm>
            <a:off x="376550" y="1139200"/>
            <a:ext cx="978600" cy="978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38"/>
          <p:cNvSpPr/>
          <p:nvPr/>
        </p:nvSpPr>
        <p:spPr>
          <a:xfrm>
            <a:off x="7240275" y="4662700"/>
            <a:ext cx="657600" cy="6576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38"/>
          <p:cNvSpPr/>
          <p:nvPr/>
        </p:nvSpPr>
        <p:spPr>
          <a:xfrm>
            <a:off x="231175" y="-571700"/>
            <a:ext cx="2284200" cy="2284200"/>
          </a:xfrm>
          <a:prstGeom prst="donut">
            <a:avLst>
              <a:gd name="adj" fmla="val 11909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38"/>
          <p:cNvSpPr/>
          <p:nvPr/>
        </p:nvSpPr>
        <p:spPr>
          <a:xfrm>
            <a:off x="7507625" y="917475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8"/>
          <p:cNvSpPr/>
          <p:nvPr/>
        </p:nvSpPr>
        <p:spPr>
          <a:xfrm>
            <a:off x="8065925" y="-295450"/>
            <a:ext cx="1207800" cy="12078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38"/>
          <p:cNvSpPr/>
          <p:nvPr/>
        </p:nvSpPr>
        <p:spPr>
          <a:xfrm>
            <a:off x="1417200" y="20526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38"/>
          <p:cNvSpPr/>
          <p:nvPr/>
        </p:nvSpPr>
        <p:spPr>
          <a:xfrm>
            <a:off x="180500" y="4023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38"/>
          <p:cNvSpPr/>
          <p:nvPr/>
        </p:nvSpPr>
        <p:spPr>
          <a:xfrm>
            <a:off x="246046" y="3365546"/>
            <a:ext cx="456000" cy="4560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8"/>
          <p:cNvSpPr/>
          <p:nvPr/>
        </p:nvSpPr>
        <p:spPr>
          <a:xfrm>
            <a:off x="7072325" y="4494725"/>
            <a:ext cx="993600" cy="9933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8"/>
          <p:cNvSpPr/>
          <p:nvPr/>
        </p:nvSpPr>
        <p:spPr>
          <a:xfrm>
            <a:off x="7370250" y="780100"/>
            <a:ext cx="932400" cy="9324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38"/>
          <p:cNvSpPr/>
          <p:nvPr/>
        </p:nvSpPr>
        <p:spPr>
          <a:xfrm>
            <a:off x="180500" y="3300000"/>
            <a:ext cx="586800" cy="5868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8"/>
          <p:cNvSpPr/>
          <p:nvPr/>
        </p:nvSpPr>
        <p:spPr>
          <a:xfrm>
            <a:off x="7733375" y="467300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8"/>
          <p:cNvSpPr/>
          <p:nvPr/>
        </p:nvSpPr>
        <p:spPr>
          <a:xfrm>
            <a:off x="598175" y="-204700"/>
            <a:ext cx="1550100" cy="1550100"/>
          </a:xfrm>
          <a:prstGeom prst="ellipse">
            <a:avLst/>
          </a:prstGeom>
          <a:noFill/>
          <a:ln w="9525" cap="flat" cmpd="sng">
            <a:solidFill>
              <a:srgbClr val="E8004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8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_1"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9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39"/>
          <p:cNvSpPr/>
          <p:nvPr/>
        </p:nvSpPr>
        <p:spPr>
          <a:xfrm>
            <a:off x="8334450" y="4139625"/>
            <a:ext cx="424800" cy="42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9"/>
          <p:cNvSpPr/>
          <p:nvPr/>
        </p:nvSpPr>
        <p:spPr>
          <a:xfrm>
            <a:off x="4308288" y="-1078650"/>
            <a:ext cx="2347200" cy="2347200"/>
          </a:xfrm>
          <a:prstGeom prst="donut">
            <a:avLst>
              <a:gd name="adj" fmla="val 17100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9"/>
          <p:cNvSpPr/>
          <p:nvPr/>
        </p:nvSpPr>
        <p:spPr>
          <a:xfrm>
            <a:off x="4047750" y="805125"/>
            <a:ext cx="1048500" cy="10485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39"/>
          <p:cNvSpPr txBox="1">
            <a:spLocks noGrp="1"/>
          </p:cNvSpPr>
          <p:nvPr>
            <p:ph type="body" idx="1"/>
          </p:nvPr>
        </p:nvSpPr>
        <p:spPr>
          <a:xfrm>
            <a:off x="1880850" y="1920300"/>
            <a:ext cx="5382300" cy="207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algn="ctr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64" name="Google Shape;364;p39"/>
          <p:cNvSpPr txBox="1"/>
          <p:nvPr/>
        </p:nvSpPr>
        <p:spPr>
          <a:xfrm>
            <a:off x="3593400" y="781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96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365" name="Google Shape;365;p39"/>
          <p:cNvSpPr/>
          <p:nvPr/>
        </p:nvSpPr>
        <p:spPr>
          <a:xfrm>
            <a:off x="229225" y="2988350"/>
            <a:ext cx="802800" cy="803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39"/>
          <p:cNvSpPr/>
          <p:nvPr/>
        </p:nvSpPr>
        <p:spPr>
          <a:xfrm>
            <a:off x="-442225" y="3999900"/>
            <a:ext cx="1695900" cy="1695900"/>
          </a:xfrm>
          <a:prstGeom prst="donut">
            <a:avLst>
              <a:gd name="adj" fmla="val 10084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9"/>
          <p:cNvSpPr/>
          <p:nvPr/>
        </p:nvSpPr>
        <p:spPr>
          <a:xfrm>
            <a:off x="1334025" y="-231725"/>
            <a:ext cx="1666800" cy="1666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9"/>
          <p:cNvSpPr/>
          <p:nvPr/>
        </p:nvSpPr>
        <p:spPr>
          <a:xfrm>
            <a:off x="550525" y="710300"/>
            <a:ext cx="481500" cy="481800"/>
          </a:xfrm>
          <a:prstGeom prst="donut">
            <a:avLst>
              <a:gd name="adj" fmla="val 3727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39"/>
          <p:cNvSpPr/>
          <p:nvPr/>
        </p:nvSpPr>
        <p:spPr>
          <a:xfrm>
            <a:off x="1032025" y="37914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9"/>
          <p:cNvSpPr/>
          <p:nvPr/>
        </p:nvSpPr>
        <p:spPr>
          <a:xfrm>
            <a:off x="1217050" y="1311325"/>
            <a:ext cx="304800" cy="304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39"/>
          <p:cNvSpPr/>
          <p:nvPr/>
        </p:nvSpPr>
        <p:spPr>
          <a:xfrm>
            <a:off x="7744475" y="1473300"/>
            <a:ext cx="1048500" cy="1048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9"/>
          <p:cNvSpPr/>
          <p:nvPr/>
        </p:nvSpPr>
        <p:spPr>
          <a:xfrm>
            <a:off x="8050675" y="2042175"/>
            <a:ext cx="1520100" cy="1520100"/>
          </a:xfrm>
          <a:prstGeom prst="donut">
            <a:avLst>
              <a:gd name="adj" fmla="val 5022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9"/>
          <p:cNvSpPr/>
          <p:nvPr/>
        </p:nvSpPr>
        <p:spPr>
          <a:xfrm>
            <a:off x="7969775" y="3713850"/>
            <a:ext cx="597900" cy="598200"/>
          </a:xfrm>
          <a:prstGeom prst="donut">
            <a:avLst>
              <a:gd name="adj" fmla="val 43984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39"/>
          <p:cNvSpPr/>
          <p:nvPr/>
        </p:nvSpPr>
        <p:spPr>
          <a:xfrm>
            <a:off x="8608775" y="1192100"/>
            <a:ext cx="184200" cy="1842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39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0"/>
          <p:cNvSpPr/>
          <p:nvPr/>
        </p:nvSpPr>
        <p:spPr>
          <a:xfrm>
            <a:off x="8638525" y="1472600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40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9" name="Google Shape;379;p40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1700400" cy="3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80" name="Google Shape;380;p40"/>
          <p:cNvSpPr txBox="1">
            <a:spLocks noGrp="1"/>
          </p:cNvSpPr>
          <p:nvPr>
            <p:ph type="body" idx="2"/>
          </p:nvPr>
        </p:nvSpPr>
        <p:spPr>
          <a:xfrm>
            <a:off x="4723373" y="1550150"/>
            <a:ext cx="1700400" cy="3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81" name="Google Shape;381;p40"/>
          <p:cNvSpPr txBox="1">
            <a:spLocks noGrp="1"/>
          </p:cNvSpPr>
          <p:nvPr>
            <p:ph type="body" idx="3"/>
          </p:nvPr>
        </p:nvSpPr>
        <p:spPr>
          <a:xfrm>
            <a:off x="6510871" y="1550150"/>
            <a:ext cx="1700400" cy="3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82" name="Google Shape;382;p40"/>
          <p:cNvSpPr/>
          <p:nvPr/>
        </p:nvSpPr>
        <p:spPr>
          <a:xfrm>
            <a:off x="1016475" y="2981600"/>
            <a:ext cx="440400" cy="4404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40"/>
          <p:cNvSpPr/>
          <p:nvPr/>
        </p:nvSpPr>
        <p:spPr>
          <a:xfrm>
            <a:off x="-68725" y="3346150"/>
            <a:ext cx="819600" cy="819600"/>
          </a:xfrm>
          <a:prstGeom prst="ellipse">
            <a:avLst/>
          </a:prstGeom>
          <a:noFill/>
          <a:ln w="9525" cap="flat" cmpd="sng">
            <a:solidFill>
              <a:srgbClr val="00D1C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40"/>
          <p:cNvSpPr/>
          <p:nvPr/>
        </p:nvSpPr>
        <p:spPr>
          <a:xfrm>
            <a:off x="1361475" y="140725"/>
            <a:ext cx="862800" cy="863400"/>
          </a:xfrm>
          <a:prstGeom prst="donut">
            <a:avLst>
              <a:gd name="adj" fmla="val 43200"/>
            </a:avLst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40"/>
          <p:cNvSpPr/>
          <p:nvPr/>
        </p:nvSpPr>
        <p:spPr>
          <a:xfrm>
            <a:off x="1438125" y="3422000"/>
            <a:ext cx="1062000" cy="1062000"/>
          </a:xfrm>
          <a:prstGeom prst="donut">
            <a:avLst>
              <a:gd name="adj" fmla="val 9905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40"/>
          <p:cNvSpPr/>
          <p:nvPr/>
        </p:nvSpPr>
        <p:spPr>
          <a:xfrm>
            <a:off x="2059425" y="1112475"/>
            <a:ext cx="304800" cy="3048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40"/>
          <p:cNvSpPr/>
          <p:nvPr/>
        </p:nvSpPr>
        <p:spPr>
          <a:xfrm>
            <a:off x="8723500" y="270225"/>
            <a:ext cx="550500" cy="550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40"/>
          <p:cNvSpPr/>
          <p:nvPr/>
        </p:nvSpPr>
        <p:spPr>
          <a:xfrm>
            <a:off x="8546800" y="608625"/>
            <a:ext cx="397500" cy="397500"/>
          </a:xfrm>
          <a:prstGeom prst="donut">
            <a:avLst>
              <a:gd name="adj" fmla="val 875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40"/>
          <p:cNvSpPr/>
          <p:nvPr/>
        </p:nvSpPr>
        <p:spPr>
          <a:xfrm>
            <a:off x="8211275" y="1152650"/>
            <a:ext cx="397500" cy="3975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40"/>
          <p:cNvSpPr/>
          <p:nvPr/>
        </p:nvSpPr>
        <p:spPr>
          <a:xfrm>
            <a:off x="7599600" y="-275250"/>
            <a:ext cx="741600" cy="741600"/>
          </a:xfrm>
          <a:prstGeom prst="donut">
            <a:avLst>
              <a:gd name="adj" fmla="val 39163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40"/>
          <p:cNvSpPr/>
          <p:nvPr/>
        </p:nvSpPr>
        <p:spPr>
          <a:xfrm>
            <a:off x="9033775" y="1867850"/>
            <a:ext cx="188100" cy="1881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40"/>
          <p:cNvSpPr/>
          <p:nvPr/>
        </p:nvSpPr>
        <p:spPr>
          <a:xfrm>
            <a:off x="-480225" y="243625"/>
            <a:ext cx="2347200" cy="2347200"/>
          </a:xfrm>
          <a:prstGeom prst="donut">
            <a:avLst>
              <a:gd name="adj" fmla="val 21094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40"/>
          <p:cNvSpPr/>
          <p:nvPr/>
        </p:nvSpPr>
        <p:spPr>
          <a:xfrm>
            <a:off x="1016475" y="4091700"/>
            <a:ext cx="1207800" cy="1207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40"/>
          <p:cNvSpPr/>
          <p:nvPr/>
        </p:nvSpPr>
        <p:spPr>
          <a:xfrm>
            <a:off x="204075" y="927925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40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column + image">
  <p:cSld name="TITLE_AND_BODY_1"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1"/>
          <p:cNvSpPr txBox="1">
            <a:spLocks noGrp="1"/>
          </p:cNvSpPr>
          <p:nvPr>
            <p:ph type="title"/>
          </p:nvPr>
        </p:nvSpPr>
        <p:spPr>
          <a:xfrm>
            <a:off x="4572000" y="909050"/>
            <a:ext cx="36396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8" name="Google Shape;398;p41"/>
          <p:cNvSpPr txBox="1">
            <a:spLocks noGrp="1"/>
          </p:cNvSpPr>
          <p:nvPr>
            <p:ph type="body" idx="1"/>
          </p:nvPr>
        </p:nvSpPr>
        <p:spPr>
          <a:xfrm>
            <a:off x="4572000" y="1525754"/>
            <a:ext cx="3639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16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1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1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1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1600"/>
              </a:spcBef>
              <a:spcAft>
                <a:spcPts val="1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99" name="Google Shape;399;p41"/>
          <p:cNvSpPr/>
          <p:nvPr/>
        </p:nvSpPr>
        <p:spPr>
          <a:xfrm>
            <a:off x="580275" y="751950"/>
            <a:ext cx="3639600" cy="3639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41"/>
          <p:cNvSpPr/>
          <p:nvPr/>
        </p:nvSpPr>
        <p:spPr>
          <a:xfrm>
            <a:off x="-295650" y="-356450"/>
            <a:ext cx="1057800" cy="1057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41"/>
          <p:cNvSpPr/>
          <p:nvPr/>
        </p:nvSpPr>
        <p:spPr>
          <a:xfrm>
            <a:off x="2836600" y="179825"/>
            <a:ext cx="978600" cy="978600"/>
          </a:xfrm>
          <a:prstGeom prst="donut">
            <a:avLst>
              <a:gd name="adj" fmla="val 39527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41"/>
          <p:cNvSpPr/>
          <p:nvPr/>
        </p:nvSpPr>
        <p:spPr>
          <a:xfrm>
            <a:off x="465975" y="3692750"/>
            <a:ext cx="1019400" cy="10194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41"/>
          <p:cNvSpPr/>
          <p:nvPr/>
        </p:nvSpPr>
        <p:spPr>
          <a:xfrm>
            <a:off x="1485375" y="4559750"/>
            <a:ext cx="361500" cy="361500"/>
          </a:xfrm>
          <a:prstGeom prst="donut">
            <a:avLst>
              <a:gd name="adj" fmla="val 29951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41"/>
          <p:cNvSpPr/>
          <p:nvPr/>
        </p:nvSpPr>
        <p:spPr>
          <a:xfrm>
            <a:off x="2364800" y="346950"/>
            <a:ext cx="274200" cy="2739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41"/>
          <p:cNvSpPr/>
          <p:nvPr/>
        </p:nvSpPr>
        <p:spPr>
          <a:xfrm>
            <a:off x="-472600" y="-533400"/>
            <a:ext cx="1411800" cy="14118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41"/>
          <p:cNvSpPr/>
          <p:nvPr/>
        </p:nvSpPr>
        <p:spPr>
          <a:xfrm>
            <a:off x="2899000" y="242225"/>
            <a:ext cx="853800" cy="8538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41"/>
          <p:cNvSpPr/>
          <p:nvPr/>
        </p:nvSpPr>
        <p:spPr>
          <a:xfrm>
            <a:off x="1061150" y="142950"/>
            <a:ext cx="538500" cy="5382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41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2"/>
          <p:cNvSpPr/>
          <p:nvPr/>
        </p:nvSpPr>
        <p:spPr>
          <a:xfrm>
            <a:off x="419100" y="-1581150"/>
            <a:ext cx="8305800" cy="83058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42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"/>
          <p:cNvSpPr/>
          <p:nvPr/>
        </p:nvSpPr>
        <p:spPr>
          <a:xfrm>
            <a:off x="1144200" y="2698575"/>
            <a:ext cx="893700" cy="8937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"/>
          <p:cNvSpPr txBox="1">
            <a:spLocks noGrp="1"/>
          </p:cNvSpPr>
          <p:nvPr>
            <p:ph type="body" idx="1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68" name="Google Shape;68;p5"/>
          <p:cNvSpPr/>
          <p:nvPr/>
        </p:nvSpPr>
        <p:spPr>
          <a:xfrm>
            <a:off x="259925" y="-206300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-152925" y="1360050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"/>
          <p:cNvSpPr/>
          <p:nvPr/>
        </p:nvSpPr>
        <p:spPr>
          <a:xfrm>
            <a:off x="2339600" y="243625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5"/>
          <p:cNvSpPr/>
          <p:nvPr/>
        </p:nvSpPr>
        <p:spPr>
          <a:xfrm>
            <a:off x="788725" y="2338650"/>
            <a:ext cx="811200" cy="811200"/>
          </a:xfrm>
          <a:prstGeom prst="donut">
            <a:avLst>
              <a:gd name="adj" fmla="val 22275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5"/>
          <p:cNvSpPr/>
          <p:nvPr/>
        </p:nvSpPr>
        <p:spPr>
          <a:xfrm>
            <a:off x="153675" y="4149950"/>
            <a:ext cx="1207800" cy="1207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5"/>
          <p:cNvSpPr/>
          <p:nvPr/>
        </p:nvSpPr>
        <p:spPr>
          <a:xfrm>
            <a:off x="1315800" y="3860975"/>
            <a:ext cx="550500" cy="5505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5"/>
          <p:cNvSpPr/>
          <p:nvPr/>
        </p:nvSpPr>
        <p:spPr>
          <a:xfrm>
            <a:off x="438575" y="2993025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5"/>
          <p:cNvSpPr/>
          <p:nvPr/>
        </p:nvSpPr>
        <p:spPr>
          <a:xfrm>
            <a:off x="7744850" y="420475"/>
            <a:ext cx="550500" cy="550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5"/>
          <p:cNvSpPr/>
          <p:nvPr/>
        </p:nvSpPr>
        <p:spPr>
          <a:xfrm>
            <a:off x="8839500" y="1019775"/>
            <a:ext cx="397500" cy="397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"/>
          <p:cNvSpPr/>
          <p:nvPr/>
        </p:nvSpPr>
        <p:spPr>
          <a:xfrm>
            <a:off x="8295350" y="-321125"/>
            <a:ext cx="741600" cy="741600"/>
          </a:xfrm>
          <a:prstGeom prst="donut">
            <a:avLst>
              <a:gd name="adj" fmla="val 31897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5"/>
          <p:cNvSpPr/>
          <p:nvPr/>
        </p:nvSpPr>
        <p:spPr>
          <a:xfrm>
            <a:off x="8651500" y="161632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5"/>
          <p:cNvSpPr/>
          <p:nvPr/>
        </p:nvSpPr>
        <p:spPr>
          <a:xfrm>
            <a:off x="2179100" y="83125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5"/>
          <p:cNvSpPr/>
          <p:nvPr/>
        </p:nvSpPr>
        <p:spPr>
          <a:xfrm>
            <a:off x="8062825" y="688875"/>
            <a:ext cx="449700" cy="4497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column + image">
  <p:cSld name="TITLE_AND_BODY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"/>
          <p:cNvSpPr txBox="1">
            <a:spLocks noGrp="1"/>
          </p:cNvSpPr>
          <p:nvPr>
            <p:ph type="title"/>
          </p:nvPr>
        </p:nvSpPr>
        <p:spPr>
          <a:xfrm>
            <a:off x="4572000" y="909050"/>
            <a:ext cx="36396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6"/>
          <p:cNvSpPr txBox="1">
            <a:spLocks noGrp="1"/>
          </p:cNvSpPr>
          <p:nvPr>
            <p:ph type="body" idx="1"/>
          </p:nvPr>
        </p:nvSpPr>
        <p:spPr>
          <a:xfrm>
            <a:off x="4572000" y="1525754"/>
            <a:ext cx="3639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￮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85" name="Google Shape;85;p6"/>
          <p:cNvSpPr/>
          <p:nvPr/>
        </p:nvSpPr>
        <p:spPr>
          <a:xfrm>
            <a:off x="580275" y="751950"/>
            <a:ext cx="3639600" cy="3639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6"/>
          <p:cNvSpPr/>
          <p:nvPr/>
        </p:nvSpPr>
        <p:spPr>
          <a:xfrm>
            <a:off x="-295650" y="-356450"/>
            <a:ext cx="1057800" cy="1057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6"/>
          <p:cNvSpPr/>
          <p:nvPr/>
        </p:nvSpPr>
        <p:spPr>
          <a:xfrm>
            <a:off x="2836600" y="179825"/>
            <a:ext cx="978600" cy="978600"/>
          </a:xfrm>
          <a:prstGeom prst="donut">
            <a:avLst>
              <a:gd name="adj" fmla="val 39527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6"/>
          <p:cNvSpPr/>
          <p:nvPr/>
        </p:nvSpPr>
        <p:spPr>
          <a:xfrm>
            <a:off x="465975" y="3692750"/>
            <a:ext cx="1019400" cy="10194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6"/>
          <p:cNvSpPr/>
          <p:nvPr/>
        </p:nvSpPr>
        <p:spPr>
          <a:xfrm>
            <a:off x="1485375" y="4559750"/>
            <a:ext cx="361500" cy="361500"/>
          </a:xfrm>
          <a:prstGeom prst="donut">
            <a:avLst>
              <a:gd name="adj" fmla="val 29951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2364800" y="346950"/>
            <a:ext cx="274200" cy="2739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6"/>
          <p:cNvSpPr/>
          <p:nvPr/>
        </p:nvSpPr>
        <p:spPr>
          <a:xfrm>
            <a:off x="-472600" y="-533400"/>
            <a:ext cx="1411800" cy="14118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6"/>
          <p:cNvSpPr/>
          <p:nvPr/>
        </p:nvSpPr>
        <p:spPr>
          <a:xfrm>
            <a:off x="2899000" y="242225"/>
            <a:ext cx="853800" cy="8538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6"/>
          <p:cNvSpPr/>
          <p:nvPr/>
        </p:nvSpPr>
        <p:spPr>
          <a:xfrm>
            <a:off x="1061150" y="142950"/>
            <a:ext cx="538500" cy="5382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6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7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2560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98" name="Google Shape;98;p7"/>
          <p:cNvSpPr txBox="1">
            <a:spLocks noGrp="1"/>
          </p:cNvSpPr>
          <p:nvPr>
            <p:ph type="body" idx="2"/>
          </p:nvPr>
        </p:nvSpPr>
        <p:spPr>
          <a:xfrm>
            <a:off x="5650849" y="1550150"/>
            <a:ext cx="2560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99" name="Google Shape;99;p7"/>
          <p:cNvSpPr/>
          <p:nvPr/>
        </p:nvSpPr>
        <p:spPr>
          <a:xfrm>
            <a:off x="-358950" y="2194400"/>
            <a:ext cx="2347200" cy="2347200"/>
          </a:xfrm>
          <a:prstGeom prst="donut">
            <a:avLst>
              <a:gd name="adj" fmla="val 36789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7"/>
          <p:cNvSpPr/>
          <p:nvPr/>
        </p:nvSpPr>
        <p:spPr>
          <a:xfrm>
            <a:off x="198450" y="-321125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E8004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7"/>
          <p:cNvSpPr/>
          <p:nvPr/>
        </p:nvSpPr>
        <p:spPr>
          <a:xfrm>
            <a:off x="198450" y="420475"/>
            <a:ext cx="657600" cy="657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7"/>
          <p:cNvSpPr/>
          <p:nvPr/>
        </p:nvSpPr>
        <p:spPr>
          <a:xfrm>
            <a:off x="1177051" y="657475"/>
            <a:ext cx="846900" cy="846900"/>
          </a:xfrm>
          <a:prstGeom prst="donut">
            <a:avLst>
              <a:gd name="adj" fmla="val 22275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7"/>
          <p:cNvSpPr/>
          <p:nvPr/>
        </p:nvSpPr>
        <p:spPr>
          <a:xfrm>
            <a:off x="887650" y="4142300"/>
            <a:ext cx="1207800" cy="12078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7"/>
          <p:cNvSpPr/>
          <p:nvPr/>
        </p:nvSpPr>
        <p:spPr>
          <a:xfrm>
            <a:off x="153675" y="4799600"/>
            <a:ext cx="550500" cy="550500"/>
          </a:xfrm>
          <a:prstGeom prst="donut">
            <a:avLst>
              <a:gd name="adj" fmla="val 18606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7"/>
          <p:cNvSpPr/>
          <p:nvPr/>
        </p:nvSpPr>
        <p:spPr>
          <a:xfrm>
            <a:off x="1172525" y="1696950"/>
            <a:ext cx="304800" cy="30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7"/>
          <p:cNvSpPr/>
          <p:nvPr/>
        </p:nvSpPr>
        <p:spPr>
          <a:xfrm>
            <a:off x="7844250" y="6192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7"/>
          <p:cNvSpPr/>
          <p:nvPr/>
        </p:nvSpPr>
        <p:spPr>
          <a:xfrm>
            <a:off x="7515500" y="-72500"/>
            <a:ext cx="397500" cy="397500"/>
          </a:xfrm>
          <a:prstGeom prst="donut">
            <a:avLst>
              <a:gd name="adj" fmla="val 30568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8651500" y="1030850"/>
            <a:ext cx="304800" cy="3048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097900" y="167450"/>
            <a:ext cx="741600" cy="741600"/>
          </a:xfrm>
          <a:prstGeom prst="donut">
            <a:avLst>
              <a:gd name="adj" fmla="val 8064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8394750" y="15043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-205625" y="2347725"/>
            <a:ext cx="2040600" cy="20406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7"/>
          <p:cNvSpPr/>
          <p:nvPr/>
        </p:nvSpPr>
        <p:spPr>
          <a:xfrm>
            <a:off x="305125" y="-214450"/>
            <a:ext cx="765300" cy="7653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7"/>
          <p:cNvSpPr/>
          <p:nvPr/>
        </p:nvSpPr>
        <p:spPr>
          <a:xfrm>
            <a:off x="8532600" y="911950"/>
            <a:ext cx="542700" cy="542700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7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"/>
          <p:cNvSpPr/>
          <p:nvPr/>
        </p:nvSpPr>
        <p:spPr>
          <a:xfrm>
            <a:off x="8638525" y="1472600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8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8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1700400" cy="3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19" name="Google Shape;119;p8"/>
          <p:cNvSpPr txBox="1">
            <a:spLocks noGrp="1"/>
          </p:cNvSpPr>
          <p:nvPr>
            <p:ph type="body" idx="2"/>
          </p:nvPr>
        </p:nvSpPr>
        <p:spPr>
          <a:xfrm>
            <a:off x="4723373" y="1550150"/>
            <a:ext cx="1700400" cy="3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20" name="Google Shape;120;p8"/>
          <p:cNvSpPr txBox="1">
            <a:spLocks noGrp="1"/>
          </p:cNvSpPr>
          <p:nvPr>
            <p:ph type="body" idx="3"/>
          </p:nvPr>
        </p:nvSpPr>
        <p:spPr>
          <a:xfrm>
            <a:off x="6510871" y="1550150"/>
            <a:ext cx="1700400" cy="3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1016475" y="2981600"/>
            <a:ext cx="440400" cy="4404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-68725" y="3346150"/>
            <a:ext cx="819600" cy="819600"/>
          </a:xfrm>
          <a:prstGeom prst="ellipse">
            <a:avLst/>
          </a:prstGeom>
          <a:noFill/>
          <a:ln w="9525" cap="flat" cmpd="sng">
            <a:solidFill>
              <a:srgbClr val="00D1C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1361475" y="140725"/>
            <a:ext cx="862800" cy="863400"/>
          </a:xfrm>
          <a:prstGeom prst="donut">
            <a:avLst>
              <a:gd name="adj" fmla="val 43200"/>
            </a:avLst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1438125" y="3422000"/>
            <a:ext cx="1062000" cy="1062000"/>
          </a:xfrm>
          <a:prstGeom prst="donut">
            <a:avLst>
              <a:gd name="adj" fmla="val 9905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8"/>
          <p:cNvSpPr/>
          <p:nvPr/>
        </p:nvSpPr>
        <p:spPr>
          <a:xfrm>
            <a:off x="2059425" y="1112475"/>
            <a:ext cx="304800" cy="3048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8"/>
          <p:cNvSpPr/>
          <p:nvPr/>
        </p:nvSpPr>
        <p:spPr>
          <a:xfrm>
            <a:off x="8723500" y="270225"/>
            <a:ext cx="550500" cy="550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8546800" y="608625"/>
            <a:ext cx="397500" cy="397500"/>
          </a:xfrm>
          <a:prstGeom prst="donut">
            <a:avLst>
              <a:gd name="adj" fmla="val 875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8"/>
          <p:cNvSpPr/>
          <p:nvPr/>
        </p:nvSpPr>
        <p:spPr>
          <a:xfrm>
            <a:off x="8211275" y="1152650"/>
            <a:ext cx="397500" cy="3975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8"/>
          <p:cNvSpPr/>
          <p:nvPr/>
        </p:nvSpPr>
        <p:spPr>
          <a:xfrm>
            <a:off x="7599600" y="-275250"/>
            <a:ext cx="741600" cy="741600"/>
          </a:xfrm>
          <a:prstGeom prst="donut">
            <a:avLst>
              <a:gd name="adj" fmla="val 39163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9033775" y="1867850"/>
            <a:ext cx="188100" cy="1881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-480225" y="243625"/>
            <a:ext cx="2347200" cy="2347200"/>
          </a:xfrm>
          <a:prstGeom prst="donut">
            <a:avLst>
              <a:gd name="adj" fmla="val 21094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8"/>
          <p:cNvSpPr/>
          <p:nvPr/>
        </p:nvSpPr>
        <p:spPr>
          <a:xfrm>
            <a:off x="1016475" y="4091700"/>
            <a:ext cx="1207800" cy="1207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8"/>
          <p:cNvSpPr/>
          <p:nvPr/>
        </p:nvSpPr>
        <p:spPr>
          <a:xfrm>
            <a:off x="204075" y="927925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8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9"/>
          <p:cNvSpPr/>
          <p:nvPr/>
        </p:nvSpPr>
        <p:spPr>
          <a:xfrm>
            <a:off x="1280688" y="3669150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9"/>
          <p:cNvSpPr/>
          <p:nvPr/>
        </p:nvSpPr>
        <p:spPr>
          <a:xfrm>
            <a:off x="180500" y="4023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9"/>
          <p:cNvSpPr/>
          <p:nvPr/>
        </p:nvSpPr>
        <p:spPr>
          <a:xfrm>
            <a:off x="246046" y="3213146"/>
            <a:ext cx="456000" cy="4560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9"/>
          <p:cNvSpPr/>
          <p:nvPr/>
        </p:nvSpPr>
        <p:spPr>
          <a:xfrm>
            <a:off x="71500" y="3038600"/>
            <a:ext cx="804900" cy="8049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9"/>
          <p:cNvSpPr/>
          <p:nvPr/>
        </p:nvSpPr>
        <p:spPr>
          <a:xfrm>
            <a:off x="1280700" y="1608475"/>
            <a:ext cx="1043400" cy="1044000"/>
          </a:xfrm>
          <a:prstGeom prst="donut">
            <a:avLst>
              <a:gd name="adj" fmla="val 43200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9"/>
          <p:cNvSpPr/>
          <p:nvPr/>
        </p:nvSpPr>
        <p:spPr>
          <a:xfrm>
            <a:off x="1640475" y="-201875"/>
            <a:ext cx="750300" cy="7503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9"/>
          <p:cNvSpPr/>
          <p:nvPr/>
        </p:nvSpPr>
        <p:spPr>
          <a:xfrm>
            <a:off x="-480225" y="243625"/>
            <a:ext cx="2347200" cy="2347200"/>
          </a:xfrm>
          <a:prstGeom prst="donut">
            <a:avLst>
              <a:gd name="adj" fmla="val 6129"/>
            </a:avLst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9"/>
          <p:cNvSpPr/>
          <p:nvPr/>
        </p:nvSpPr>
        <p:spPr>
          <a:xfrm>
            <a:off x="-222975" y="500875"/>
            <a:ext cx="1832700" cy="18327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1280700" y="3950125"/>
            <a:ext cx="750300" cy="7503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9"/>
          <p:cNvSpPr/>
          <p:nvPr/>
        </p:nvSpPr>
        <p:spPr>
          <a:xfrm>
            <a:off x="7913000" y="60022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9"/>
          <p:cNvSpPr/>
          <p:nvPr/>
        </p:nvSpPr>
        <p:spPr>
          <a:xfrm>
            <a:off x="8703400" y="1608475"/>
            <a:ext cx="287100" cy="287100"/>
          </a:xfrm>
          <a:prstGeom prst="donut">
            <a:avLst>
              <a:gd name="adj" fmla="val 18608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9"/>
          <p:cNvSpPr/>
          <p:nvPr/>
        </p:nvSpPr>
        <p:spPr>
          <a:xfrm>
            <a:off x="8809377" y="886439"/>
            <a:ext cx="416400" cy="4164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9"/>
          <p:cNvSpPr/>
          <p:nvPr/>
        </p:nvSpPr>
        <p:spPr>
          <a:xfrm>
            <a:off x="8118000" y="-244550"/>
            <a:ext cx="741600" cy="741600"/>
          </a:xfrm>
          <a:prstGeom prst="donut">
            <a:avLst>
              <a:gd name="adj" fmla="val 37879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9"/>
          <p:cNvSpPr/>
          <p:nvPr/>
        </p:nvSpPr>
        <p:spPr>
          <a:xfrm>
            <a:off x="7813725" y="3127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9"/>
          <p:cNvSpPr/>
          <p:nvPr/>
        </p:nvSpPr>
        <p:spPr>
          <a:xfrm>
            <a:off x="8646900" y="723963"/>
            <a:ext cx="741600" cy="741600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9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0"/>
          <p:cNvSpPr txBox="1">
            <a:spLocks noGrp="1"/>
          </p:cNvSpPr>
          <p:nvPr>
            <p:ph type="body" idx="1"/>
          </p:nvPr>
        </p:nvSpPr>
        <p:spPr>
          <a:xfrm>
            <a:off x="1246225" y="4177700"/>
            <a:ext cx="6651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 rtl="0"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>
            <a:endParaRPr/>
          </a:p>
        </p:txBody>
      </p:sp>
      <p:sp>
        <p:nvSpPr>
          <p:cNvPr id="156" name="Google Shape;156;p10"/>
          <p:cNvSpPr/>
          <p:nvPr/>
        </p:nvSpPr>
        <p:spPr>
          <a:xfrm rot="10800000">
            <a:off x="8705950" y="3777263"/>
            <a:ext cx="617400" cy="6174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0"/>
          <p:cNvSpPr/>
          <p:nvPr/>
        </p:nvSpPr>
        <p:spPr>
          <a:xfrm rot="10800000">
            <a:off x="608750" y="841361"/>
            <a:ext cx="515400" cy="515400"/>
          </a:xfrm>
          <a:prstGeom prst="donut">
            <a:avLst>
              <a:gd name="adj" fmla="val 18608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0"/>
          <p:cNvSpPr/>
          <p:nvPr/>
        </p:nvSpPr>
        <p:spPr>
          <a:xfrm rot="10800000">
            <a:off x="8195021" y="4553300"/>
            <a:ext cx="831600" cy="831600"/>
          </a:xfrm>
          <a:prstGeom prst="donut">
            <a:avLst>
              <a:gd name="adj" fmla="val 37879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0"/>
          <p:cNvSpPr/>
          <p:nvPr/>
        </p:nvSpPr>
        <p:spPr>
          <a:xfrm rot="10800000">
            <a:off x="8458384" y="4183763"/>
            <a:ext cx="210900" cy="2109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0"/>
          <p:cNvSpPr/>
          <p:nvPr/>
        </p:nvSpPr>
        <p:spPr>
          <a:xfrm rot="10800000">
            <a:off x="-153147" y="-444547"/>
            <a:ext cx="1128300" cy="11283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0"/>
          <p:cNvSpPr/>
          <p:nvPr/>
        </p:nvSpPr>
        <p:spPr>
          <a:xfrm rot="10800000">
            <a:off x="8012016" y="133391"/>
            <a:ext cx="434700" cy="434700"/>
          </a:xfrm>
          <a:prstGeom prst="donut">
            <a:avLst>
              <a:gd name="adj" fmla="val 875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0"/>
          <p:cNvSpPr/>
          <p:nvPr/>
        </p:nvSpPr>
        <p:spPr>
          <a:xfrm rot="10800000">
            <a:off x="-73577" y="841500"/>
            <a:ext cx="330900" cy="3309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0"/>
          <p:cNvSpPr/>
          <p:nvPr/>
        </p:nvSpPr>
        <p:spPr>
          <a:xfrm rot="10800000">
            <a:off x="8512150" y="133404"/>
            <a:ext cx="811200" cy="811200"/>
          </a:xfrm>
          <a:prstGeom prst="donut">
            <a:avLst>
              <a:gd name="adj" fmla="val 39163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0"/>
          <p:cNvSpPr/>
          <p:nvPr/>
        </p:nvSpPr>
        <p:spPr>
          <a:xfrm rot="10800000">
            <a:off x="117998" y="-173402"/>
            <a:ext cx="586200" cy="5862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0"/>
          <p:cNvSpPr/>
          <p:nvPr/>
        </p:nvSpPr>
        <p:spPr>
          <a:xfrm rot="10800000">
            <a:off x="748825" y="4695050"/>
            <a:ext cx="345000" cy="345000"/>
          </a:xfrm>
          <a:prstGeom prst="donut">
            <a:avLst>
              <a:gd name="adj" fmla="val 30568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0"/>
          <p:cNvSpPr/>
          <p:nvPr/>
        </p:nvSpPr>
        <p:spPr>
          <a:xfrm rot="10800000">
            <a:off x="-107786" y="4259033"/>
            <a:ext cx="663000" cy="6630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0"/>
          <p:cNvSpPr/>
          <p:nvPr/>
        </p:nvSpPr>
        <p:spPr>
          <a:xfrm rot="10800000">
            <a:off x="-316662" y="3443534"/>
            <a:ext cx="506100" cy="506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0"/>
          <p:cNvSpPr/>
          <p:nvPr/>
        </p:nvSpPr>
        <p:spPr>
          <a:xfrm rot="10800000">
            <a:off x="-226169" y="4140650"/>
            <a:ext cx="899400" cy="899400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0"/>
          <p:cNvSpPr/>
          <p:nvPr/>
        </p:nvSpPr>
        <p:spPr>
          <a:xfrm rot="10800000">
            <a:off x="8700641" y="1100250"/>
            <a:ext cx="333300" cy="3333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0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◎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◉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￮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r" rtl="0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r" rtl="0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r" rtl="0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r" rtl="0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r" rtl="0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r" rtl="0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r" rtl="0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r" rtl="0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94" name="Google Shape;19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46" name="Google Shape;246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47" name="Google Shape;247;p2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3"/>
          <p:cNvSpPr txBox="1">
            <a:spLocks noGrp="1"/>
          </p:cNvSpPr>
          <p:nvPr>
            <p:ph type="ctrTitle"/>
          </p:nvPr>
        </p:nvSpPr>
        <p:spPr>
          <a:xfrm>
            <a:off x="158525" y="1678600"/>
            <a:ext cx="8846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ACC3"/>
                </a:solidFill>
                <a:latin typeface="Lobster"/>
                <a:ea typeface="Lobster"/>
                <a:cs typeface="Lobster"/>
                <a:sym typeface="Lobster"/>
              </a:rPr>
              <a:t>Dis 02:</a:t>
            </a:r>
            <a:endParaRPr sz="4800">
              <a:solidFill>
                <a:srgbClr val="00ACC3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65BB48"/>
                </a:solidFill>
                <a:latin typeface="Lobster"/>
                <a:ea typeface="Lobster"/>
                <a:cs typeface="Lobster"/>
                <a:sym typeface="Lobster"/>
              </a:rPr>
              <a:t>Higher Order Functions</a:t>
            </a:r>
            <a:endParaRPr sz="4800">
              <a:solidFill>
                <a:srgbClr val="65BB48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417" name="Google Shape;417;p43"/>
          <p:cNvSpPr txBox="1">
            <a:spLocks noGrp="1"/>
          </p:cNvSpPr>
          <p:nvPr>
            <p:ph type="ctrTitle"/>
          </p:nvPr>
        </p:nvSpPr>
        <p:spPr>
          <a:xfrm>
            <a:off x="1177050" y="3140550"/>
            <a:ext cx="6789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17A86"/>
                </a:solidFill>
                <a:latin typeface="Spectral"/>
                <a:ea typeface="Spectral"/>
                <a:cs typeface="Spectral"/>
                <a:sym typeface="Spectral"/>
              </a:rPr>
              <a:t>TA: Anita Cu</a:t>
            </a:r>
            <a:endParaRPr sz="2400">
              <a:solidFill>
                <a:srgbClr val="617A86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17A86"/>
                </a:solidFill>
                <a:latin typeface="Spectral"/>
                <a:ea typeface="Spectral"/>
                <a:cs typeface="Spectral"/>
                <a:sym typeface="Spectral"/>
              </a:rPr>
              <a:t>anitacu5@berkeley.edu</a:t>
            </a:r>
            <a:endParaRPr sz="2400">
              <a:solidFill>
                <a:srgbClr val="617A86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2"/>
          <p:cNvSpPr txBox="1">
            <a:spLocks noGrp="1"/>
          </p:cNvSpPr>
          <p:nvPr>
            <p:ph type="title"/>
          </p:nvPr>
        </p:nvSpPr>
        <p:spPr>
          <a:xfrm>
            <a:off x="1492025" y="474025"/>
            <a:ext cx="75930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Higher Order Functions (HOF)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8" name="Google Shape;478;p5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10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9" name="Google Shape;479;p52"/>
          <p:cNvSpPr txBox="1">
            <a:spLocks noGrp="1"/>
          </p:cNvSpPr>
          <p:nvPr>
            <p:ph type="body" idx="1"/>
          </p:nvPr>
        </p:nvSpPr>
        <p:spPr>
          <a:xfrm>
            <a:off x="852625" y="1443475"/>
            <a:ext cx="7530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HOF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= function that manipulates other functions in ways such as: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1D2"/>
              </a:buClr>
              <a:buSzPts val="1800"/>
              <a:buFont typeface="Spectral"/>
              <a:buChar char="○"/>
            </a:pP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Taking in other functions as arguments</a:t>
            </a: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137160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def negate (f, x):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18288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return -f(x)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B81D2"/>
              </a:buClr>
              <a:buSzPts val="1800"/>
              <a:buFont typeface="Spectral"/>
              <a:buChar char="○"/>
            </a:pP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Returning a function</a:t>
            </a: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137160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def outer(x):				def inner(y):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18288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def inner(y):				...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22860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…					def outer(x):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				return inner				return inner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1">
              <a:solidFill>
                <a:srgbClr val="65BB48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3"/>
          <p:cNvSpPr txBox="1">
            <a:spLocks noGrp="1"/>
          </p:cNvSpPr>
          <p:nvPr>
            <p:ph type="title"/>
          </p:nvPr>
        </p:nvSpPr>
        <p:spPr>
          <a:xfrm>
            <a:off x="1492025" y="474025"/>
            <a:ext cx="75930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Higher Order Functions (HOF)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5" name="Google Shape;485;p5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11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6" name="Google Shape;486;p53"/>
          <p:cNvSpPr txBox="1">
            <a:spLocks noGrp="1"/>
          </p:cNvSpPr>
          <p:nvPr>
            <p:ph type="body" idx="1"/>
          </p:nvPr>
        </p:nvSpPr>
        <p:spPr>
          <a:xfrm>
            <a:off x="852625" y="1443475"/>
            <a:ext cx="7530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HOF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= function that manipulates other functions in ways such as: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1D2"/>
              </a:buClr>
              <a:buSzPts val="1800"/>
              <a:buFont typeface="Spectral"/>
              <a:buChar char="○"/>
            </a:pP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Taking in other functions as arguments</a:t>
            </a: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137160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def negate (f, x):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18288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return -f(x)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B81D2"/>
              </a:buClr>
              <a:buSzPts val="1800"/>
              <a:buFont typeface="Spectral"/>
              <a:buChar char="○"/>
            </a:pP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Returning a function</a:t>
            </a: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137160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def outer(x):				def inner(y):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18288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def inner(y):				...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22860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…					def outer(x):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				return inner				return inner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65BB48"/>
                </a:solidFill>
                <a:latin typeface="Spectral"/>
                <a:ea typeface="Spectral"/>
                <a:cs typeface="Spectral"/>
                <a:sym typeface="Spectral"/>
              </a:rPr>
              <a:t>Note in 2nd example: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inner</a:t>
            </a:r>
            <a:r>
              <a:rPr lang="en" sz="1800">
                <a:solidFill>
                  <a:srgbClr val="65BB48"/>
                </a:solidFill>
                <a:latin typeface="Spectral"/>
                <a:ea typeface="Spectral"/>
                <a:cs typeface="Spectral"/>
                <a:sym typeface="Spectral"/>
              </a:rPr>
              <a:t> does not have access to variables defined in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outer</a:t>
            </a:r>
            <a:r>
              <a:rPr lang="en" sz="1800">
                <a:solidFill>
                  <a:srgbClr val="65BB48"/>
                </a:solidFill>
                <a:latin typeface="Spectral"/>
                <a:ea typeface="Spectral"/>
                <a:cs typeface="Spectral"/>
                <a:sym typeface="Spectral"/>
              </a:rPr>
              <a:t> (e.g.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800">
                <a:solidFill>
                  <a:srgbClr val="65BB48"/>
                </a:solidFill>
                <a:latin typeface="Spectral"/>
                <a:ea typeface="Spectral"/>
                <a:cs typeface="Spectral"/>
                <a:sym typeface="Spectral"/>
              </a:rPr>
              <a:t>)</a:t>
            </a:r>
            <a:endParaRPr sz="1800" b="1">
              <a:solidFill>
                <a:srgbClr val="65BB48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4"/>
          <p:cNvSpPr txBox="1">
            <a:spLocks noGrp="1"/>
          </p:cNvSpPr>
          <p:nvPr>
            <p:ph type="title"/>
          </p:nvPr>
        </p:nvSpPr>
        <p:spPr>
          <a:xfrm>
            <a:off x="3758875" y="474025"/>
            <a:ext cx="75930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Demo!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2" name="Google Shape;492;p5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12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5"/>
          <p:cNvSpPr txBox="1">
            <a:spLocks noGrp="1"/>
          </p:cNvSpPr>
          <p:nvPr>
            <p:ph type="title"/>
          </p:nvPr>
        </p:nvSpPr>
        <p:spPr>
          <a:xfrm>
            <a:off x="3028500" y="461225"/>
            <a:ext cx="65007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Practice 1.5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8" name="Google Shape;498;p5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13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99" name="Google Shape;499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0350" y="1347525"/>
            <a:ext cx="7101761" cy="373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6"/>
          <p:cNvSpPr txBox="1">
            <a:spLocks noGrp="1"/>
          </p:cNvSpPr>
          <p:nvPr>
            <p:ph type="title"/>
          </p:nvPr>
        </p:nvSpPr>
        <p:spPr>
          <a:xfrm>
            <a:off x="2180100" y="461225"/>
            <a:ext cx="65007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Practice 1.5 Solution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5" name="Google Shape;505;p5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14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06" name="Google Shape;506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8300" y="1267975"/>
            <a:ext cx="4839152" cy="3736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7"/>
          <p:cNvSpPr txBox="1">
            <a:spLocks noGrp="1"/>
          </p:cNvSpPr>
          <p:nvPr>
            <p:ph type="title"/>
          </p:nvPr>
        </p:nvSpPr>
        <p:spPr>
          <a:xfrm>
            <a:off x="3028500" y="461225"/>
            <a:ext cx="65007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Practice 1.6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2" name="Google Shape;512;p5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15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13" name="Google Shape;513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6200" y="1321000"/>
            <a:ext cx="6181033" cy="3736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58"/>
          <p:cNvSpPr txBox="1">
            <a:spLocks noGrp="1"/>
          </p:cNvSpPr>
          <p:nvPr>
            <p:ph type="title"/>
          </p:nvPr>
        </p:nvSpPr>
        <p:spPr>
          <a:xfrm>
            <a:off x="2180100" y="461225"/>
            <a:ext cx="65007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Practice 1.6 Solution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9" name="Google Shape;519;p5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16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20" name="Google Shape;520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9888" y="1254725"/>
            <a:ext cx="4744214" cy="3736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59"/>
          <p:cNvSpPr txBox="1">
            <a:spLocks noGrp="1"/>
          </p:cNvSpPr>
          <p:nvPr>
            <p:ph type="title"/>
          </p:nvPr>
        </p:nvSpPr>
        <p:spPr>
          <a:xfrm>
            <a:off x="3028500" y="461225"/>
            <a:ext cx="65007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Practice 1.7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6" name="Google Shape;526;p5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17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27" name="Google Shape;527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4550" y="1281225"/>
            <a:ext cx="6607736" cy="3736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60"/>
          <p:cNvSpPr txBox="1">
            <a:spLocks noGrp="1"/>
          </p:cNvSpPr>
          <p:nvPr>
            <p:ph type="title"/>
          </p:nvPr>
        </p:nvSpPr>
        <p:spPr>
          <a:xfrm>
            <a:off x="2180100" y="461225"/>
            <a:ext cx="65007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Practice 1.7 Solution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3" name="Google Shape;533;p6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18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34" name="Google Shape;534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3650" y="1267975"/>
            <a:ext cx="4959791" cy="3736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61"/>
          <p:cNvSpPr txBox="1">
            <a:spLocks noGrp="1"/>
          </p:cNvSpPr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540" name="Google Shape;540;p61"/>
          <p:cNvSpPr txBox="1">
            <a:spLocks noGrp="1"/>
          </p:cNvSpPr>
          <p:nvPr>
            <p:ph type="ctrTitle" idx="4294967295"/>
          </p:nvPr>
        </p:nvSpPr>
        <p:spPr>
          <a:xfrm>
            <a:off x="3383775" y="3085925"/>
            <a:ext cx="2528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ACC3"/>
                </a:solidFill>
                <a:latin typeface="Lobster"/>
                <a:ea typeface="Lobster"/>
                <a:cs typeface="Lobster"/>
                <a:sym typeface="Lobster"/>
              </a:rPr>
              <a:t>Lambdas</a:t>
            </a:r>
            <a:endParaRPr sz="4800">
              <a:solidFill>
                <a:srgbClr val="00ACC3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4"/>
          <p:cNvSpPr txBox="1">
            <a:spLocks noGrp="1"/>
          </p:cNvSpPr>
          <p:nvPr>
            <p:ph type="title"/>
          </p:nvPr>
        </p:nvSpPr>
        <p:spPr>
          <a:xfrm>
            <a:off x="3260800" y="55927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5BB48"/>
                </a:solidFill>
                <a:latin typeface="Lobster"/>
                <a:ea typeface="Lobster"/>
                <a:cs typeface="Lobster"/>
                <a:sym typeface="Lobster"/>
              </a:rPr>
              <a:t>Agenda</a:t>
            </a:r>
            <a:endParaRPr sz="4800" b="0">
              <a:solidFill>
                <a:srgbClr val="65BB48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3" name="Google Shape;423;p4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4" name="Google Shape;424;p44"/>
          <p:cNvSpPr txBox="1">
            <a:spLocks noGrp="1"/>
          </p:cNvSpPr>
          <p:nvPr>
            <p:ph type="body" idx="1"/>
          </p:nvPr>
        </p:nvSpPr>
        <p:spPr>
          <a:xfrm>
            <a:off x="2908175" y="1734850"/>
            <a:ext cx="6750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pectral"/>
                <a:ea typeface="Spectral"/>
                <a:cs typeface="Spectral"/>
                <a:sym typeface="Spectral"/>
              </a:rPr>
              <a:t>0 ) Administrivia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pectral"/>
                <a:ea typeface="Spectral"/>
                <a:cs typeface="Spectral"/>
                <a:sym typeface="Spectral"/>
              </a:rPr>
              <a:t>1 ) Higher Order Functions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pectral"/>
                <a:ea typeface="Spectral"/>
                <a:cs typeface="Spectral"/>
                <a:sym typeface="Spectral"/>
              </a:rPr>
              <a:t>2 ) Lambdas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400" b="1">
              <a:latin typeface="Spectral"/>
              <a:ea typeface="Spectral"/>
              <a:cs typeface="Spectral"/>
              <a:sym typeface="Spectral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4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62"/>
          <p:cNvSpPr txBox="1">
            <a:spLocks noGrp="1"/>
          </p:cNvSpPr>
          <p:nvPr>
            <p:ph type="title"/>
          </p:nvPr>
        </p:nvSpPr>
        <p:spPr>
          <a:xfrm>
            <a:off x="3242950" y="47402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Lambdas</a:t>
            </a: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6" name="Google Shape;546;p6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20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7" name="Google Shape;547;p62"/>
          <p:cNvSpPr txBox="1">
            <a:spLocks noGrp="1"/>
          </p:cNvSpPr>
          <p:nvPr>
            <p:ph type="body" idx="1"/>
          </p:nvPr>
        </p:nvSpPr>
        <p:spPr>
          <a:xfrm>
            <a:off x="1260575" y="1564350"/>
            <a:ext cx="6750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lambda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&lt;parameters&gt;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&lt;return expression&gt;</a:t>
            </a:r>
            <a:endParaRPr sz="1800" b="1">
              <a:solidFill>
                <a:srgbClr val="8B81D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548" name="Google Shape;548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2675" y="149425"/>
            <a:ext cx="1414925" cy="141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63"/>
          <p:cNvSpPr txBox="1">
            <a:spLocks noGrp="1"/>
          </p:cNvSpPr>
          <p:nvPr>
            <p:ph type="title"/>
          </p:nvPr>
        </p:nvSpPr>
        <p:spPr>
          <a:xfrm>
            <a:off x="3242950" y="47402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Lambdas</a:t>
            </a: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4" name="Google Shape;554;p6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21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5" name="Google Shape;555;p63"/>
          <p:cNvSpPr txBox="1">
            <a:spLocks noGrp="1"/>
          </p:cNvSpPr>
          <p:nvPr>
            <p:ph type="body" idx="1"/>
          </p:nvPr>
        </p:nvSpPr>
        <p:spPr>
          <a:xfrm>
            <a:off x="1260575" y="1564350"/>
            <a:ext cx="6750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lambda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&lt;parameters&gt;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&lt;return expression&gt;</a:t>
            </a:r>
            <a:endParaRPr sz="1800" b="1">
              <a:solidFill>
                <a:srgbClr val="8B81D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 b="1">
                <a:solidFill>
                  <a:srgbClr val="65BB48"/>
                </a:solidFill>
                <a:latin typeface="Spectral"/>
                <a:ea typeface="Spectral"/>
                <a:cs typeface="Spectral"/>
                <a:sym typeface="Spectral"/>
              </a:rPr>
              <a:t>represents a function on-the-fly without using an intrinsic name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(does not have a name; uses the lambda symbol ƛ instead)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556" name="Google Shape;556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2675" y="149425"/>
            <a:ext cx="1414925" cy="141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64"/>
          <p:cNvSpPr txBox="1">
            <a:spLocks noGrp="1"/>
          </p:cNvSpPr>
          <p:nvPr>
            <p:ph type="title"/>
          </p:nvPr>
        </p:nvSpPr>
        <p:spPr>
          <a:xfrm>
            <a:off x="3242950" y="47402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Lambdas</a:t>
            </a: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2" name="Google Shape;562;p6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22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3" name="Google Shape;563;p64"/>
          <p:cNvSpPr txBox="1">
            <a:spLocks noGrp="1"/>
          </p:cNvSpPr>
          <p:nvPr>
            <p:ph type="body" idx="1"/>
          </p:nvPr>
        </p:nvSpPr>
        <p:spPr>
          <a:xfrm>
            <a:off x="1260575" y="1564350"/>
            <a:ext cx="6750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lambda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&lt;parameters&gt;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&lt;return expression&gt;</a:t>
            </a:r>
            <a:endParaRPr sz="1800" b="1">
              <a:solidFill>
                <a:srgbClr val="8B81D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 b="1">
                <a:solidFill>
                  <a:srgbClr val="65BB48"/>
                </a:solidFill>
                <a:latin typeface="Spectral"/>
                <a:ea typeface="Spectral"/>
                <a:cs typeface="Spectral"/>
                <a:sym typeface="Spectral"/>
              </a:rPr>
              <a:t>represents a function on-the-fly without using an intrinsic name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(does not have a name; uses the lambda symbol ƛ instead) by including the following: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Formal parameters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Return value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197B8C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564" name="Google Shape;564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2675" y="149425"/>
            <a:ext cx="1414925" cy="141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65"/>
          <p:cNvSpPr txBox="1">
            <a:spLocks noGrp="1"/>
          </p:cNvSpPr>
          <p:nvPr>
            <p:ph type="title"/>
          </p:nvPr>
        </p:nvSpPr>
        <p:spPr>
          <a:xfrm>
            <a:off x="3242950" y="47402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Lambdas</a:t>
            </a: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0" name="Google Shape;570;p6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23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1" name="Google Shape;571;p65"/>
          <p:cNvSpPr txBox="1">
            <a:spLocks noGrp="1"/>
          </p:cNvSpPr>
          <p:nvPr>
            <p:ph type="body" idx="1"/>
          </p:nvPr>
        </p:nvSpPr>
        <p:spPr>
          <a:xfrm>
            <a:off x="1260575" y="1564350"/>
            <a:ext cx="6750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lambda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&lt;parameters&gt;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&lt;return expression&gt;</a:t>
            </a:r>
            <a:endParaRPr sz="1800" b="1">
              <a:solidFill>
                <a:srgbClr val="8B81D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 b="1">
                <a:solidFill>
                  <a:srgbClr val="65BB48"/>
                </a:solidFill>
                <a:latin typeface="Spectral"/>
                <a:ea typeface="Spectral"/>
                <a:cs typeface="Spectral"/>
                <a:sym typeface="Spectral"/>
              </a:rPr>
              <a:t>represents a function on-the-fly without using an intrinsic name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(does not have a name; uses the lambda symbol ƛ instead) by including the following: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Formal parameters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Return value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7B8C"/>
              </a:buClr>
              <a:buSzPts val="1800"/>
              <a:buFont typeface="Spectral"/>
              <a:buChar char="●"/>
            </a:pPr>
            <a:r>
              <a:rPr lang="en" sz="1800" b="1">
                <a:solidFill>
                  <a:srgbClr val="197B8C"/>
                </a:solidFill>
                <a:latin typeface="Spectral"/>
                <a:ea typeface="Spectral"/>
                <a:cs typeface="Spectral"/>
                <a:sym typeface="Spectral"/>
              </a:rPr>
              <a:t>Like normally defined functions, the parent of a lambda function is still the frame in which the function was defined!</a:t>
            </a:r>
            <a:endParaRPr sz="1800" b="1">
              <a:solidFill>
                <a:srgbClr val="197B8C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572" name="Google Shape;572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2675" y="149425"/>
            <a:ext cx="1414925" cy="141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66"/>
          <p:cNvSpPr txBox="1">
            <a:spLocks noGrp="1"/>
          </p:cNvSpPr>
          <p:nvPr>
            <p:ph type="title"/>
          </p:nvPr>
        </p:nvSpPr>
        <p:spPr>
          <a:xfrm>
            <a:off x="2546725" y="47402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Lambda Expression</a:t>
            </a: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8" name="Google Shape;578;p6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24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9" name="Google Shape;579;p66"/>
          <p:cNvSpPr txBox="1">
            <a:spLocks noGrp="1"/>
          </p:cNvSpPr>
          <p:nvPr>
            <p:ph type="body" idx="1"/>
          </p:nvPr>
        </p:nvSpPr>
        <p:spPr>
          <a:xfrm>
            <a:off x="1260575" y="1564350"/>
            <a:ext cx="6750600" cy="7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lambda</a:t>
            </a:r>
            <a:r>
              <a:rPr lang="en" sz="24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 a, b: a * b</a:t>
            </a:r>
            <a:endParaRPr sz="2400" b="1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00ACC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67"/>
          <p:cNvSpPr txBox="1">
            <a:spLocks noGrp="1"/>
          </p:cNvSpPr>
          <p:nvPr>
            <p:ph type="title"/>
          </p:nvPr>
        </p:nvSpPr>
        <p:spPr>
          <a:xfrm>
            <a:off x="2546725" y="47402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Lambda Expression</a:t>
            </a: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5" name="Google Shape;585;p6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25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6" name="Google Shape;586;p67"/>
          <p:cNvSpPr txBox="1">
            <a:spLocks noGrp="1"/>
          </p:cNvSpPr>
          <p:nvPr>
            <p:ph type="body" idx="1"/>
          </p:nvPr>
        </p:nvSpPr>
        <p:spPr>
          <a:xfrm>
            <a:off x="1260575" y="1564350"/>
            <a:ext cx="6750600" cy="7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lambda</a:t>
            </a:r>
            <a:r>
              <a:rPr lang="en" sz="24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a, b</a:t>
            </a:r>
            <a:r>
              <a:rPr lang="en" sz="24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: a * b</a:t>
            </a:r>
            <a:endParaRPr sz="2400" b="1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00ACC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87" name="Google Shape;587;p67"/>
          <p:cNvSpPr/>
          <p:nvPr/>
        </p:nvSpPr>
        <p:spPr>
          <a:xfrm>
            <a:off x="2877875" y="2203925"/>
            <a:ext cx="320400" cy="3915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00D1C6">
              <a:alpha val="86920"/>
            </a:srgbClr>
          </a:solidFill>
          <a:ln w="9525" cap="flat" cmpd="sng">
            <a:solidFill>
              <a:srgbClr val="00D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D1C6"/>
              </a:solidFill>
              <a:highlight>
                <a:srgbClr val="00D1C6"/>
              </a:highlight>
            </a:endParaRPr>
          </a:p>
        </p:txBody>
      </p:sp>
      <p:sp>
        <p:nvSpPr>
          <p:cNvPr id="588" name="Google Shape;588;p67"/>
          <p:cNvSpPr txBox="1"/>
          <p:nvPr/>
        </p:nvSpPr>
        <p:spPr>
          <a:xfrm>
            <a:off x="2157425" y="2595425"/>
            <a:ext cx="2072700" cy="7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7A86"/>
                </a:solidFill>
                <a:latin typeface="Spectral"/>
                <a:ea typeface="Spectral"/>
                <a:cs typeface="Spectral"/>
                <a:sym typeface="Spectral"/>
              </a:rPr>
              <a:t>Takes in 2 formal parameters </a:t>
            </a: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a, b</a:t>
            </a:r>
            <a:endParaRPr sz="1800" b="1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68"/>
          <p:cNvSpPr txBox="1">
            <a:spLocks noGrp="1"/>
          </p:cNvSpPr>
          <p:nvPr>
            <p:ph type="title"/>
          </p:nvPr>
        </p:nvSpPr>
        <p:spPr>
          <a:xfrm>
            <a:off x="2546725" y="47402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Lambda Expression</a:t>
            </a: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4" name="Google Shape;594;p6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26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5" name="Google Shape;595;p68"/>
          <p:cNvSpPr txBox="1">
            <a:spLocks noGrp="1"/>
          </p:cNvSpPr>
          <p:nvPr>
            <p:ph type="body" idx="1"/>
          </p:nvPr>
        </p:nvSpPr>
        <p:spPr>
          <a:xfrm>
            <a:off x="1260575" y="1564350"/>
            <a:ext cx="6750600" cy="7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lambda</a:t>
            </a:r>
            <a:r>
              <a:rPr lang="en" sz="24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 a, b: </a:t>
            </a:r>
            <a:r>
              <a:rPr lang="en" sz="24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a * b</a:t>
            </a:r>
            <a:endParaRPr sz="2400" b="1">
              <a:solidFill>
                <a:srgbClr val="8B81D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00ACC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96" name="Google Shape;596;p68"/>
          <p:cNvSpPr/>
          <p:nvPr/>
        </p:nvSpPr>
        <p:spPr>
          <a:xfrm>
            <a:off x="4025500" y="2183675"/>
            <a:ext cx="320400" cy="3915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00D1C6">
              <a:alpha val="86920"/>
            </a:srgbClr>
          </a:solidFill>
          <a:ln w="9525" cap="flat" cmpd="sng">
            <a:solidFill>
              <a:srgbClr val="00D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D1C6"/>
              </a:solidFill>
              <a:highlight>
                <a:srgbClr val="00D1C6"/>
              </a:highlight>
            </a:endParaRPr>
          </a:p>
        </p:txBody>
      </p:sp>
      <p:sp>
        <p:nvSpPr>
          <p:cNvPr id="597" name="Google Shape;597;p68"/>
          <p:cNvSpPr txBox="1"/>
          <p:nvPr/>
        </p:nvSpPr>
        <p:spPr>
          <a:xfrm>
            <a:off x="2934350" y="2575175"/>
            <a:ext cx="3032400" cy="7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7A86"/>
                </a:solidFill>
                <a:latin typeface="Spectral"/>
                <a:ea typeface="Spectral"/>
                <a:cs typeface="Spectral"/>
                <a:sym typeface="Spectral"/>
              </a:rPr>
              <a:t>When function is called with specific arguments, the body is evaluated and returns the product </a:t>
            </a: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a * b</a:t>
            </a:r>
            <a:endParaRPr sz="1800" b="1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69"/>
          <p:cNvSpPr txBox="1">
            <a:spLocks noGrp="1"/>
          </p:cNvSpPr>
          <p:nvPr>
            <p:ph type="title"/>
          </p:nvPr>
        </p:nvSpPr>
        <p:spPr>
          <a:xfrm>
            <a:off x="2546725" y="47402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Lambda Expression</a:t>
            </a: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3" name="Google Shape;603;p6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27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4" name="Google Shape;604;p69"/>
          <p:cNvSpPr txBox="1">
            <a:spLocks noGrp="1"/>
          </p:cNvSpPr>
          <p:nvPr>
            <p:ph type="body" idx="1"/>
          </p:nvPr>
        </p:nvSpPr>
        <p:spPr>
          <a:xfrm>
            <a:off x="1260575" y="1564350"/>
            <a:ext cx="6750600" cy="7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 (</a:t>
            </a:r>
            <a:r>
              <a:rPr lang="en" sz="24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lambda</a:t>
            </a:r>
            <a:r>
              <a:rPr lang="en" sz="24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 a, b: a * b)</a:t>
            </a:r>
            <a:r>
              <a:rPr lang="en" sz="24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(2, 3)</a:t>
            </a:r>
            <a:endParaRPr sz="2400" b="1">
              <a:solidFill>
                <a:srgbClr val="8B81D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400" b="1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00ACC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05" name="Google Shape;605;p69"/>
          <p:cNvSpPr/>
          <p:nvPr/>
        </p:nvSpPr>
        <p:spPr>
          <a:xfrm>
            <a:off x="5787375" y="2169475"/>
            <a:ext cx="320400" cy="3915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00D1C6">
              <a:alpha val="86920"/>
            </a:srgbClr>
          </a:solidFill>
          <a:ln w="9525" cap="flat" cmpd="sng">
            <a:solidFill>
              <a:srgbClr val="00D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D1C6"/>
              </a:solidFill>
              <a:highlight>
                <a:srgbClr val="00D1C6"/>
              </a:highlight>
            </a:endParaRPr>
          </a:p>
        </p:txBody>
      </p:sp>
      <p:sp>
        <p:nvSpPr>
          <p:cNvPr id="606" name="Google Shape;606;p69"/>
          <p:cNvSpPr txBox="1"/>
          <p:nvPr/>
        </p:nvSpPr>
        <p:spPr>
          <a:xfrm>
            <a:off x="4789825" y="2632025"/>
            <a:ext cx="3032400" cy="7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7A86"/>
                </a:solidFill>
                <a:latin typeface="Spectral"/>
                <a:ea typeface="Spectral"/>
                <a:cs typeface="Spectral"/>
                <a:sym typeface="Spectral"/>
              </a:rPr>
              <a:t>Make a call with specific parameters passed in!</a:t>
            </a:r>
            <a:endParaRPr sz="1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70"/>
          <p:cNvSpPr txBox="1">
            <a:spLocks noGrp="1"/>
          </p:cNvSpPr>
          <p:nvPr>
            <p:ph type="title"/>
          </p:nvPr>
        </p:nvSpPr>
        <p:spPr>
          <a:xfrm>
            <a:off x="1904075" y="474025"/>
            <a:ext cx="6834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Evaluating Call Expressions</a:t>
            </a: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2" name="Google Shape;612;p7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28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3" name="Google Shape;613;p70"/>
          <p:cNvSpPr txBox="1"/>
          <p:nvPr/>
        </p:nvSpPr>
        <p:spPr>
          <a:xfrm>
            <a:off x="716775" y="1457650"/>
            <a:ext cx="6750600" cy="27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rgbClr val="00ACC3"/>
              </a:buClr>
              <a:buSzPts val="1800"/>
              <a:buFont typeface="Spectral"/>
              <a:buAutoNum type="arabicPeriod"/>
            </a:pP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Evaluate the operator.</a:t>
            </a:r>
            <a:endParaRPr sz="1800" b="1">
              <a:solidFill>
                <a:srgbClr val="00ACC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71"/>
          <p:cNvSpPr txBox="1">
            <a:spLocks noGrp="1"/>
          </p:cNvSpPr>
          <p:nvPr>
            <p:ph type="title"/>
          </p:nvPr>
        </p:nvSpPr>
        <p:spPr>
          <a:xfrm>
            <a:off x="1904075" y="474025"/>
            <a:ext cx="6834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Evaluating Call Expressions</a:t>
            </a: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9" name="Google Shape;619;p7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29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0" name="Google Shape;620;p71"/>
          <p:cNvSpPr txBox="1"/>
          <p:nvPr/>
        </p:nvSpPr>
        <p:spPr>
          <a:xfrm>
            <a:off x="716775" y="1457650"/>
            <a:ext cx="6750600" cy="27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rgbClr val="00ACC3"/>
              </a:buClr>
              <a:buSzPts val="1800"/>
              <a:buFont typeface="Spectral"/>
              <a:buAutoNum type="arabicPeriod"/>
            </a:pP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Evaluate the operator.</a:t>
            </a:r>
            <a:endParaRPr sz="1800" b="1">
              <a:solidFill>
                <a:srgbClr val="00ACC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ACC3"/>
              </a:buClr>
              <a:buSzPts val="1800"/>
              <a:buFont typeface="Spectral"/>
              <a:buAutoNum type="arabicPeriod"/>
            </a:pP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Evaluate the operands.</a:t>
            </a:r>
            <a:endParaRPr sz="1800" b="1">
              <a:solidFill>
                <a:srgbClr val="00ACC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5"/>
          <p:cNvSpPr txBox="1">
            <a:spLocks noGrp="1"/>
          </p:cNvSpPr>
          <p:nvPr>
            <p:ph type="title"/>
          </p:nvPr>
        </p:nvSpPr>
        <p:spPr>
          <a:xfrm>
            <a:off x="3260800" y="55927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5BB48"/>
                </a:solidFill>
                <a:latin typeface="Lobster"/>
                <a:ea typeface="Lobster"/>
                <a:cs typeface="Lobster"/>
                <a:sym typeface="Lobster"/>
              </a:rPr>
              <a:t>Administrivia</a:t>
            </a:r>
            <a:endParaRPr sz="4800" b="0">
              <a:solidFill>
                <a:srgbClr val="65BB48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0" name="Google Shape;430;p4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1" name="Google Shape;431;p45"/>
          <p:cNvSpPr txBox="1">
            <a:spLocks noGrp="1"/>
          </p:cNvSpPr>
          <p:nvPr>
            <p:ph type="body" idx="1"/>
          </p:nvPr>
        </p:nvSpPr>
        <p:spPr>
          <a:xfrm>
            <a:off x="2334400" y="1761375"/>
            <a:ext cx="6750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Spectral"/>
              <a:buChar char="●"/>
            </a:pPr>
            <a:r>
              <a:rPr lang="en" sz="2400">
                <a:latin typeface="Spectral"/>
                <a:ea typeface="Spectral"/>
                <a:cs typeface="Spectral"/>
                <a:sym typeface="Spectral"/>
              </a:rPr>
              <a:t>Midterm 1 on Monday 2/11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ectral"/>
              <a:buChar char="○"/>
            </a:pPr>
            <a:r>
              <a:rPr lang="en" sz="2400">
                <a:latin typeface="Spectral"/>
                <a:ea typeface="Spectral"/>
                <a:cs typeface="Spectral"/>
                <a:sym typeface="Spectral"/>
              </a:rPr>
              <a:t>7-8 pm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Spectral"/>
              <a:buChar char="●"/>
            </a:pPr>
            <a:r>
              <a:rPr lang="en" sz="2400">
                <a:latin typeface="Spectral"/>
                <a:ea typeface="Spectral"/>
                <a:cs typeface="Spectral"/>
                <a:sym typeface="Spectral"/>
              </a:rPr>
              <a:t>Lab 02 due tonight 2/8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ectral"/>
              <a:buChar char="●"/>
            </a:pPr>
            <a:r>
              <a:rPr lang="en" sz="2400">
                <a:latin typeface="Spectral"/>
                <a:ea typeface="Spectral"/>
                <a:cs typeface="Spectral"/>
                <a:sym typeface="Spectral"/>
              </a:rPr>
              <a:t>HW 02 due tonight 2/8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4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72"/>
          <p:cNvSpPr txBox="1">
            <a:spLocks noGrp="1"/>
          </p:cNvSpPr>
          <p:nvPr>
            <p:ph type="title"/>
          </p:nvPr>
        </p:nvSpPr>
        <p:spPr>
          <a:xfrm>
            <a:off x="1904075" y="474025"/>
            <a:ext cx="6834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Evaluating Call Expressions</a:t>
            </a: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6" name="Google Shape;626;p7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30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7" name="Google Shape;627;p72"/>
          <p:cNvSpPr txBox="1"/>
          <p:nvPr/>
        </p:nvSpPr>
        <p:spPr>
          <a:xfrm>
            <a:off x="716775" y="1457650"/>
            <a:ext cx="6750600" cy="27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rgbClr val="00ACC3"/>
              </a:buClr>
              <a:buSzPts val="1800"/>
              <a:buFont typeface="Spectral"/>
              <a:buAutoNum type="arabicPeriod"/>
            </a:pP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Evaluate the operator.</a:t>
            </a:r>
            <a:endParaRPr sz="1800" b="1">
              <a:solidFill>
                <a:srgbClr val="00ACC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ACC3"/>
              </a:buClr>
              <a:buSzPts val="1800"/>
              <a:buFont typeface="Spectral"/>
              <a:buAutoNum type="arabicPeriod"/>
            </a:pP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Evaluate the operands.</a:t>
            </a:r>
            <a:endParaRPr sz="1800" b="1">
              <a:solidFill>
                <a:srgbClr val="00ACC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ACC3"/>
              </a:buClr>
              <a:buSzPts val="1800"/>
              <a:buFont typeface="Spectral"/>
              <a:buAutoNum type="arabicPeriod"/>
            </a:pP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Apply the operator on the operands. </a:t>
            </a:r>
            <a:endParaRPr sz="1800" b="1">
              <a:solidFill>
                <a:srgbClr val="00ACC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73"/>
          <p:cNvSpPr txBox="1">
            <a:spLocks noGrp="1"/>
          </p:cNvSpPr>
          <p:nvPr>
            <p:ph type="title"/>
          </p:nvPr>
        </p:nvSpPr>
        <p:spPr>
          <a:xfrm>
            <a:off x="1904075" y="474025"/>
            <a:ext cx="6834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Evaluating Call Expressions</a:t>
            </a: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3" name="Google Shape;633;p7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31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4" name="Google Shape;634;p73"/>
          <p:cNvSpPr txBox="1"/>
          <p:nvPr/>
        </p:nvSpPr>
        <p:spPr>
          <a:xfrm>
            <a:off x="716775" y="1457650"/>
            <a:ext cx="6750600" cy="27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rgbClr val="00ACC3"/>
              </a:buClr>
              <a:buSzPts val="1800"/>
              <a:buFont typeface="Spectral"/>
              <a:buAutoNum type="arabicPeriod"/>
            </a:pP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Evaluate the operator.</a:t>
            </a:r>
            <a:endParaRPr sz="1800" b="1">
              <a:solidFill>
                <a:srgbClr val="00ACC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ACC3"/>
              </a:buClr>
              <a:buSzPts val="1800"/>
              <a:buFont typeface="Spectral"/>
              <a:buAutoNum type="arabicPeriod"/>
            </a:pP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Evaluate the operands.</a:t>
            </a:r>
            <a:endParaRPr sz="1800" b="1">
              <a:solidFill>
                <a:srgbClr val="00ACC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ACC3"/>
              </a:buClr>
              <a:buSzPts val="1800"/>
              <a:buFont typeface="Spectral"/>
              <a:buAutoNum type="arabicPeriod"/>
            </a:pP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Apply the operator on the operands. </a:t>
            </a:r>
            <a:endParaRPr sz="1800" b="1">
              <a:solidFill>
                <a:srgbClr val="00ACC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635" name="Google Shape;635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5675" y="2780050"/>
            <a:ext cx="4572000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74"/>
          <p:cNvSpPr txBox="1">
            <a:spLocks noGrp="1"/>
          </p:cNvSpPr>
          <p:nvPr>
            <p:ph type="title"/>
          </p:nvPr>
        </p:nvSpPr>
        <p:spPr>
          <a:xfrm>
            <a:off x="1904075" y="474025"/>
            <a:ext cx="6834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Evaluating Call Expressions</a:t>
            </a: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1" name="Google Shape;641;p7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32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2" name="Google Shape;642;p74"/>
          <p:cNvSpPr txBox="1"/>
          <p:nvPr/>
        </p:nvSpPr>
        <p:spPr>
          <a:xfrm>
            <a:off x="716775" y="1457650"/>
            <a:ext cx="6750600" cy="27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rgbClr val="00ACC3"/>
              </a:buClr>
              <a:buSzPts val="1800"/>
              <a:buFont typeface="Spectral"/>
              <a:buAutoNum type="arabicPeriod"/>
            </a:pP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Evaluate the operator.</a:t>
            </a:r>
            <a:endParaRPr sz="1800" b="1">
              <a:solidFill>
                <a:srgbClr val="00ACC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ACC3"/>
              </a:buClr>
              <a:buSzPts val="1800"/>
              <a:buFont typeface="Spectral"/>
              <a:buAutoNum type="arabicPeriod"/>
            </a:pP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Evaluate the operands.</a:t>
            </a:r>
            <a:endParaRPr sz="1800" b="1">
              <a:solidFill>
                <a:srgbClr val="00ACC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ACC3"/>
              </a:buClr>
              <a:buSzPts val="1800"/>
              <a:buFont typeface="Spectral"/>
              <a:buAutoNum type="arabicPeriod"/>
            </a:pP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Apply the operator on the operands. </a:t>
            </a:r>
            <a:endParaRPr sz="1800" b="1">
              <a:solidFill>
                <a:srgbClr val="00ACC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643" name="Google Shape;643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5675" y="2780050"/>
            <a:ext cx="4572000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644" name="Google Shape;644;p74"/>
          <p:cNvSpPr txBox="1"/>
          <p:nvPr/>
        </p:nvSpPr>
        <p:spPr>
          <a:xfrm>
            <a:off x="5754175" y="2932150"/>
            <a:ext cx="3330900" cy="18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1800"/>
              <a:buFont typeface="Spectral"/>
              <a:buAutoNum type="arabicPeriod"/>
            </a:pPr>
            <a:r>
              <a:rPr lang="en" sz="1800">
                <a:solidFill>
                  <a:srgbClr val="617A86"/>
                </a:solidFill>
                <a:latin typeface="Spectral"/>
                <a:ea typeface="Spectral"/>
                <a:cs typeface="Spectral"/>
                <a:sym typeface="Spectral"/>
              </a:rPr>
              <a:t>Evaluates </a:t>
            </a: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" sz="1800">
                <a:solidFill>
                  <a:srgbClr val="617A86"/>
                </a:solidFill>
                <a:latin typeface="Spectral"/>
                <a:ea typeface="Spectral"/>
                <a:cs typeface="Spectral"/>
                <a:sym typeface="Spectral"/>
              </a:rPr>
              <a:t> function.</a:t>
            </a:r>
            <a:endParaRPr sz="1800">
              <a:solidFill>
                <a:srgbClr val="617A86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75"/>
          <p:cNvSpPr txBox="1">
            <a:spLocks noGrp="1"/>
          </p:cNvSpPr>
          <p:nvPr>
            <p:ph type="title"/>
          </p:nvPr>
        </p:nvSpPr>
        <p:spPr>
          <a:xfrm>
            <a:off x="1904075" y="474025"/>
            <a:ext cx="6834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Evaluating Call Expressions</a:t>
            </a: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0" name="Google Shape;650;p7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33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1" name="Google Shape;651;p75"/>
          <p:cNvSpPr txBox="1"/>
          <p:nvPr/>
        </p:nvSpPr>
        <p:spPr>
          <a:xfrm>
            <a:off x="716775" y="1457650"/>
            <a:ext cx="6750600" cy="27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rgbClr val="00ACC3"/>
              </a:buClr>
              <a:buSzPts val="1800"/>
              <a:buFont typeface="Spectral"/>
              <a:buAutoNum type="arabicPeriod"/>
            </a:pP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Evaluate the operator.</a:t>
            </a:r>
            <a:endParaRPr sz="1800" b="1">
              <a:solidFill>
                <a:srgbClr val="00ACC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ACC3"/>
              </a:buClr>
              <a:buSzPts val="1800"/>
              <a:buFont typeface="Spectral"/>
              <a:buAutoNum type="arabicPeriod"/>
            </a:pP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Evaluate the operands.</a:t>
            </a:r>
            <a:endParaRPr sz="1800" b="1">
              <a:solidFill>
                <a:srgbClr val="00ACC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ACC3"/>
              </a:buClr>
              <a:buSzPts val="1800"/>
              <a:buFont typeface="Spectral"/>
              <a:buAutoNum type="arabicPeriod"/>
            </a:pP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Apply the operator on the operands. </a:t>
            </a:r>
            <a:endParaRPr sz="1800" b="1">
              <a:solidFill>
                <a:srgbClr val="00ACC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652" name="Google Shape;652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5675" y="2780050"/>
            <a:ext cx="4572000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653" name="Google Shape;653;p75"/>
          <p:cNvSpPr txBox="1"/>
          <p:nvPr/>
        </p:nvSpPr>
        <p:spPr>
          <a:xfrm>
            <a:off x="5754175" y="2932150"/>
            <a:ext cx="3330900" cy="18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1800"/>
              <a:buFont typeface="Spectral"/>
              <a:buAutoNum type="arabicPeriod"/>
            </a:pPr>
            <a:r>
              <a:rPr lang="en" sz="1800">
                <a:solidFill>
                  <a:srgbClr val="617A86"/>
                </a:solidFill>
                <a:latin typeface="Spectral"/>
                <a:ea typeface="Spectral"/>
                <a:cs typeface="Spectral"/>
                <a:sym typeface="Spectral"/>
              </a:rPr>
              <a:t>Evaluates </a:t>
            </a: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" sz="1800">
                <a:solidFill>
                  <a:srgbClr val="617A86"/>
                </a:solidFill>
                <a:latin typeface="Spectral"/>
                <a:ea typeface="Spectral"/>
                <a:cs typeface="Spectral"/>
                <a:sym typeface="Spectral"/>
              </a:rPr>
              <a:t> function.</a:t>
            </a:r>
            <a:endParaRPr sz="1800">
              <a:solidFill>
                <a:srgbClr val="617A86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1800"/>
              <a:buFont typeface="Spectral"/>
              <a:buAutoNum type="arabicPeriod"/>
            </a:pPr>
            <a:r>
              <a:rPr lang="en" sz="1800">
                <a:solidFill>
                  <a:srgbClr val="617A86"/>
                </a:solidFill>
                <a:latin typeface="Spectral"/>
                <a:ea typeface="Spectral"/>
                <a:cs typeface="Spectral"/>
                <a:sym typeface="Spectral"/>
              </a:rPr>
              <a:t>Evaluates the operands 2 and 3.</a:t>
            </a:r>
            <a:endParaRPr sz="1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76"/>
          <p:cNvSpPr txBox="1">
            <a:spLocks noGrp="1"/>
          </p:cNvSpPr>
          <p:nvPr>
            <p:ph type="title"/>
          </p:nvPr>
        </p:nvSpPr>
        <p:spPr>
          <a:xfrm>
            <a:off x="1904075" y="474025"/>
            <a:ext cx="6834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Evaluating Call Expressions</a:t>
            </a: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9" name="Google Shape;659;p7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34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0" name="Google Shape;660;p76"/>
          <p:cNvSpPr txBox="1"/>
          <p:nvPr/>
        </p:nvSpPr>
        <p:spPr>
          <a:xfrm>
            <a:off x="716775" y="1457650"/>
            <a:ext cx="6750600" cy="27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rgbClr val="00ACC3"/>
              </a:buClr>
              <a:buSzPts val="1800"/>
              <a:buFont typeface="Spectral"/>
              <a:buAutoNum type="arabicPeriod"/>
            </a:pP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Evaluate the operator.</a:t>
            </a:r>
            <a:endParaRPr sz="1800" b="1">
              <a:solidFill>
                <a:srgbClr val="00ACC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ACC3"/>
              </a:buClr>
              <a:buSzPts val="1800"/>
              <a:buFont typeface="Spectral"/>
              <a:buAutoNum type="arabicPeriod"/>
            </a:pP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Evaluate the operands.</a:t>
            </a:r>
            <a:endParaRPr sz="1800" b="1">
              <a:solidFill>
                <a:srgbClr val="00ACC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ACC3"/>
              </a:buClr>
              <a:buSzPts val="1800"/>
              <a:buFont typeface="Spectral"/>
              <a:buAutoNum type="arabicPeriod"/>
            </a:pP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Apply the operator on the operands. </a:t>
            </a:r>
            <a:endParaRPr sz="1800" b="1">
              <a:solidFill>
                <a:srgbClr val="00ACC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661" name="Google Shape;661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5675" y="2780050"/>
            <a:ext cx="4572000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76"/>
          <p:cNvSpPr txBox="1"/>
          <p:nvPr/>
        </p:nvSpPr>
        <p:spPr>
          <a:xfrm>
            <a:off x="5754175" y="2932150"/>
            <a:ext cx="3330900" cy="18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1800"/>
              <a:buFont typeface="Spectral"/>
              <a:buAutoNum type="arabicPeriod"/>
            </a:pPr>
            <a:r>
              <a:rPr lang="en" sz="1800">
                <a:solidFill>
                  <a:srgbClr val="617A86"/>
                </a:solidFill>
                <a:latin typeface="Spectral"/>
                <a:ea typeface="Spectral"/>
                <a:cs typeface="Spectral"/>
                <a:sym typeface="Spectral"/>
              </a:rPr>
              <a:t>Evaluates </a:t>
            </a: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" sz="1800">
                <a:solidFill>
                  <a:srgbClr val="617A86"/>
                </a:solidFill>
                <a:latin typeface="Spectral"/>
                <a:ea typeface="Spectral"/>
                <a:cs typeface="Spectral"/>
                <a:sym typeface="Spectral"/>
              </a:rPr>
              <a:t> function.</a:t>
            </a:r>
            <a:endParaRPr sz="1800">
              <a:solidFill>
                <a:srgbClr val="617A86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1800"/>
              <a:buFont typeface="Spectral"/>
              <a:buAutoNum type="arabicPeriod"/>
            </a:pPr>
            <a:r>
              <a:rPr lang="en" sz="1800">
                <a:solidFill>
                  <a:srgbClr val="617A86"/>
                </a:solidFill>
                <a:latin typeface="Spectral"/>
                <a:ea typeface="Spectral"/>
                <a:cs typeface="Spectral"/>
                <a:sym typeface="Spectral"/>
              </a:rPr>
              <a:t>Evaluates the operands 2 and 3.</a:t>
            </a:r>
            <a:endParaRPr sz="1800">
              <a:solidFill>
                <a:srgbClr val="617A86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1800"/>
              <a:buFont typeface="Spectral"/>
              <a:buAutoNum type="arabicPeriod"/>
            </a:pPr>
            <a:r>
              <a:rPr lang="en" sz="1800">
                <a:solidFill>
                  <a:srgbClr val="617A86"/>
                </a:solidFill>
                <a:latin typeface="Spectral"/>
                <a:ea typeface="Spectral"/>
                <a:cs typeface="Spectral"/>
                <a:sym typeface="Spectral"/>
              </a:rPr>
              <a:t>Make the call</a:t>
            </a:r>
            <a:endParaRPr sz="1800">
              <a:solidFill>
                <a:srgbClr val="617A86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add(2, 3)</a:t>
            </a:r>
            <a:r>
              <a:rPr lang="en" sz="1800">
                <a:solidFill>
                  <a:srgbClr val="617A86"/>
                </a:solidFill>
                <a:latin typeface="Spectral"/>
                <a:ea typeface="Spectral"/>
                <a:cs typeface="Spectral"/>
                <a:sym typeface="Spectral"/>
              </a:rPr>
              <a:t> to get 5.</a:t>
            </a:r>
            <a:endParaRPr sz="1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77"/>
          <p:cNvSpPr txBox="1">
            <a:spLocks noGrp="1"/>
          </p:cNvSpPr>
          <p:nvPr>
            <p:ph type="title"/>
          </p:nvPr>
        </p:nvSpPr>
        <p:spPr>
          <a:xfrm>
            <a:off x="2546725" y="47402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Lambda Expression</a:t>
            </a: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8" name="Google Shape;668;p7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35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9" name="Google Shape;669;p77"/>
          <p:cNvSpPr txBox="1">
            <a:spLocks noGrp="1"/>
          </p:cNvSpPr>
          <p:nvPr>
            <p:ph type="body" idx="1"/>
          </p:nvPr>
        </p:nvSpPr>
        <p:spPr>
          <a:xfrm>
            <a:off x="1260575" y="1564350"/>
            <a:ext cx="6750600" cy="7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 (</a:t>
            </a:r>
            <a:r>
              <a:rPr lang="en" sz="24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lambda</a:t>
            </a:r>
            <a:r>
              <a:rPr lang="en" sz="24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 a, b: a * b)</a:t>
            </a:r>
            <a:r>
              <a:rPr lang="en" sz="24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(2, 3)</a:t>
            </a:r>
            <a:endParaRPr sz="2400" b="1">
              <a:solidFill>
                <a:srgbClr val="8B81D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400" b="1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00ACC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70" name="Google Shape;670;p77"/>
          <p:cNvSpPr txBox="1"/>
          <p:nvPr/>
        </p:nvSpPr>
        <p:spPr>
          <a:xfrm>
            <a:off x="2289100" y="2489950"/>
            <a:ext cx="3032400" cy="7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7A86"/>
                </a:solidFill>
                <a:latin typeface="Spectral"/>
                <a:ea typeface="Spectral"/>
                <a:cs typeface="Spectral"/>
                <a:sym typeface="Spectral"/>
              </a:rPr>
              <a:t>Evaluate the operator.</a:t>
            </a:r>
            <a:endParaRPr sz="1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1" name="Google Shape;671;p77"/>
          <p:cNvSpPr/>
          <p:nvPr/>
        </p:nvSpPr>
        <p:spPr>
          <a:xfrm rot="-5400000">
            <a:off x="3330525" y="719575"/>
            <a:ext cx="397800" cy="3285000"/>
          </a:xfrm>
          <a:prstGeom prst="lef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rgbClr val="00D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78"/>
          <p:cNvSpPr txBox="1">
            <a:spLocks noGrp="1"/>
          </p:cNvSpPr>
          <p:nvPr>
            <p:ph type="title"/>
          </p:nvPr>
        </p:nvSpPr>
        <p:spPr>
          <a:xfrm>
            <a:off x="2546725" y="47402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Lambda Expression</a:t>
            </a: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7" name="Google Shape;677;p7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36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8" name="Google Shape;678;p78"/>
          <p:cNvSpPr txBox="1">
            <a:spLocks noGrp="1"/>
          </p:cNvSpPr>
          <p:nvPr>
            <p:ph type="body" idx="1"/>
          </p:nvPr>
        </p:nvSpPr>
        <p:spPr>
          <a:xfrm>
            <a:off x="1260575" y="1564350"/>
            <a:ext cx="6750600" cy="7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 (</a:t>
            </a:r>
            <a:r>
              <a:rPr lang="en" sz="24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lambda</a:t>
            </a:r>
            <a:r>
              <a:rPr lang="en" sz="24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 a, b: a * b)</a:t>
            </a:r>
            <a:r>
              <a:rPr lang="en" sz="24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(2, 3)</a:t>
            </a:r>
            <a:endParaRPr sz="2400" b="1">
              <a:solidFill>
                <a:srgbClr val="8B81D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400" b="1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00ACC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79" name="Google Shape;679;p78"/>
          <p:cNvSpPr txBox="1"/>
          <p:nvPr/>
        </p:nvSpPr>
        <p:spPr>
          <a:xfrm>
            <a:off x="4789825" y="2461525"/>
            <a:ext cx="3032400" cy="7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7A86"/>
                </a:solidFill>
                <a:latin typeface="Spectral"/>
                <a:ea typeface="Spectral"/>
                <a:cs typeface="Spectral"/>
                <a:sym typeface="Spectral"/>
              </a:rPr>
              <a:t>Evaluate the operands.</a:t>
            </a:r>
            <a:endParaRPr sz="1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0" name="Google Shape;680;p78"/>
          <p:cNvSpPr/>
          <p:nvPr/>
        </p:nvSpPr>
        <p:spPr>
          <a:xfrm rot="-5400000">
            <a:off x="5738975" y="2005325"/>
            <a:ext cx="397800" cy="741900"/>
          </a:xfrm>
          <a:prstGeom prst="lef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rgbClr val="00D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79"/>
          <p:cNvSpPr txBox="1">
            <a:spLocks noGrp="1"/>
          </p:cNvSpPr>
          <p:nvPr>
            <p:ph type="title"/>
          </p:nvPr>
        </p:nvSpPr>
        <p:spPr>
          <a:xfrm>
            <a:off x="2546725" y="47402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Lambda Expression</a:t>
            </a: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6" name="Google Shape;686;p7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37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7" name="Google Shape;687;p79"/>
          <p:cNvSpPr txBox="1">
            <a:spLocks noGrp="1"/>
          </p:cNvSpPr>
          <p:nvPr>
            <p:ph type="body" idx="1"/>
          </p:nvPr>
        </p:nvSpPr>
        <p:spPr>
          <a:xfrm>
            <a:off x="1260575" y="1564350"/>
            <a:ext cx="6750600" cy="7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 (</a:t>
            </a:r>
            <a:r>
              <a:rPr lang="en" sz="24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lambda</a:t>
            </a:r>
            <a:r>
              <a:rPr lang="en" sz="24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 a, b: a * b)</a:t>
            </a:r>
            <a:r>
              <a:rPr lang="en" sz="24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(2, 3)</a:t>
            </a:r>
            <a:endParaRPr sz="2400" b="1">
              <a:solidFill>
                <a:srgbClr val="8B81D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400" b="1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00ACC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88" name="Google Shape;688;p79"/>
          <p:cNvSpPr txBox="1"/>
          <p:nvPr/>
        </p:nvSpPr>
        <p:spPr>
          <a:xfrm>
            <a:off x="3184275" y="2489950"/>
            <a:ext cx="3032400" cy="7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7A86"/>
                </a:solidFill>
                <a:latin typeface="Spectral"/>
                <a:ea typeface="Spectral"/>
                <a:cs typeface="Spectral"/>
                <a:sym typeface="Spectral"/>
              </a:rPr>
              <a:t>Apply the operator on the operands; i.e. execute the body of the lambda and compute </a:t>
            </a: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2 * 3</a:t>
            </a:r>
            <a:r>
              <a:rPr lang="en" sz="1800">
                <a:solidFill>
                  <a:srgbClr val="617A86"/>
                </a:solidFill>
                <a:latin typeface="Spectral"/>
                <a:ea typeface="Spectral"/>
                <a:cs typeface="Spectral"/>
                <a:sym typeface="Spectral"/>
              </a:rPr>
              <a:t>.</a:t>
            </a:r>
            <a:endParaRPr sz="1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80"/>
          <p:cNvSpPr txBox="1">
            <a:spLocks noGrp="1"/>
          </p:cNvSpPr>
          <p:nvPr>
            <p:ph type="title"/>
          </p:nvPr>
        </p:nvSpPr>
        <p:spPr>
          <a:xfrm>
            <a:off x="2546725" y="47402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Lambda Expression</a:t>
            </a: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4" name="Google Shape;694;p8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38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5" name="Google Shape;695;p80"/>
          <p:cNvSpPr txBox="1">
            <a:spLocks noGrp="1"/>
          </p:cNvSpPr>
          <p:nvPr>
            <p:ph type="body" idx="1"/>
          </p:nvPr>
        </p:nvSpPr>
        <p:spPr>
          <a:xfrm>
            <a:off x="1260575" y="1564350"/>
            <a:ext cx="6750600" cy="7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 (</a:t>
            </a:r>
            <a:r>
              <a:rPr lang="en" sz="24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lambda</a:t>
            </a:r>
            <a:r>
              <a:rPr lang="en" sz="24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 a, b: a * b)(2, 3)</a:t>
            </a:r>
            <a:endParaRPr sz="2400" b="1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 sz="2400" b="1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400" b="1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00ACC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81"/>
          <p:cNvSpPr txBox="1">
            <a:spLocks noGrp="1"/>
          </p:cNvSpPr>
          <p:nvPr>
            <p:ph type="title"/>
          </p:nvPr>
        </p:nvSpPr>
        <p:spPr>
          <a:xfrm>
            <a:off x="3028500" y="461225"/>
            <a:ext cx="65007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Practice 1.2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1" name="Google Shape;701;p8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39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02" name="Google Shape;702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6675" y="1692175"/>
            <a:ext cx="5391150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6"/>
          <p:cNvSpPr txBox="1">
            <a:spLocks noGrp="1"/>
          </p:cNvSpPr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37" name="Google Shape;437;p46"/>
          <p:cNvSpPr txBox="1">
            <a:spLocks noGrp="1"/>
          </p:cNvSpPr>
          <p:nvPr>
            <p:ph type="ctrTitle" idx="4294967295"/>
          </p:nvPr>
        </p:nvSpPr>
        <p:spPr>
          <a:xfrm>
            <a:off x="2060375" y="3085925"/>
            <a:ext cx="6285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ACC3"/>
                </a:solidFill>
                <a:latin typeface="Lobster"/>
                <a:ea typeface="Lobster"/>
                <a:cs typeface="Lobster"/>
                <a:sym typeface="Lobster"/>
              </a:rPr>
              <a:t>Higher Order Functions</a:t>
            </a:r>
            <a:endParaRPr sz="4800">
              <a:solidFill>
                <a:srgbClr val="00ACC3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82"/>
          <p:cNvSpPr txBox="1">
            <a:spLocks noGrp="1"/>
          </p:cNvSpPr>
          <p:nvPr>
            <p:ph type="title"/>
          </p:nvPr>
        </p:nvSpPr>
        <p:spPr>
          <a:xfrm>
            <a:off x="2180100" y="461225"/>
            <a:ext cx="65007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Practice 1.2 Solution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8" name="Google Shape;708;p8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40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09" name="Google Shape;709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6675" y="1692175"/>
            <a:ext cx="539115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0" name="Google Shape;710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0325" y="2444250"/>
            <a:ext cx="7105650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83"/>
          <p:cNvSpPr txBox="1">
            <a:spLocks noGrp="1"/>
          </p:cNvSpPr>
          <p:nvPr>
            <p:ph type="title"/>
          </p:nvPr>
        </p:nvSpPr>
        <p:spPr>
          <a:xfrm>
            <a:off x="3028500" y="461225"/>
            <a:ext cx="65007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Practice 1.1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6" name="Google Shape;716;p8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41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17" name="Google Shape;717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6625" y="1294500"/>
            <a:ext cx="7445075" cy="3736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84"/>
          <p:cNvSpPr txBox="1">
            <a:spLocks noGrp="1"/>
          </p:cNvSpPr>
          <p:nvPr>
            <p:ph type="title"/>
          </p:nvPr>
        </p:nvSpPr>
        <p:spPr>
          <a:xfrm>
            <a:off x="3028500" y="461225"/>
            <a:ext cx="65007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Practice 1.3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3" name="Google Shape;723;p8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42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24" name="Google Shape;724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3200" y="1254725"/>
            <a:ext cx="4717817" cy="3736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7"/>
          <p:cNvSpPr txBox="1">
            <a:spLocks noGrp="1"/>
          </p:cNvSpPr>
          <p:nvPr>
            <p:ph type="title"/>
          </p:nvPr>
        </p:nvSpPr>
        <p:spPr>
          <a:xfrm>
            <a:off x="1492025" y="474025"/>
            <a:ext cx="75930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Higher Order Functions (HOF)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3" name="Google Shape;443;p4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5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4" name="Google Shape;444;p47"/>
          <p:cNvSpPr txBox="1">
            <a:spLocks noGrp="1"/>
          </p:cNvSpPr>
          <p:nvPr>
            <p:ph type="body" idx="1"/>
          </p:nvPr>
        </p:nvSpPr>
        <p:spPr>
          <a:xfrm>
            <a:off x="852625" y="1443475"/>
            <a:ext cx="7530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HOF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= function that manipulates other functions</a:t>
            </a:r>
            <a:endParaRPr sz="1800" b="1">
              <a:solidFill>
                <a:srgbClr val="65BB48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8"/>
          <p:cNvSpPr txBox="1">
            <a:spLocks noGrp="1"/>
          </p:cNvSpPr>
          <p:nvPr>
            <p:ph type="title"/>
          </p:nvPr>
        </p:nvSpPr>
        <p:spPr>
          <a:xfrm>
            <a:off x="1492025" y="474025"/>
            <a:ext cx="75930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Higher Order Functions (HOF)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0" name="Google Shape;450;p4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6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1" name="Google Shape;451;p48"/>
          <p:cNvSpPr txBox="1">
            <a:spLocks noGrp="1"/>
          </p:cNvSpPr>
          <p:nvPr>
            <p:ph type="body" idx="1"/>
          </p:nvPr>
        </p:nvSpPr>
        <p:spPr>
          <a:xfrm>
            <a:off x="852625" y="1443475"/>
            <a:ext cx="7530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HOF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= function that manipulates other functions in ways such as: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1D2"/>
              </a:buClr>
              <a:buSzPts val="1800"/>
              <a:buFont typeface="Spectral"/>
              <a:buChar char="○"/>
            </a:pP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Taking in other functions as arguments</a:t>
            </a:r>
            <a:endParaRPr sz="1800" b="1">
              <a:solidFill>
                <a:srgbClr val="65BB48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9"/>
          <p:cNvSpPr txBox="1">
            <a:spLocks noGrp="1"/>
          </p:cNvSpPr>
          <p:nvPr>
            <p:ph type="title"/>
          </p:nvPr>
        </p:nvSpPr>
        <p:spPr>
          <a:xfrm>
            <a:off x="1492025" y="474025"/>
            <a:ext cx="75930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Higher Order Functions (HOF)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7" name="Google Shape;457;p4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7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8" name="Google Shape;458;p49"/>
          <p:cNvSpPr txBox="1">
            <a:spLocks noGrp="1"/>
          </p:cNvSpPr>
          <p:nvPr>
            <p:ph type="body" idx="1"/>
          </p:nvPr>
        </p:nvSpPr>
        <p:spPr>
          <a:xfrm>
            <a:off x="852625" y="1443475"/>
            <a:ext cx="7530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HOF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= function that manipulates other functions in ways such as: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1D2"/>
              </a:buClr>
              <a:buSzPts val="1800"/>
              <a:buFont typeface="Spectral"/>
              <a:buChar char="○"/>
            </a:pP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Taking in other functions as arguments</a:t>
            </a: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137160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def negate (f, x):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18288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return -f(x)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1">
              <a:solidFill>
                <a:srgbClr val="65BB48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0"/>
          <p:cNvSpPr txBox="1">
            <a:spLocks noGrp="1"/>
          </p:cNvSpPr>
          <p:nvPr>
            <p:ph type="title"/>
          </p:nvPr>
        </p:nvSpPr>
        <p:spPr>
          <a:xfrm>
            <a:off x="1492025" y="474025"/>
            <a:ext cx="75930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Higher Order Functions (HOF)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4" name="Google Shape;464;p5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8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5" name="Google Shape;465;p50"/>
          <p:cNvSpPr txBox="1">
            <a:spLocks noGrp="1"/>
          </p:cNvSpPr>
          <p:nvPr>
            <p:ph type="body" idx="1"/>
          </p:nvPr>
        </p:nvSpPr>
        <p:spPr>
          <a:xfrm>
            <a:off x="852625" y="1443475"/>
            <a:ext cx="7530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HOF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= function that manipulates other functions in ways such as: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1D2"/>
              </a:buClr>
              <a:buSzPts val="1800"/>
              <a:buFont typeface="Spectral"/>
              <a:buChar char="○"/>
            </a:pP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Taking in other functions as arguments</a:t>
            </a: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137160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def negate (f, x):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18288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return -f(x)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B81D2"/>
              </a:buClr>
              <a:buSzPts val="1800"/>
              <a:buFont typeface="Spectral"/>
              <a:buChar char="○"/>
            </a:pP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Returning a function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1"/>
          <p:cNvSpPr txBox="1">
            <a:spLocks noGrp="1"/>
          </p:cNvSpPr>
          <p:nvPr>
            <p:ph type="title"/>
          </p:nvPr>
        </p:nvSpPr>
        <p:spPr>
          <a:xfrm>
            <a:off x="1492025" y="474025"/>
            <a:ext cx="75930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Higher Order Functions (HOF)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1" name="Google Shape;471;p5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9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2" name="Google Shape;472;p51"/>
          <p:cNvSpPr txBox="1">
            <a:spLocks noGrp="1"/>
          </p:cNvSpPr>
          <p:nvPr>
            <p:ph type="body" idx="1"/>
          </p:nvPr>
        </p:nvSpPr>
        <p:spPr>
          <a:xfrm>
            <a:off x="852625" y="1443475"/>
            <a:ext cx="7530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HOF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= function that manipulates other functions in ways such as: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1D2"/>
              </a:buClr>
              <a:buSzPts val="1800"/>
              <a:buFont typeface="Spectral"/>
              <a:buChar char="○"/>
            </a:pP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Taking in other functions as arguments</a:t>
            </a: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137160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def negate (f, x):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18288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return -f(x)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B81D2"/>
              </a:buClr>
              <a:buSzPts val="1800"/>
              <a:buFont typeface="Spectral"/>
              <a:buChar char="○"/>
            </a:pP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Returning a function</a:t>
            </a: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137160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def outer(x):				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18288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def inner(y):				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22860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…					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				return inner				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1">
              <a:solidFill>
                <a:srgbClr val="65BB48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u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840</Words>
  <Application>Microsoft Macintosh PowerPoint</Application>
  <PresentationFormat>Presentación en pantalla (16:9)</PresentationFormat>
  <Paragraphs>237</Paragraphs>
  <Slides>42</Slides>
  <Notes>42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42</vt:i4>
      </vt:variant>
    </vt:vector>
  </HeadingPairs>
  <TitlesOfParts>
    <vt:vector size="55" baseType="lpstr">
      <vt:lpstr>Lato</vt:lpstr>
      <vt:lpstr>Arial</vt:lpstr>
      <vt:lpstr>Lobster</vt:lpstr>
      <vt:lpstr>Varela Round</vt:lpstr>
      <vt:lpstr>Courier New</vt:lpstr>
      <vt:lpstr>Economica</vt:lpstr>
      <vt:lpstr>Raleway</vt:lpstr>
      <vt:lpstr>Spectral</vt:lpstr>
      <vt:lpstr>Open Sans</vt:lpstr>
      <vt:lpstr>Nixie One</vt:lpstr>
      <vt:lpstr>Puck template</vt:lpstr>
      <vt:lpstr>Luxe</vt:lpstr>
      <vt:lpstr>Streamline</vt:lpstr>
      <vt:lpstr>Dis 02: Higher Order Functions</vt:lpstr>
      <vt:lpstr>Agenda </vt:lpstr>
      <vt:lpstr>Administrivia </vt:lpstr>
      <vt:lpstr>1</vt:lpstr>
      <vt:lpstr>Higher Order Functions (HOF) </vt:lpstr>
      <vt:lpstr>Higher Order Functions (HOF) </vt:lpstr>
      <vt:lpstr>Higher Order Functions (HOF) </vt:lpstr>
      <vt:lpstr>Higher Order Functions (HOF) </vt:lpstr>
      <vt:lpstr>Higher Order Functions (HOF) </vt:lpstr>
      <vt:lpstr>Higher Order Functions (HOF) </vt:lpstr>
      <vt:lpstr>Higher Order Functions (HOF) </vt:lpstr>
      <vt:lpstr>Demo! </vt:lpstr>
      <vt:lpstr>Practice 1.5 </vt:lpstr>
      <vt:lpstr>Practice 1.5 Solution </vt:lpstr>
      <vt:lpstr>Practice 1.6 </vt:lpstr>
      <vt:lpstr>Practice 1.6 Solution </vt:lpstr>
      <vt:lpstr>Practice 1.7 </vt:lpstr>
      <vt:lpstr>Practice 1.7 Solution </vt:lpstr>
      <vt:lpstr>2</vt:lpstr>
      <vt:lpstr>Lambdas</vt:lpstr>
      <vt:lpstr>Lambdas</vt:lpstr>
      <vt:lpstr>Lambdas</vt:lpstr>
      <vt:lpstr>Lambdas</vt:lpstr>
      <vt:lpstr>Lambda Expression</vt:lpstr>
      <vt:lpstr>Lambda Expression</vt:lpstr>
      <vt:lpstr>Lambda Expression</vt:lpstr>
      <vt:lpstr>Lambda Expression</vt:lpstr>
      <vt:lpstr>Evaluating Call Expressions</vt:lpstr>
      <vt:lpstr>Evaluating Call Expressions</vt:lpstr>
      <vt:lpstr>Evaluating Call Expressions</vt:lpstr>
      <vt:lpstr>Evaluating Call Expressions</vt:lpstr>
      <vt:lpstr>Evaluating Call Expressions</vt:lpstr>
      <vt:lpstr>Evaluating Call Expressions</vt:lpstr>
      <vt:lpstr>Evaluating Call Expressions</vt:lpstr>
      <vt:lpstr>Lambda Expression</vt:lpstr>
      <vt:lpstr>Lambda Expression</vt:lpstr>
      <vt:lpstr>Lambda Expression</vt:lpstr>
      <vt:lpstr>Lambda Expression</vt:lpstr>
      <vt:lpstr>Practice 1.2 </vt:lpstr>
      <vt:lpstr>Practice 1.2 Solution </vt:lpstr>
      <vt:lpstr>Practice 1.1 </vt:lpstr>
      <vt:lpstr>Practice 1.3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 02: Higher Order Functions</dc:title>
  <cp:lastModifiedBy>Usuario de Microsoft Office</cp:lastModifiedBy>
  <cp:revision>1</cp:revision>
  <dcterms:modified xsi:type="dcterms:W3CDTF">2019-02-09T00:52:48Z</dcterms:modified>
</cp:coreProperties>
</file>