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9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93"/>
      <p:bold r:id="rId94"/>
      <p:italic r:id="rId95"/>
      <p:boldItalic r:id="rId96"/>
    </p:embeddedFont>
    <p:embeddedFont>
      <p:font typeface="Lato" panose="020F0502020204030203" pitchFamily="34" charset="77"/>
      <p:regular r:id="rId97"/>
      <p:bold r:id="rId98"/>
      <p:italic r:id="rId99"/>
      <p:boldItalic r:id="rId100"/>
    </p:embeddedFont>
    <p:embeddedFont>
      <p:font typeface="Lobster" pitchFamily="2" charset="77"/>
      <p:regular r:id="rId101"/>
    </p:embeddedFont>
    <p:embeddedFont>
      <p:font typeface="Nixie One" panose="02000503080000020004" pitchFamily="2" charset="0"/>
      <p:regular r:id="rId102"/>
    </p:embeddedFont>
    <p:embeddedFont>
      <p:font typeface="Open Sans" panose="020B0706030804020204" pitchFamily="34" charset="0"/>
      <p:regular r:id="rId103"/>
      <p:bold r:id="rId104"/>
      <p:italic r:id="rId105"/>
      <p:boldItalic r:id="rId106"/>
    </p:embeddedFont>
    <p:embeddedFont>
      <p:font typeface="Raleway" panose="020B0503030101060003" pitchFamily="34" charset="77"/>
      <p:regular r:id="rId107"/>
      <p:bold r:id="rId108"/>
      <p:italic r:id="rId109"/>
      <p:boldItalic r:id="rId110"/>
    </p:embeddedFont>
    <p:embeddedFont>
      <p:font typeface="Spectral" panose="02020502060000000000" pitchFamily="18" charset="77"/>
      <p:regular r:id="rId111"/>
      <p:bold r:id="rId112"/>
      <p:italic r:id="rId113"/>
      <p:boldItalic r:id="rId114"/>
    </p:embeddedFont>
    <p:embeddedFont>
      <p:font typeface="Varela Round" pitchFamily="2" charset="-79"/>
      <p:regular r:id="rId1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viewProps" Target="view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font" Target="fonts/font20.fntdata"/><Relationship Id="rId16" Type="http://schemas.openxmlformats.org/officeDocument/2006/relationships/slide" Target="slides/slide13.xml"/><Relationship Id="rId107" Type="http://schemas.openxmlformats.org/officeDocument/2006/relationships/font" Target="fonts/font15.fntdata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font" Target="fonts/font10.fntdata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font" Target="fonts/font3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font" Target="fonts/font21.fntdata"/><Relationship Id="rId118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font" Target="fonts/font11.fntdata"/><Relationship Id="rId108" Type="http://schemas.openxmlformats.org/officeDocument/2006/relationships/font" Target="fonts/font16.fntdata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font" Target="fonts/font22.fntdata"/><Relationship Id="rId119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font" Target="fonts/font17.fntdata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font" Target="fonts/font5.fntdata"/><Relationship Id="rId104" Type="http://schemas.openxmlformats.org/officeDocument/2006/relationships/font" Target="fonts/font12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font" Target="fonts/font18.fntdata"/><Relationship Id="rId115" Type="http://schemas.openxmlformats.org/officeDocument/2006/relationships/font" Target="fonts/font23.fntdata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font" Target="fonts/font8.fntdata"/><Relationship Id="rId105" Type="http://schemas.openxmlformats.org/officeDocument/2006/relationships/font" Target="fonts/font13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font" Target="fonts/font19.fntdata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c910574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c910574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9105740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c9105740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c9105740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c9105740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c9105740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c9105740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c9105740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c9105740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c9105740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c9105740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c910574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c910574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c9105740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c9105740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c9105740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c9105740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c9105740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c9105740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c9105740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c9105740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c910574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c910574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c9105740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c9105740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c9105740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c9105740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c9105740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c9105740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c9105740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c9105740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c9105740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c9105740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c9105740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c9105740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c9105740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c9105740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c9105740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c9105740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c9105740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c9105740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4c9105740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4c9105740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c9105740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c9105740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c9105740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c9105740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4c9105740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4c9105740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4c9105740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4c9105740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4c9105740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4c9105740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c9105740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c9105740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c9105740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c9105740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c9105740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4c9105740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c9105740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c9105740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c9105740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c9105740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4c9105740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4c9105740c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4d75d213db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4d75d213db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c9105740c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4c9105740c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4c9105740c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4c9105740c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4c9105740c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4c9105740c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c9105740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c9105740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4c9105740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4c9105740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c9105740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c9105740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d913f0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d913f0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c9105740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c9105740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4c9105740c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4c9105740c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4c9105740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4c9105740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4c9105740c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4c9105740c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c9105740c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c9105740c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4c9105740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4c9105740c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4c9105740c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4c9105740c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c9105740c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c9105740c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4c9105740c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4c9105740c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c9105740c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c9105740c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c910574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c910574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4c9105740c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4c9105740c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4c9105740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4c9105740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c9105740c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c9105740c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4c9105740c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4c9105740c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c9105740c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c9105740c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c9105740c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c9105740c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4c9105740c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4c9105740c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4d913f09d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4d913f09d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4c9105740c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4c9105740c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4c9105740c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4c9105740c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c910574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c910574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4c9105740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4c9105740c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4c9105740c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4c9105740c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4c9105740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4c9105740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c9105740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c9105740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c9105740c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c9105740c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4c9105740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4c9105740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4c9105740c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4c9105740c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4c9105740c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4c9105740c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4c9105740c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4c9105740c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4c9105740c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4c9105740c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c910574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c9105740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4c9105740c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4c9105740c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4c9105740c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4c9105740c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4c9105740c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4c9105740c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4c9105740c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4c9105740c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fd75128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4fd75128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4fd75128d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4fd75128d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4fd75128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4fd75128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fd75128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fd75128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4fd75128d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4fd75128d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c910574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c910574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04: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Data Abstraction + Sequences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5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Create and populate a list using brackets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Create and populate a list using brackets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 Python, lists can contain all sorts of things -- numbers, strings, functions, nested lists, etc!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Create and populate a list using brackets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 Python, lists can contain all sorts of things -- numbers, strings, functions, nested lists, etc!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contents of a list do not have to be of one type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5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5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Python’s built-in function to return the length of a sequence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6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access elements by indexing into the brackets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Sequences + Lists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List Comprehensions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3 ) Data Abstraction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6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6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864000" cy="3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 - 1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864000" cy="3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 - 1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864000" cy="3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‘C’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(lst) - 1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9" name="Google Shape;579;p66"/>
          <p:cNvSpPr/>
          <p:nvPr/>
        </p:nvSpPr>
        <p:spPr>
          <a:xfrm>
            <a:off x="5798175" y="1701700"/>
            <a:ext cx="2738124" cy="1740096"/>
          </a:xfrm>
          <a:prstGeom prst="cloud">
            <a:avLst/>
          </a:prstGeom>
          <a:solidFill>
            <a:schemeClr val="lt1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To access the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b="1" baseline="30000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 element, index at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i - 1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586;p6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index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backwards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using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negative numbers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6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6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7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1488350" y="17750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3 due yesterday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04 due tonight 2/22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Maps due next Thursday 2/28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Individual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bonus point if turn in Wednesday 2/27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7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0050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equal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7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0050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equal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equal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- 2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7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0050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equal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equal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- 2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 general, index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equal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i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5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7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lst2 = [‘r’, ‘o’, ‘c’, ‘k’, ‘s’]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6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9" name="Google Shape;649;p7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lst2 = [‘r’, ‘o’, ‘c’, ‘k’, ‘s’]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operator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concatenate two lists to create a new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7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lst2 = [‘r’,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 = lst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lst2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operator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concatenate two lists to create a new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7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lst2 = [‘r’,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 = lst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lst2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operator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concatenate two lists to create a new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7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 = [‘C’, ‘S’, 6, 1, ‘A’]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lst2 = [‘r’,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 = lst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lst2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operator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concatenate two lists to create a new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8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check if an item exists in a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returns a boolean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4" name="Google Shape;684;p8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’A’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check if an item exists in a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returns a boolean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2372250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Sequences + Lists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2605550" y="4151500"/>
            <a:ext cx="362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‘C’, ‘S’, 6, 1, ‘A’</a:t>
            </a:r>
            <a:endParaRPr sz="24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2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8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’A’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check if an item exists in a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returns a boolean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3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8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’A’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’rocks’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check if an item exists in a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returns a boolean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8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’A’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’rocks’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use the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to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check if an item exists in a list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which returns a boolean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or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5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p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85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6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86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7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8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87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p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88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Slices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 - 1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// doesn’t include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9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89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Slices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 - 1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// doesn’t include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size is optional; default is 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0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9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90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Slices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 - 1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// doesn’t include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size is optional; default is 1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every other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1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91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Slices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 - 1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// doesn’t include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size is optional; default is 1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every other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the list backwards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sequence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ordered collection of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2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9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1" name="Google Shape;761;p92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Slices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 - 1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// doesn’t include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size is optional; default is 1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every other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the list backwards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no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given, default is slice at beginning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93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93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if we want to retrieve more than one element at a time?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not just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endParaRPr sz="1800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Syntax to slice: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:step]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Slices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 - 1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// doesn’t include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size is optional; default is 1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every other value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step size =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→ returns the list backwards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no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given, default is slice at beginning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if no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given, default is slice at end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4" name="Google Shape;774;p9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5" name="Google Shape;775;p94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9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extract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95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9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extract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indices should I use as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9" name="Google Shape;789;p96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9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slice = new_lst[2:5]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extract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indices should I use as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6" name="Google Shape;796;p97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9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slice = new_lst[2:5]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extract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indices should I use as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98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9" name="Google Shape;809;p9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slice = new_lst[2:5]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extract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[6, 1, ‘A’]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indices should I use as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99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6" name="Google Shape;816;p10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make a copy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100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10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copy = new_lst[:]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make a copy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101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sequence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ordered collection of values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indexed starting from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10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copy = new_lst[:]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make a copy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102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10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copy = new_lst[:]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make a copy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103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10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get the reverse order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5" name="Google Shape;845;p104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10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reversed = new_lst[::-1]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get the reverse order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2" name="Google Shape;852;p105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10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reversed = new_lst[::-1]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reversed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get the reverse order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9" name="Google Shape;859;p106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10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29400" cy="3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[‘C’, ‘S’, 6, 1, ‘A’, ‘r’, ‘o’, ‘c’, ‘k’, ‘s’]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reversed = new_lst[::-1]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reversed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[‘s’, ‘k’, ‘c’, ‘o’, ‘r’, ‘A’, 1, 6, ‘S’, ‘C’]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I get the reverse order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new_lst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6" name="Google Shape;866;p107"/>
          <p:cNvSpPr txBox="1">
            <a:spLocks noGrp="1"/>
          </p:cNvSpPr>
          <p:nvPr>
            <p:ph type="title"/>
          </p:nvPr>
        </p:nvSpPr>
        <p:spPr>
          <a:xfrm>
            <a:off x="350655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Slicing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8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2" name="Google Shape;872;p108"/>
          <p:cNvSpPr txBox="1">
            <a:spLocks noGrp="1"/>
          </p:cNvSpPr>
          <p:nvPr>
            <p:ph type="ctrTitle" idx="4294967295"/>
          </p:nvPr>
        </p:nvSpPr>
        <p:spPr>
          <a:xfrm>
            <a:off x="2372250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3" name="Google Shape;873;p108"/>
          <p:cNvSpPr txBox="1"/>
          <p:nvPr/>
        </p:nvSpPr>
        <p:spPr>
          <a:xfrm>
            <a:off x="1996025" y="4138700"/>
            <a:ext cx="571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do some cool stuff with lists!</a:t>
            </a:r>
            <a:endParaRPr sz="24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109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&lt;map-expr&gt;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&lt;sequence&gt;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0" name="Google Shape;880;p109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6" name="Google Shape;886;p110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&lt;map-expr&gt;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&lt;sequence&gt;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list comprehensions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are a quick way to create a list from a sequence with by applying some expression over the elements!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7" name="Google Shape;887;p110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111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&lt;map-expr&gt;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&lt;sequence&gt;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list comprehensions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are a quick way to create a list from a sequence with by applying some expression over the elements!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clause is optional to map over certain elements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94" name="Google Shape;894;p111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4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sequence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ordered collection of values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indexed starting from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can we do with sequences??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112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&lt;map-expr&gt;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&lt;sequence&gt;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list comprehensions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 are a quick way to create a list from a sequence with by applying some expression over the elements!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clause is optional to map over certain elements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Also equivalent to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you see why?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1" name="Google Shape;901;p112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Google Shape;902;p112"/>
          <p:cNvSpPr txBox="1"/>
          <p:nvPr/>
        </p:nvSpPr>
        <p:spPr>
          <a:xfrm>
            <a:off x="4588825" y="3155100"/>
            <a:ext cx="3732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 = []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&lt;sequence&gt;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&lt;filter-expr&gt;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lst +=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map-expr&gt;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return lst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113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9" name="Google Shape;909;p113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114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to square all these numbers and put in a new list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16" name="Google Shape;916;p114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2" name="Google Shape;922;p115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to square all these numbers and put in a new 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 we need an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clause?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3" name="Google Shape;923;p115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9" name="Google Shape;929;p116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to square all these numbers and put in a new 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 we need an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clause?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write a list comprehension to do this?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0" name="Google Shape;930;p116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6" name="Google Shape;936;p117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Want to square all these numbers and put in a new 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 we need an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clause?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How can we write a list comprehension to do this?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Assume function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already defined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7" name="Google Shape;937;p117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118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4" name="Google Shape;944;p118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119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1" name="Google Shape;951;p119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7" name="Google Shape;957;p120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8" name="Google Shape;958;p120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4" name="Google Shape;964;p121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Let’s not square all the numbers…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5" name="Google Shape;965;p121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5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sequence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ordered collection of values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indexed starting from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can we do with sequences??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get the length of the sequence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1" name="Google Shape;971;p122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091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Let’s not square all the numbers…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Make a filter to square only the odds!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2" name="Google Shape;972;p122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8" name="Google Shape;978;p123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2962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list_comp_odds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 % 2 == 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9" name="Google Shape;979;p123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124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2962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list_comp_odds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 % 2 == 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list_comp_odds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6" name="Google Shape;986;p124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2" name="Google Shape;992;p125"/>
          <p:cNvSpPr txBox="1">
            <a:spLocks noGrp="1"/>
          </p:cNvSpPr>
          <p:nvPr>
            <p:ph type="body" idx="1"/>
          </p:nvPr>
        </p:nvSpPr>
        <p:spPr>
          <a:xfrm>
            <a:off x="685700" y="1418950"/>
            <a:ext cx="82962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nums = [1, 2, 3, 4, 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4, 9, 16, 25]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list_comp_odds = 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square(x)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x % 2 == 1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list_comp_odds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[1, 9, 25]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93" name="Google Shape;993;p125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List Comprehensions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9" name="Google Shape;999;p126"/>
          <p:cNvSpPr txBox="1">
            <a:spLocks noGrp="1"/>
          </p:cNvSpPr>
          <p:nvPr>
            <p:ph type="ctrTitle" idx="4294967295"/>
          </p:nvPr>
        </p:nvSpPr>
        <p:spPr>
          <a:xfrm>
            <a:off x="2372250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Data Abstraction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127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Data Abstraction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12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Don’t worry about the HOW, only care about WHAT it does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128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Data Abstraction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12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Don’t worry about the HOW, only care about WHAT it does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Separation b/w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how data is represented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how data is used 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129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Abstract Data Type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2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constructors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functions that build/create the abstract data type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6" name="Google Shape;1026;p130"/>
          <p:cNvSpPr txBox="1">
            <a:spLocks noGrp="1"/>
          </p:cNvSpPr>
          <p:nvPr>
            <p:ph type="title"/>
          </p:nvPr>
        </p:nvSpPr>
        <p:spPr>
          <a:xfrm>
            <a:off x="2419000" y="4853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Abstract Data Type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7" name="Google Shape;1027;p13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constructors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functions that build/create the abstract data type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selectors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functions that retrieve information about the abstract data type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Sequences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5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sequence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ordered collection of values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indexed starting from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len(lst) - 1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What can we do with sequences??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get the length of the sequence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retrieve an element by indexing into it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Microsoft Macintosh PowerPoint</Application>
  <PresentationFormat>Presentación en pantalla (16:9)</PresentationFormat>
  <Paragraphs>709</Paragraphs>
  <Slides>88</Slides>
  <Notes>88</Notes>
  <HiddenSlides>19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88</vt:i4>
      </vt:variant>
    </vt:vector>
  </HeadingPairs>
  <TitlesOfParts>
    <vt:vector size="101" baseType="lpstr">
      <vt:lpstr>Economica</vt:lpstr>
      <vt:lpstr>Spectral</vt:lpstr>
      <vt:lpstr>Raleway</vt:lpstr>
      <vt:lpstr>Arial</vt:lpstr>
      <vt:lpstr>Courier New</vt:lpstr>
      <vt:lpstr>Lato</vt:lpstr>
      <vt:lpstr>Open Sans</vt:lpstr>
      <vt:lpstr>Nixie One</vt:lpstr>
      <vt:lpstr>Lobster</vt:lpstr>
      <vt:lpstr>Varela Round</vt:lpstr>
      <vt:lpstr>Puck template</vt:lpstr>
      <vt:lpstr>Luxe</vt:lpstr>
      <vt:lpstr>Streamline</vt:lpstr>
      <vt:lpstr>Dis 04: Data Abstraction + Sequences</vt:lpstr>
      <vt:lpstr>Agenda </vt:lpstr>
      <vt:lpstr>Administrivia </vt:lpstr>
      <vt:lpstr>1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Sequences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Slicing </vt:lpstr>
      <vt:lpstr>2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List Comprehensions </vt:lpstr>
      <vt:lpstr>3</vt:lpstr>
      <vt:lpstr>Data Abstraction </vt:lpstr>
      <vt:lpstr>Data Abstraction </vt:lpstr>
      <vt:lpstr>Abstract Data Type </vt:lpstr>
      <vt:lpstr>Abstract Data 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04: Data Abstraction + Sequences</dc:title>
  <cp:lastModifiedBy>Usuario de Microsoft Office</cp:lastModifiedBy>
  <cp:revision>1</cp:revision>
  <dcterms:modified xsi:type="dcterms:W3CDTF">2019-02-23T00:46:15Z</dcterms:modified>
</cp:coreProperties>
</file>