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5598C-D183-7827-3C8E-CED6A87EB042}" v="1057" dt="2024-07-07T22:31:13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Dukerschein" userId="S::edukerschein@my365.bellevue.edu::09e76052-8dbc-4f0f-b290-3b2828d3310d" providerId="AD" clId="Web-{DDE5598C-D183-7827-3C8E-CED6A87EB042}"/>
    <pc:docChg chg="addSld modSld addMainMaster delMainMaster">
      <pc:chgData name="Eva Dukerschein" userId="S::edukerschein@my365.bellevue.edu::09e76052-8dbc-4f0f-b290-3b2828d3310d" providerId="AD" clId="Web-{DDE5598C-D183-7827-3C8E-CED6A87EB042}" dt="2024-07-07T22:31:13.537" v="1035" actId="20577"/>
      <pc:docMkLst>
        <pc:docMk/>
      </pc:docMkLst>
      <pc:sldChg chg="addSp modSp mod setBg modClrScheme setClrOvrMap chgLayout">
        <pc:chgData name="Eva Dukerschein" userId="S::edukerschein@my365.bellevue.edu::09e76052-8dbc-4f0f-b290-3b2828d3310d" providerId="AD" clId="Web-{DDE5598C-D183-7827-3C8E-CED6A87EB042}" dt="2024-07-07T21:52:11.288" v="46" actId="20577"/>
        <pc:sldMkLst>
          <pc:docMk/>
          <pc:sldMk cId="109857222" sldId="256"/>
        </pc:sldMkLst>
        <pc:spChg chg="mod">
          <ac:chgData name="Eva Dukerschein" userId="S::edukerschein@my365.bellevue.edu::09e76052-8dbc-4f0f-b290-3b2828d3310d" providerId="AD" clId="Web-{DDE5598C-D183-7827-3C8E-CED6A87EB042}" dt="2024-07-07T21:42:25.665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1:52:11.288" v="4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Eva Dukerschein" userId="S::edukerschein@my365.bellevue.edu::09e76052-8dbc-4f0f-b290-3b2828d3310d" providerId="AD" clId="Web-{DDE5598C-D183-7827-3C8E-CED6A87EB042}" dt="2024-07-07T21:42:08.164" v="0"/>
          <ac:spMkLst>
            <pc:docMk/>
            <pc:sldMk cId="109857222" sldId="256"/>
            <ac:spMk id="9" creationId="{657F69E0-C4B0-4BEC-A689-4F8D877F05D4}"/>
          </ac:spMkLst>
        </pc:spChg>
        <pc:spChg chg="add">
          <ac:chgData name="Eva Dukerschein" userId="S::edukerschein@my365.bellevue.edu::09e76052-8dbc-4f0f-b290-3b2828d3310d" providerId="AD" clId="Web-{DDE5598C-D183-7827-3C8E-CED6A87EB042}" dt="2024-07-07T21:42:08.164" v="0"/>
          <ac:spMkLst>
            <pc:docMk/>
            <pc:sldMk cId="109857222" sldId="256"/>
            <ac:spMk id="11" creationId="{9F6380B4-6A1C-481E-8408-B4E6C75B9B81}"/>
          </ac:spMkLst>
        </pc:spChg>
        <pc:picChg chg="add">
          <ac:chgData name="Eva Dukerschein" userId="S::edukerschein@my365.bellevue.edu::09e76052-8dbc-4f0f-b290-3b2828d3310d" providerId="AD" clId="Web-{DDE5598C-D183-7827-3C8E-CED6A87EB042}" dt="2024-07-07T21:42:08.164" v="0"/>
          <ac:picMkLst>
            <pc:docMk/>
            <pc:sldMk cId="109857222" sldId="256"/>
            <ac:picMk id="4" creationId="{62592982-0641-55B8-5D35-C2BAFFBADC5E}"/>
          </ac:picMkLst>
        </pc:picChg>
      </pc:sldChg>
      <pc:sldChg chg="modSp new">
        <pc:chgData name="Eva Dukerschein" userId="S::edukerschein@my365.bellevue.edu::09e76052-8dbc-4f0f-b290-3b2828d3310d" providerId="AD" clId="Web-{DDE5598C-D183-7827-3C8E-CED6A87EB042}" dt="2024-07-07T22:19:16.036" v="786" actId="20577"/>
        <pc:sldMkLst>
          <pc:docMk/>
          <pc:sldMk cId="3411111170" sldId="257"/>
        </pc:sldMkLst>
        <pc:spChg chg="mod">
          <ac:chgData name="Eva Dukerschein" userId="S::edukerschein@my365.bellevue.edu::09e76052-8dbc-4f0f-b290-3b2828d3310d" providerId="AD" clId="Web-{DDE5598C-D183-7827-3C8E-CED6A87EB042}" dt="2024-07-07T21:52:40.945" v="52" actId="20577"/>
          <ac:spMkLst>
            <pc:docMk/>
            <pc:sldMk cId="3411111170" sldId="257"/>
            <ac:spMk id="2" creationId="{12712473-6452-3C6D-6720-38E7A4F3786C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19:16.036" v="786" actId="20577"/>
          <ac:spMkLst>
            <pc:docMk/>
            <pc:sldMk cId="3411111170" sldId="257"/>
            <ac:spMk id="3" creationId="{32E09650-4859-99BE-E769-463A6A48C1BD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01:23.446" v="196" actId="20577"/>
          <ac:spMkLst>
            <pc:docMk/>
            <pc:sldMk cId="3411111170" sldId="257"/>
            <ac:spMk id="4" creationId="{06140F5F-5E45-FB37-939A-1258521C2557}"/>
          </ac:spMkLst>
        </pc:spChg>
      </pc:sldChg>
      <pc:sldChg chg="modSp new">
        <pc:chgData name="Eva Dukerschein" userId="S::edukerschein@my365.bellevue.edu::09e76052-8dbc-4f0f-b290-3b2828d3310d" providerId="AD" clId="Web-{DDE5598C-D183-7827-3C8E-CED6A87EB042}" dt="2024-07-07T22:05:57.843" v="288" actId="20577"/>
        <pc:sldMkLst>
          <pc:docMk/>
          <pc:sldMk cId="3607666171" sldId="258"/>
        </pc:sldMkLst>
        <pc:spChg chg="mod">
          <ac:chgData name="Eva Dukerschein" userId="S::edukerschein@my365.bellevue.edu::09e76052-8dbc-4f0f-b290-3b2828d3310d" providerId="AD" clId="Web-{DDE5598C-D183-7827-3C8E-CED6A87EB042}" dt="2024-07-07T21:53:08.352" v="58" actId="20577"/>
          <ac:spMkLst>
            <pc:docMk/>
            <pc:sldMk cId="3607666171" sldId="258"/>
            <ac:spMk id="2" creationId="{08456980-25C7-8DD7-26F4-C941F8D2F5DD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05:57.843" v="288" actId="20577"/>
          <ac:spMkLst>
            <pc:docMk/>
            <pc:sldMk cId="3607666171" sldId="258"/>
            <ac:spMk id="3" creationId="{68097A39-EE59-54AA-A884-221063DCE510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00:14.413" v="173" actId="20577"/>
          <ac:spMkLst>
            <pc:docMk/>
            <pc:sldMk cId="3607666171" sldId="258"/>
            <ac:spMk id="4" creationId="{84D72A50-108B-43DC-AB96-CDC5F814E49F}"/>
          </ac:spMkLst>
        </pc:spChg>
      </pc:sldChg>
      <pc:sldChg chg="modSp new">
        <pc:chgData name="Eva Dukerschein" userId="S::edukerschein@my365.bellevue.edu::09e76052-8dbc-4f0f-b290-3b2828d3310d" providerId="AD" clId="Web-{DDE5598C-D183-7827-3C8E-CED6A87EB042}" dt="2024-07-07T22:08:25.880" v="433" actId="20577"/>
        <pc:sldMkLst>
          <pc:docMk/>
          <pc:sldMk cId="3079289950" sldId="259"/>
        </pc:sldMkLst>
        <pc:spChg chg="mod">
          <ac:chgData name="Eva Dukerschein" userId="S::edukerschein@my365.bellevue.edu::09e76052-8dbc-4f0f-b290-3b2828d3310d" providerId="AD" clId="Web-{DDE5598C-D183-7827-3C8E-CED6A87EB042}" dt="2024-07-07T21:56:56.185" v="61" actId="20577"/>
          <ac:spMkLst>
            <pc:docMk/>
            <pc:sldMk cId="3079289950" sldId="259"/>
            <ac:spMk id="2" creationId="{3F0EDCCB-D436-0780-440B-4A7622D67049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08:25.880" v="433" actId="20577"/>
          <ac:spMkLst>
            <pc:docMk/>
            <pc:sldMk cId="3079289950" sldId="259"/>
            <ac:spMk id="3" creationId="{74979618-4F97-97BC-C4AE-E5F8794D342E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01:34.524" v="210" actId="20577"/>
          <ac:spMkLst>
            <pc:docMk/>
            <pc:sldMk cId="3079289950" sldId="259"/>
            <ac:spMk id="4" creationId="{B232905C-0A2B-B9CE-FCFE-ECD28A2BB864}"/>
          </ac:spMkLst>
        </pc:spChg>
      </pc:sldChg>
      <pc:sldChg chg="modSp new">
        <pc:chgData name="Eva Dukerschein" userId="S::edukerschein@my365.bellevue.edu::09e76052-8dbc-4f0f-b290-3b2828d3310d" providerId="AD" clId="Web-{DDE5598C-D183-7827-3C8E-CED6A87EB042}" dt="2024-07-07T22:13:25.152" v="561" actId="20577"/>
        <pc:sldMkLst>
          <pc:docMk/>
          <pc:sldMk cId="1679768396" sldId="260"/>
        </pc:sldMkLst>
        <pc:spChg chg="mod">
          <ac:chgData name="Eva Dukerschein" userId="S::edukerschein@my365.bellevue.edu::09e76052-8dbc-4f0f-b290-3b2828d3310d" providerId="AD" clId="Web-{DDE5598C-D183-7827-3C8E-CED6A87EB042}" dt="2024-07-07T21:57:00.389" v="63" actId="20577"/>
          <ac:spMkLst>
            <pc:docMk/>
            <pc:sldMk cId="1679768396" sldId="260"/>
            <ac:spMk id="2" creationId="{E5D44A06-9905-D1BB-7EC1-46C0D08E17D9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13:25.152" v="561" actId="20577"/>
          <ac:spMkLst>
            <pc:docMk/>
            <pc:sldMk cId="1679768396" sldId="260"/>
            <ac:spMk id="3" creationId="{DFADAB3E-6810-773A-17E8-EEECCBC7FF69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01:45.040" v="223" actId="20577"/>
          <ac:spMkLst>
            <pc:docMk/>
            <pc:sldMk cId="1679768396" sldId="260"/>
            <ac:spMk id="4" creationId="{3D0DCCC4-75C6-6227-E309-FE12F9E61B6C}"/>
          </ac:spMkLst>
        </pc:spChg>
      </pc:sldChg>
      <pc:sldChg chg="modSp new">
        <pc:chgData name="Eva Dukerschein" userId="S::edukerschein@my365.bellevue.edu::09e76052-8dbc-4f0f-b290-3b2828d3310d" providerId="AD" clId="Web-{DDE5598C-D183-7827-3C8E-CED6A87EB042}" dt="2024-07-07T22:12:05.682" v="546" actId="20577"/>
        <pc:sldMkLst>
          <pc:docMk/>
          <pc:sldMk cId="204772944" sldId="261"/>
        </pc:sldMkLst>
        <pc:spChg chg="mod">
          <ac:chgData name="Eva Dukerschein" userId="S::edukerschein@my365.bellevue.edu::09e76052-8dbc-4f0f-b290-3b2828d3310d" providerId="AD" clId="Web-{DDE5598C-D183-7827-3C8E-CED6A87EB042}" dt="2024-07-07T21:57:12.436" v="66" actId="20577"/>
          <ac:spMkLst>
            <pc:docMk/>
            <pc:sldMk cId="204772944" sldId="261"/>
            <ac:spMk id="2" creationId="{3F713037-27B1-E56C-2FEB-E06238827EE2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12:05.682" v="546" actId="20577"/>
          <ac:spMkLst>
            <pc:docMk/>
            <pc:sldMk cId="204772944" sldId="261"/>
            <ac:spMk id="3" creationId="{3B816CA1-319D-D3A7-994A-F87033FC66D4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01:52.790" v="229" actId="20577"/>
          <ac:spMkLst>
            <pc:docMk/>
            <pc:sldMk cId="204772944" sldId="261"/>
            <ac:spMk id="4" creationId="{D0AF5CF0-8105-BD3D-8C7C-EAB06F30BABA}"/>
          </ac:spMkLst>
        </pc:spChg>
      </pc:sldChg>
      <pc:sldChg chg="modSp new">
        <pc:chgData name="Eva Dukerschein" userId="S::edukerschein@my365.bellevue.edu::09e76052-8dbc-4f0f-b290-3b2828d3310d" providerId="AD" clId="Web-{DDE5598C-D183-7827-3C8E-CED6A87EB042}" dt="2024-07-07T22:23:03.948" v="931" actId="20577"/>
        <pc:sldMkLst>
          <pc:docMk/>
          <pc:sldMk cId="2988997188" sldId="262"/>
        </pc:sldMkLst>
        <pc:spChg chg="mod">
          <ac:chgData name="Eva Dukerschein" userId="S::edukerschein@my365.bellevue.edu::09e76052-8dbc-4f0f-b290-3b2828d3310d" providerId="AD" clId="Web-{DDE5598C-D183-7827-3C8E-CED6A87EB042}" dt="2024-07-07T21:57:20.702" v="75" actId="20577"/>
          <ac:spMkLst>
            <pc:docMk/>
            <pc:sldMk cId="2988997188" sldId="262"/>
            <ac:spMk id="2" creationId="{0F8652C2-A157-98D3-9CC0-AB9BA3D7CD43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17:47.721" v="688" actId="20577"/>
          <ac:spMkLst>
            <pc:docMk/>
            <pc:sldMk cId="2988997188" sldId="262"/>
            <ac:spMk id="3" creationId="{3D7857BF-A5F2-81A8-CE9F-450445092F10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23:03.948" v="931" actId="20577"/>
          <ac:spMkLst>
            <pc:docMk/>
            <pc:sldMk cId="2988997188" sldId="262"/>
            <ac:spMk id="4" creationId="{9F620F90-8AF0-6FF6-CBEE-05DCF104BE3B}"/>
          </ac:spMkLst>
        </pc:spChg>
      </pc:sldChg>
      <pc:sldChg chg="addSp delSp modSp add replId">
        <pc:chgData name="Eva Dukerschein" userId="S::edukerschein@my365.bellevue.edu::09e76052-8dbc-4f0f-b290-3b2828d3310d" providerId="AD" clId="Web-{DDE5598C-D183-7827-3C8E-CED6A87EB042}" dt="2024-07-07T22:28:43.096" v="1014"/>
        <pc:sldMkLst>
          <pc:docMk/>
          <pc:sldMk cId="2915155703" sldId="263"/>
        </pc:sldMkLst>
        <pc:spChg chg="mod">
          <ac:chgData name="Eva Dukerschein" userId="S::edukerschein@my365.bellevue.edu::09e76052-8dbc-4f0f-b290-3b2828d3310d" providerId="AD" clId="Web-{DDE5598C-D183-7827-3C8E-CED6A87EB042}" dt="2024-07-07T22:23:32.792" v="938" actId="20577"/>
          <ac:spMkLst>
            <pc:docMk/>
            <pc:sldMk cId="2915155703" sldId="263"/>
            <ac:spMk id="2" creationId="{0F8652C2-A157-98D3-9CC0-AB9BA3D7CD43}"/>
          </ac:spMkLst>
        </pc:spChg>
        <pc:spChg chg="mod">
          <ac:chgData name="Eva Dukerschein" userId="S::edukerschein@my365.bellevue.edu::09e76052-8dbc-4f0f-b290-3b2828d3310d" providerId="AD" clId="Web-{DDE5598C-D183-7827-3C8E-CED6A87EB042}" dt="2024-07-07T22:26:38.593" v="1013" actId="20577"/>
          <ac:spMkLst>
            <pc:docMk/>
            <pc:sldMk cId="2915155703" sldId="263"/>
            <ac:spMk id="3" creationId="{3D7857BF-A5F2-81A8-CE9F-450445092F10}"/>
          </ac:spMkLst>
        </pc:spChg>
        <pc:spChg chg="del mod">
          <ac:chgData name="Eva Dukerschein" userId="S::edukerschein@my365.bellevue.edu::09e76052-8dbc-4f0f-b290-3b2828d3310d" providerId="AD" clId="Web-{DDE5598C-D183-7827-3C8E-CED6A87EB042}" dt="2024-07-07T22:28:43.096" v="1014"/>
          <ac:spMkLst>
            <pc:docMk/>
            <pc:sldMk cId="2915155703" sldId="263"/>
            <ac:spMk id="4" creationId="{9F620F90-8AF0-6FF6-CBEE-05DCF104BE3B}"/>
          </ac:spMkLst>
        </pc:spChg>
        <pc:picChg chg="add mod ord">
          <ac:chgData name="Eva Dukerschein" userId="S::edukerschein@my365.bellevue.edu::09e76052-8dbc-4f0f-b290-3b2828d3310d" providerId="AD" clId="Web-{DDE5598C-D183-7827-3C8E-CED6A87EB042}" dt="2024-07-07T22:28:43.096" v="1014"/>
          <ac:picMkLst>
            <pc:docMk/>
            <pc:sldMk cId="2915155703" sldId="263"/>
            <ac:picMk id="5" creationId="{2FB4A4B4-BBE6-1B19-51EB-E847B7080EDE}"/>
          </ac:picMkLst>
        </pc:picChg>
      </pc:sldChg>
      <pc:sldChg chg="delSp modSp new mod modClrScheme chgLayout">
        <pc:chgData name="Eva Dukerschein" userId="S::edukerschein@my365.bellevue.edu::09e76052-8dbc-4f0f-b290-3b2828d3310d" providerId="AD" clId="Web-{DDE5598C-D183-7827-3C8E-CED6A87EB042}" dt="2024-07-07T22:31:13.537" v="1035" actId="20577"/>
        <pc:sldMkLst>
          <pc:docMk/>
          <pc:sldMk cId="1624748909" sldId="264"/>
        </pc:sldMkLst>
        <pc:spChg chg="mod ord">
          <ac:chgData name="Eva Dukerschein" userId="S::edukerschein@my365.bellevue.edu::09e76052-8dbc-4f0f-b290-3b2828d3310d" providerId="AD" clId="Web-{DDE5598C-D183-7827-3C8E-CED6A87EB042}" dt="2024-07-07T22:29:17.925" v="1019" actId="20577"/>
          <ac:spMkLst>
            <pc:docMk/>
            <pc:sldMk cId="1624748909" sldId="264"/>
            <ac:spMk id="2" creationId="{0519CDFB-538D-03A3-59BB-40801ED10C28}"/>
          </ac:spMkLst>
        </pc:spChg>
        <pc:spChg chg="mod ord">
          <ac:chgData name="Eva Dukerschein" userId="S::edukerschein@my365.bellevue.edu::09e76052-8dbc-4f0f-b290-3b2828d3310d" providerId="AD" clId="Web-{DDE5598C-D183-7827-3C8E-CED6A87EB042}" dt="2024-07-07T22:31:13.537" v="1035" actId="20577"/>
          <ac:spMkLst>
            <pc:docMk/>
            <pc:sldMk cId="1624748909" sldId="264"/>
            <ac:spMk id="3" creationId="{D654E52C-21CD-08FD-651E-315F59B8CF37}"/>
          </ac:spMkLst>
        </pc:spChg>
        <pc:spChg chg="del">
          <ac:chgData name="Eva Dukerschein" userId="S::edukerschein@my365.bellevue.edu::09e76052-8dbc-4f0f-b290-3b2828d3310d" providerId="AD" clId="Web-{DDE5598C-D183-7827-3C8E-CED6A87EB042}" dt="2024-07-07T22:29:14.112" v="1016"/>
          <ac:spMkLst>
            <pc:docMk/>
            <pc:sldMk cId="1624748909" sldId="264"/>
            <ac:spMk id="4" creationId="{463A83E7-63FE-871C-6320-31E2E4D46187}"/>
          </ac:spMkLst>
        </pc:spChg>
      </pc:sldChg>
      <pc:sldMasterChg chg="del delSldLayout">
        <pc:chgData name="Eva Dukerschein" userId="S::edukerschein@my365.bellevue.edu::09e76052-8dbc-4f0f-b290-3b2828d3310d" providerId="AD" clId="Web-{DDE5598C-D183-7827-3C8E-CED6A87EB042}" dt="2024-07-07T21:42:08.164" v="0"/>
        <pc:sldMasterMkLst>
          <pc:docMk/>
          <pc:sldMasterMk cId="2460954070" sldId="2147483660"/>
        </pc:sldMasterMkLst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Eva Dukerschein" userId="S::edukerschein@my365.bellevue.edu::09e76052-8dbc-4f0f-b290-3b2828d3310d" providerId="AD" clId="Web-{DDE5598C-D183-7827-3C8E-CED6A87EB042}" dt="2024-07-07T21:42:08.164" v="0"/>
        <pc:sldMasterMkLst>
          <pc:docMk/>
          <pc:sldMasterMk cId="2510434165" sldId="2147483672"/>
        </pc:sldMasterMkLst>
        <pc:sldLayoutChg chg="ad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2187655110" sldId="2147483673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1347455566" sldId="2147483674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2501989821" sldId="2147483675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2266975106" sldId="2147483676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1176038977" sldId="2147483677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1914445247" sldId="2147483678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407915080" sldId="2147483679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1828858168" sldId="2147483680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1257653283" sldId="2147483681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1802549066" sldId="2147483682"/>
          </pc:sldLayoutMkLst>
        </pc:sldLayoutChg>
        <pc:sldLayoutChg chg="add replId">
          <pc:chgData name="Eva Dukerschein" userId="S::edukerschein@my365.bellevue.edu::09e76052-8dbc-4f0f-b290-3b2828d3310d" providerId="AD" clId="Web-{DDE5598C-D183-7827-3C8E-CED6A87EB042}" dt="2024-07-07T21:42:08.164" v="0"/>
          <pc:sldLayoutMkLst>
            <pc:docMk/>
            <pc:sldMasterMk cId="2510434165" sldId="2147483672"/>
            <pc:sldLayoutMk cId="211381113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4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3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hyperlink" Target="https://alertops.com/on-call-ro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quadcast.com/sre-best-practices/on-call-rotation" TargetMode="External"/><Relationship Id="rId4" Type="http://schemas.openxmlformats.org/officeDocument/2006/relationships/hyperlink" Target="https://www.scribd.com/presentation/659921218/PRACTICES-FOR-PAGER-ROTATION-DU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62592982-0641-55B8-5D35-C2BAFFBAD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6" b="1558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800" dirty="0"/>
              <a:t>Pager Rotation</a:t>
            </a:r>
            <a:br>
              <a:rPr lang="en-US" sz="10800" dirty="0"/>
            </a:br>
            <a:r>
              <a:rPr lang="en-US" sz="10800" dirty="0"/>
              <a:t>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How to reduce down-times without burning out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2473-6452-3C6D-6720-38E7A4F3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9650-4859-99BE-E769-463A6A48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 responses to errors and outages</a:t>
            </a:r>
          </a:p>
          <a:p>
            <a:r>
              <a:rPr lang="en-US" dirty="0"/>
              <a:t>Doesn't burn out a single individual or team</a:t>
            </a:r>
          </a:p>
          <a:p>
            <a:r>
              <a:rPr lang="en-US" dirty="0"/>
              <a:t>Better cross-team understanding</a:t>
            </a:r>
          </a:p>
          <a:p>
            <a:r>
              <a:rPr lang="en-US" dirty="0"/>
              <a:t>Improved team transparency</a:t>
            </a:r>
          </a:p>
          <a:p>
            <a:r>
              <a:rPr lang="en-US" dirty="0"/>
              <a:t>Happy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40F5F-5E45-FB37-939A-1258521C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happens when you implement pager rotation well</a:t>
            </a:r>
          </a:p>
        </p:txBody>
      </p:sp>
    </p:spTree>
    <p:extLst>
      <p:ext uri="{BB962C8B-B14F-4D97-AF65-F5344CB8AC3E}">
        <p14:creationId xmlns:p14="http://schemas.microsoft.com/office/powerpoint/2010/main" val="341111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6980-25C7-8DD7-26F4-C941F8D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7A39-EE59-54AA-A884-221063DC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response times to outages and issues</a:t>
            </a:r>
          </a:p>
          <a:p>
            <a:r>
              <a:rPr lang="en-US"/>
              <a:t>Team member burn-out</a:t>
            </a:r>
            <a:endParaRPr lang="en-US" dirty="0"/>
          </a:p>
          <a:p>
            <a:r>
              <a:rPr lang="en-US" dirty="0"/>
              <a:t>Wasted time, effort, and money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72A50-108B-43DC-AB96-CDC5F814E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happens when you don't have good pager rotation</a:t>
            </a:r>
          </a:p>
        </p:txBody>
      </p:sp>
    </p:spTree>
    <p:extLst>
      <p:ext uri="{BB962C8B-B14F-4D97-AF65-F5344CB8AC3E}">
        <p14:creationId xmlns:p14="http://schemas.microsoft.com/office/powerpoint/2010/main" val="360766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DCCB-D436-0780-440B-4A7622D6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9618-4F97-97BC-C4AE-E5F8794D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tiers of urgency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 full outage is more urgent than a backup failure</a:t>
            </a:r>
          </a:p>
          <a:p>
            <a:r>
              <a:rPr lang="en-US" dirty="0"/>
              <a:t>Keep lesser alerts off of the pager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Only use for truly urgent issues</a:t>
            </a:r>
          </a:p>
          <a:p>
            <a:r>
              <a:rPr lang="en-US" dirty="0"/>
              <a:t>Make sure that alerts can be escalated if needed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Have a backup or backups just in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2905C-0A2B-B9CE-FCFE-ECD28A2B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 should you use pager rotation</a:t>
            </a:r>
          </a:p>
        </p:txBody>
      </p:sp>
    </p:spTree>
    <p:extLst>
      <p:ext uri="{BB962C8B-B14F-4D97-AF65-F5344CB8AC3E}">
        <p14:creationId xmlns:p14="http://schemas.microsoft.com/office/powerpoint/2010/main" val="307928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4A06-9905-D1BB-7EC1-46C0D08E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AB3E-6810-773A-17E8-EEECCBC7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outage</a:t>
            </a:r>
          </a:p>
          <a:p>
            <a:r>
              <a:rPr lang="en-US" dirty="0"/>
              <a:t>Crash</a:t>
            </a:r>
          </a:p>
          <a:p>
            <a:r>
              <a:rPr lang="en-US" dirty="0"/>
              <a:t>Incident</a:t>
            </a:r>
          </a:p>
          <a:p>
            <a:r>
              <a:rPr lang="en-US" dirty="0"/>
              <a:t>Unexpected breaks</a:t>
            </a:r>
          </a:p>
          <a:p>
            <a:r>
              <a:rPr lang="en-US" dirty="0"/>
              <a:t>Metrics that fall far outside the norms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DCCC4-75C6-6227-E309-FE12F9E6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should set off a pager</a:t>
            </a:r>
          </a:p>
        </p:txBody>
      </p:sp>
    </p:spTree>
    <p:extLst>
      <p:ext uri="{BB962C8B-B14F-4D97-AF65-F5344CB8AC3E}">
        <p14:creationId xmlns:p14="http://schemas.microsoft.com/office/powerpoint/2010/main" val="16797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3037-27B1-E56C-2FEB-E0623882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6CA1-319D-D3A7-994A-F87033FC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teams in the value stream should be involved</a:t>
            </a:r>
          </a:p>
          <a:p>
            <a:r>
              <a:rPr lang="en-US" dirty="0"/>
              <a:t>Both Development and Operations should be in the rotation</a:t>
            </a:r>
          </a:p>
          <a:p>
            <a:r>
              <a:rPr lang="en-US" dirty="0"/>
              <a:t>Not just restricted to management positions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F5CF0-8105-BD3D-8C7C-EAB06F30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Who is on rotation</a:t>
            </a:r>
          </a:p>
        </p:txBody>
      </p:sp>
    </p:spTree>
    <p:extLst>
      <p:ext uri="{BB962C8B-B14F-4D97-AF65-F5344CB8AC3E}">
        <p14:creationId xmlns:p14="http://schemas.microsoft.com/office/powerpoint/2010/main" val="2047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52C2-A157-98D3-9CC0-AB9BA3D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57BF-A5F2-81A8-CE9F-450445092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scheduling software to make rotations fair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Some software can route alerts directly to the on-call engineer</a:t>
            </a:r>
          </a:p>
          <a:p>
            <a:r>
              <a:rPr lang="en-US" dirty="0"/>
              <a:t>Make sure everyone is aware of who is on call</a:t>
            </a:r>
          </a:p>
          <a:p>
            <a:r>
              <a:rPr lang="en-US" dirty="0"/>
              <a:t>Connect the engineer to the team responsible for the feature</a:t>
            </a:r>
          </a:p>
          <a:p>
            <a:r>
              <a:rPr lang="en-US" dirty="0"/>
              <a:t>Define the escalation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20F90-8AF0-6FF6-CBEE-05DCF104B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 limits for if the issue can't be resolved within a certain time frame</a:t>
            </a:r>
          </a:p>
          <a:p>
            <a:r>
              <a:rPr lang="en-US" dirty="0"/>
              <a:t>Have your rotation cycle be over a period of months rather than days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Day-by-day disruptions are worse for sleep cycles</a:t>
            </a:r>
          </a:p>
          <a:p>
            <a:r>
              <a:rPr lang="en-US" dirty="0"/>
              <a:t>Be mindful of employee time off</a:t>
            </a:r>
          </a:p>
          <a:p>
            <a:r>
              <a:rPr lang="en-US" dirty="0"/>
              <a:t>Be clear about the duties</a:t>
            </a:r>
          </a:p>
        </p:txBody>
      </p:sp>
    </p:spTree>
    <p:extLst>
      <p:ext uri="{BB962C8B-B14F-4D97-AF65-F5344CB8AC3E}">
        <p14:creationId xmlns:p14="http://schemas.microsoft.com/office/powerpoint/2010/main" val="298899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52C2-A157-98D3-9CC0-AB9BA3D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 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57BF-A5F2-81A8-CE9F-450445092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Follow up any after-hours call with a post-mortem</a:t>
            </a:r>
            <a:endParaRPr lang="en-US"/>
          </a:p>
          <a:p>
            <a:r>
              <a:rPr lang="en-US" dirty="0"/>
              <a:t>Give extensive training to all teams on the pager-rotation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roduct in situ - Carer Pager | Tunstall | Flickr">
            <a:extLst>
              <a:ext uri="{FF2B5EF4-FFF2-40B4-BE49-F238E27FC236}">
                <a16:creationId xmlns:a16="http://schemas.microsoft.com/office/drawing/2014/main" id="{2FB4A4B4-BBE6-1B19-51EB-E847B7080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27226"/>
            <a:ext cx="5181600" cy="3456086"/>
          </a:xfrm>
        </p:spPr>
      </p:pic>
    </p:spTree>
    <p:extLst>
      <p:ext uri="{BB962C8B-B14F-4D97-AF65-F5344CB8AC3E}">
        <p14:creationId xmlns:p14="http://schemas.microsoft.com/office/powerpoint/2010/main" val="291515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DFB-538D-03A3-59BB-40801ED1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E52C-21CD-08FD-651E-315F59B8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https://alertops.com/on-call-rotation/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https://www.pagerduty.com/resources/learn/call-rotations-schedules/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https://www.scribd.com/presentation/659921218/PRACTICES-FOR-PAGER-ROTATION-DUTIES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https://www.squadcast.com/sre-best-practices/on-call-rotation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4890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40"/>
      </a:dk2>
      <a:lt2>
        <a:srgbClr val="E8E6E2"/>
      </a:lt2>
      <a:accent1>
        <a:srgbClr val="95A3C5"/>
      </a:accent1>
      <a:accent2>
        <a:srgbClr val="7FA9BA"/>
      </a:accent2>
      <a:accent3>
        <a:srgbClr val="82ACA6"/>
      </a:accent3>
      <a:accent4>
        <a:srgbClr val="77AE90"/>
      </a:accent4>
      <a:accent5>
        <a:srgbClr val="81AC82"/>
      </a:accent5>
      <a:accent6>
        <a:srgbClr val="8AAB75"/>
      </a:accent6>
      <a:hlink>
        <a:srgbClr val="928158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SketchyVTI</vt:lpstr>
      <vt:lpstr>Pager Rotation Best Practices</vt:lpstr>
      <vt:lpstr>Benefits</vt:lpstr>
      <vt:lpstr>Consequences</vt:lpstr>
      <vt:lpstr>When</vt:lpstr>
      <vt:lpstr>Why</vt:lpstr>
      <vt:lpstr>Who</vt:lpstr>
      <vt:lpstr>Practices</vt:lpstr>
      <vt:lpstr>Practices 2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172</cp:revision>
  <dcterms:created xsi:type="dcterms:W3CDTF">2024-07-07T21:41:51Z</dcterms:created>
  <dcterms:modified xsi:type="dcterms:W3CDTF">2024-07-07T22:31:13Z</dcterms:modified>
</cp:coreProperties>
</file>