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6DD41-2AF2-4D81-918D-6277793209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864CD-1C9F-43A3-A77E-925DE67E30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27BB93-5EDB-4E7F-A1F6-D6C169E7F9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235F47-9B7A-4838-96A6-77D3F49DEF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64151-4056-49C0-BD24-AFADD8250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8F218-6229-4287-838C-3DEEC82111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0B0BB0-0193-4707-9A5F-3475B6F21B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AAEC8-2F1F-4146-A736-FF61DF7E4A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863874-29F0-4FFC-BD66-214CA1764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A23057-2048-41A9-A086-08E0D2DEDC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A2E39-AB13-43D5-8DA3-92D5CBC742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E0989F-2E38-42AC-8065-94BF6600E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F8C017-ECD7-420E-A124-06EC89314F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457200" y="228600"/>
            <a:ext cx="1143000" cy="2743200"/>
          </a:xfrm>
          <a:custGeom>
            <a:avLst/>
            <a:gdLst/>
            <a:ahLst/>
            <a:rect l="l" t="t" r="r" b="b"/>
            <a:pathLst>
              <a:path w="21600" h="51830">
                <a:moveTo>
                  <a:pt x="3600" y="0"/>
                </a:moveTo>
                <a:arcTo wR="3600" hR="3600" stAng="16200000" swAng="-5400000"/>
                <a:lnTo>
                  <a:pt x="0" y="48230"/>
                </a:lnTo>
                <a:arcTo wR="3600" hR="26630" stAng="10800000" swAng="5400000"/>
                <a:lnTo>
                  <a:pt x="18000" y="21600"/>
                </a:lnTo>
                <a:arcTo wR="3600" hR="26630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"/>
          <p:cNvSpPr/>
          <p:nvPr/>
        </p:nvSpPr>
        <p:spPr>
          <a:xfrm>
            <a:off x="5257800" y="228600"/>
            <a:ext cx="1143000" cy="5029200"/>
          </a:xfrm>
          <a:custGeom>
            <a:avLst/>
            <a:gdLst/>
            <a:ahLst/>
            <a:rect l="l" t="t" r="r" b="b"/>
            <a:pathLst>
              <a:path w="21600" h="95017">
                <a:moveTo>
                  <a:pt x="3600" y="0"/>
                </a:moveTo>
                <a:arcTo wR="3600" hR="3600" stAng="16200000" swAng="-5400000"/>
                <a:lnTo>
                  <a:pt x="0" y="91417"/>
                </a:lnTo>
                <a:arcTo wR="3600" hR="69817" stAng="10800000" swAng="5400000"/>
                <a:lnTo>
                  <a:pt x="18000" y="21600"/>
                </a:lnTo>
                <a:arcTo wR="3600" hR="69817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457200" y="228960"/>
            <a:ext cx="1143000" cy="2743200"/>
          </a:xfrm>
          <a:custGeom>
            <a:avLst/>
            <a:gdLst/>
            <a:ahLst/>
            <a:rect l="l" t="t" r="r" b="b"/>
            <a:pathLst>
              <a:path w="21600" h="51830">
                <a:moveTo>
                  <a:pt x="3600" y="0"/>
                </a:moveTo>
                <a:arcTo wR="3600" hR="3600" stAng="16200000" swAng="-5400000"/>
                <a:lnTo>
                  <a:pt x="0" y="48230"/>
                </a:lnTo>
                <a:arcTo wR="3600" hR="26630" stAng="10800000" swAng="5400000"/>
                <a:lnTo>
                  <a:pt x="18000" y="21600"/>
                </a:lnTo>
                <a:arcTo wR="3600" hR="26630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2057400" y="228600"/>
            <a:ext cx="1143000" cy="5029200"/>
          </a:xfrm>
          <a:custGeom>
            <a:avLst/>
            <a:gdLst/>
            <a:ahLst/>
            <a:rect l="l" t="t" r="r" b="b"/>
            <a:pathLst>
              <a:path w="21600" h="95017">
                <a:moveTo>
                  <a:pt x="3600" y="0"/>
                </a:moveTo>
                <a:arcTo wR="3600" hR="3600" stAng="16200000" swAng="-5400000"/>
                <a:lnTo>
                  <a:pt x="0" y="91417"/>
                </a:lnTo>
                <a:arcTo wR="3600" hR="69817" stAng="10800000" swAng="5400000"/>
                <a:lnTo>
                  <a:pt x="18000" y="21600"/>
                </a:lnTo>
                <a:arcTo wR="3600" hR="69817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457200" y="228960"/>
            <a:ext cx="1143000" cy="5028840"/>
          </a:xfrm>
          <a:custGeom>
            <a:avLst/>
            <a:gdLst/>
            <a:ahLst/>
            <a:rect l="l" t="t" r="r" b="b"/>
            <a:pathLst>
              <a:path w="21600" h="95010">
                <a:moveTo>
                  <a:pt x="3600" y="0"/>
                </a:moveTo>
                <a:arcTo wR="3600" hR="3600" stAng="16200000" swAng="-5400000"/>
                <a:lnTo>
                  <a:pt x="0" y="91410"/>
                </a:lnTo>
                <a:arcTo wR="3600" hR="69810" stAng="10800000" swAng="5400000"/>
                <a:lnTo>
                  <a:pt x="18000" y="21600"/>
                </a:lnTo>
                <a:arcTo wR="3600" hR="69810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3657600" y="228600"/>
            <a:ext cx="1143000" cy="5029200"/>
          </a:xfrm>
          <a:custGeom>
            <a:avLst/>
            <a:gdLst/>
            <a:ahLst/>
            <a:rect l="l" t="t" r="r" b="b"/>
            <a:pathLst>
              <a:path w="21600" h="95017">
                <a:moveTo>
                  <a:pt x="3600" y="0"/>
                </a:moveTo>
                <a:arcTo wR="3600" hR="3600" stAng="16200000" swAng="-5400000"/>
                <a:lnTo>
                  <a:pt x="0" y="91417"/>
                </a:lnTo>
                <a:arcTo wR="3600" hR="69817" stAng="10800000" swAng="5400000"/>
                <a:lnTo>
                  <a:pt x="18000" y="21600"/>
                </a:lnTo>
                <a:arcTo wR="3600" hR="69817" stAng="16200000" swAng="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 txBox="1"/>
          <p:nvPr/>
        </p:nvSpPr>
        <p:spPr>
          <a:xfrm>
            <a:off x="457200" y="4572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800" spc="-1" strike="noStrike">
                <a:latin typeface="Arial"/>
              </a:rPr>
              <a:t>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57200" y="11430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15 break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457200" y="18288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57200" y="25146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Lunch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57200" y="32004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457200" y="45720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57200" y="3886200"/>
            <a:ext cx="1143000" cy="4572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000" rIns="99000" tIns="54000" bIns="54000" anchor="t">
            <a:noAutofit/>
          </a:bodyPr>
          <a:p>
            <a:r>
              <a:rPr b="0" lang="en-US" sz="1800" spc="-1" strike="noStrike">
                <a:latin typeface="Arial"/>
              </a:rPr>
              <a:t>15 Break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057400" y="457200"/>
            <a:ext cx="1143000" cy="13716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Homework Reading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057400" y="3429000"/>
            <a:ext cx="1143000" cy="13716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Homework Reading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057400" y="2286000"/>
            <a:ext cx="1143000" cy="6858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Break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3657600" y="457200"/>
            <a:ext cx="1143000" cy="20574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Dinner </a:t>
            </a:r>
            <a:r>
              <a:rPr b="0" lang="en-US" sz="1500" spc="-1" strike="noStrike">
                <a:latin typeface="Arial"/>
              </a:rPr>
              <a:t>Prep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657600" y="2743200"/>
            <a:ext cx="1143000" cy="20574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Dinner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257800" y="457200"/>
            <a:ext cx="1143000" cy="6858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Wash Face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257800" y="1600200"/>
            <a:ext cx="1143000" cy="6858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Brush </a:t>
            </a:r>
            <a:r>
              <a:rPr b="0" lang="en-US" sz="1500" spc="-1" strike="noStrike">
                <a:latin typeface="Arial"/>
              </a:rPr>
              <a:t>Teeth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5257800" y="2743200"/>
            <a:ext cx="1143000" cy="6858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Personal </a:t>
            </a:r>
            <a:r>
              <a:rPr b="0" lang="en-US" sz="1500" spc="-1" strike="noStrike">
                <a:latin typeface="Arial"/>
              </a:rPr>
              <a:t>Reading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257800" y="3886200"/>
            <a:ext cx="1143000" cy="685800"/>
          </a:xfrm>
          <a:prstGeom prst="rect">
            <a:avLst/>
          </a:prstGeom>
          <a:noFill/>
          <a:ln w="18360">
            <a:solidFill>
              <a:srgbClr val="ea7500"/>
            </a:solidFill>
            <a:round/>
          </a:ln>
        </p:spPr>
        <p:txBody>
          <a:bodyPr lIns="99360" rIns="99360" tIns="54360" bIns="54360" anchor="t">
            <a:noAutofit/>
          </a:bodyPr>
          <a:p>
            <a:r>
              <a:rPr b="0" lang="en-US" sz="1500" spc="-1" strike="noStrike">
                <a:latin typeface="Arial"/>
              </a:rPr>
              <a:t>Bed</a:t>
            </a:r>
            <a:endParaRPr b="0" lang="en-US" sz="1500" spc="-1" strike="noStrike">
              <a:latin typeface="Arial"/>
            </a:endParaRPr>
          </a:p>
        </p:txBody>
      </p:sp>
      <p:cxnSp>
        <p:nvCxnSpPr>
          <p:cNvPr id="63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6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6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</p:cxnSp>
      <p:sp>
        <p:nvSpPr>
          <p:cNvPr id="66" name=""/>
          <p:cNvSpPr/>
          <p:nvPr/>
        </p:nvSpPr>
        <p:spPr>
          <a:xfrm>
            <a:off x="3514320" y="1096560"/>
            <a:ext cx="143280" cy="46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5079960" y="1038960"/>
            <a:ext cx="143280" cy="46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1914120" y="1028520"/>
            <a:ext cx="143280" cy="46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69" name=""/>
          <p:cNvGraphicFramePr/>
          <p:nvPr/>
        </p:nvGraphicFramePr>
        <p:xfrm>
          <a:off x="6461640" y="725400"/>
          <a:ext cx="3334320" cy="2266920"/>
        </p:xfrm>
        <a:graphic>
          <a:graphicData uri="http://schemas.openxmlformats.org/drawingml/2006/table">
            <a:tbl>
              <a:tblPr/>
              <a:tblGrid>
                <a:gridCol w="1667520"/>
                <a:gridCol w="1667160"/>
              </a:tblGrid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Work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8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Study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Dinner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Bedtime Routine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1.5 Hours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0" name=""/>
          <p:cNvSpPr txBox="1"/>
          <p:nvPr/>
        </p:nvSpPr>
        <p:spPr>
          <a:xfrm>
            <a:off x="6400800" y="3657600"/>
            <a:ext cx="3429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r>
              <a:rPr b="0" lang="en-US" sz="1200" spc="-1" strike="noStrike">
                <a:latin typeface="Arial"/>
              </a:rPr>
              <a:t>Estimated </a:t>
            </a:r>
            <a:r>
              <a:rPr b="0" lang="en-US" sz="1200" spc="-1" strike="noStrike">
                <a:latin typeface="Arial"/>
              </a:rPr>
              <a:t>Total Time: 14 </a:t>
            </a:r>
            <a:r>
              <a:rPr b="0" lang="en-US" sz="1200" spc="-1" strike="noStrike">
                <a:latin typeface="Arial"/>
              </a:rPr>
              <a:t>Hours</a:t>
            </a:r>
            <a:endParaRPr b="0" lang="en-US" sz="12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400800" y="3945960"/>
            <a:ext cx="3429000" cy="108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Optimizations: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Work breaks and lunch can be supplemented with homework readings to open up 1 Hour of time. 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Use of the Pomodoro technique during study hours will increase focus and subject matter retention.</a:t>
            </a:r>
            <a:endParaRPr b="0" lang="en-US" sz="1000" spc="-1" strike="noStrike">
              <a:latin typeface="Arial"/>
            </a:endParaRPr>
          </a:p>
          <a:p>
            <a:r>
              <a:rPr b="0" lang="en-US" sz="1000" spc="-1" strike="noStrike">
                <a:latin typeface="Arial"/>
              </a:rPr>
              <a:t>Prepping food on the weekends will save dinner prep time.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075080" y="228600"/>
            <a:ext cx="1840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Monday Routine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001000" y="5054760"/>
            <a:ext cx="194112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Eva Dukerschein</a:t>
            </a:r>
            <a:endParaRPr b="0" lang="en-US" sz="1200" spc="-1" strike="noStrike">
              <a:latin typeface="Arial"/>
            </a:endParaRPr>
          </a:p>
          <a:p>
            <a:r>
              <a:rPr b="0" lang="en-US" sz="1200" spc="-1" strike="noStrike">
                <a:latin typeface="Arial"/>
              </a:rPr>
              <a:t>Module 6: Assignment 5.2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2024-06-30T15:46:19Z</dcterms:created>
  <dc:creator/>
  <dc:description/>
  <dc:language>en-US</dc:language>
  <cp:lastModifiedBy/>
  <dcterms:modified xsi:type="dcterms:W3CDTF">2024-06-30T16:44:35Z</dcterms:modified>
  <cp:revision>2</cp:revision>
  <dc:subject/>
  <dc:title/>
</cp:coreProperties>
</file>