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arduino.cc/Main/MPU-6050/" TargetMode="External"/><Relationship Id="rId2" Type="http://schemas.openxmlformats.org/officeDocument/2006/relationships/hyperlink" Target="https://www.invensense.com/wp-content/uploads/2015/02/MPU-6000-Register-Map1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9F3E87-DFFF-483C-941E-E8F96B08F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Workshop HOOK 2019</a:t>
            </a:r>
          </a:p>
        </p:txBody>
      </p:sp>
    </p:spTree>
    <p:extLst>
      <p:ext uri="{BB962C8B-B14F-4D97-AF65-F5344CB8AC3E}">
        <p14:creationId xmlns:p14="http://schemas.microsoft.com/office/powerpoint/2010/main" val="256501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04855A8-4497-4944-888C-CAD0B9D8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Servo Motor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021D81-A863-459C-BB4C-73EAC4C0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Liberdade de </a:t>
            </a:r>
            <a:r>
              <a:rPr lang="en-US" sz="2400" dirty="0" err="1"/>
              <a:t>apenas</a:t>
            </a:r>
            <a:r>
              <a:rPr lang="en-US" sz="2400" dirty="0"/>
              <a:t> de 180º </a:t>
            </a:r>
            <a:r>
              <a:rPr lang="en-US" sz="2400" dirty="0" err="1"/>
              <a:t>graus</a:t>
            </a:r>
            <a:r>
              <a:rPr lang="en-US" sz="2400" dirty="0"/>
              <a:t> </a:t>
            </a:r>
          </a:p>
          <a:p>
            <a:r>
              <a:rPr lang="en-US" sz="2400" dirty="0"/>
              <a:t>Muda a </a:t>
            </a:r>
            <a:r>
              <a:rPr lang="en-US" sz="2400" dirty="0" err="1"/>
              <a:t>angulação</a:t>
            </a:r>
            <a:r>
              <a:rPr lang="en-US" sz="2400" dirty="0"/>
              <a:t> </a:t>
            </a:r>
            <a:r>
              <a:rPr lang="en-US" sz="2400" dirty="0" err="1"/>
              <a:t>dependendo</a:t>
            </a:r>
            <a:r>
              <a:rPr lang="en-US" sz="2400" dirty="0"/>
              <a:t> da </a:t>
            </a:r>
            <a:r>
              <a:rPr lang="en-US" sz="2400" dirty="0" err="1"/>
              <a:t>largura</a:t>
            </a:r>
            <a:r>
              <a:rPr lang="en-US" sz="2400" dirty="0"/>
              <a:t> do </a:t>
            </a:r>
            <a:r>
              <a:rPr lang="en-US" sz="2400" dirty="0" err="1"/>
              <a:t>pulso</a:t>
            </a:r>
            <a:r>
              <a:rPr lang="en-US" sz="2400" dirty="0"/>
              <a:t> </a:t>
            </a:r>
            <a:r>
              <a:rPr lang="en-US" sz="2400" dirty="0" err="1"/>
              <a:t>emitido</a:t>
            </a:r>
            <a:r>
              <a:rPr lang="en-US" sz="2400" dirty="0"/>
              <a:t> </a:t>
            </a:r>
            <a:r>
              <a:rPr lang="en-US" sz="2400" dirty="0" err="1"/>
              <a:t>nele</a:t>
            </a:r>
            <a:r>
              <a:rPr lang="en-US" sz="2400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1353831D-9CE9-4AA5-9027-8FEDE8549E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22269" t="7228" r="-15022" b="1335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  <p:pic>
        <p:nvPicPr>
          <p:cNvPr id="31" name="Espaço Reservado para Conteúdo 13">
            <a:extLst>
              <a:ext uri="{FF2B5EF4-FFF2-40B4-BE49-F238E27FC236}">
                <a16:creationId xmlns:a16="http://schemas.microsoft.com/office/drawing/2014/main" id="{8FC1CB73-F6DD-40F4-BB21-C67C2B76B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765" t="990" r="-29517" b="2285"/>
          <a:stretch/>
        </p:blipFill>
        <p:spPr>
          <a:xfrm>
            <a:off x="7449581" y="1306001"/>
            <a:ext cx="3778306" cy="20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6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2B68A-A0E1-4BF8-8FDA-80280152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Ligação com Arduino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798AF1C-ECA1-44DD-B163-77C8F16E08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3575550"/>
              </p:ext>
            </p:extLst>
          </p:nvPr>
        </p:nvGraphicFramePr>
        <p:xfrm>
          <a:off x="7555276" y="3572328"/>
          <a:ext cx="399256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281">
                  <a:extLst>
                    <a:ext uri="{9D8B030D-6E8A-4147-A177-3AD203B41FA5}">
                      <a16:colId xmlns:a16="http://schemas.microsoft.com/office/drawing/2014/main" val="2961959943"/>
                    </a:ext>
                  </a:extLst>
                </a:gridCol>
                <a:gridCol w="1996281">
                  <a:extLst>
                    <a:ext uri="{9D8B030D-6E8A-4147-A177-3AD203B41FA5}">
                      <a16:colId xmlns:a16="http://schemas.microsoft.com/office/drawing/2014/main" val="98278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Cabo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1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+5V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02920"/>
                  </a:ext>
                </a:extLst>
              </a:tr>
              <a:tr h="25291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93509"/>
                  </a:ext>
                </a:extLst>
              </a:tr>
            </a:tbl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2FF6706-20C5-48CE-A59B-A401955FF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39687"/>
              </p:ext>
            </p:extLst>
          </p:nvPr>
        </p:nvGraphicFramePr>
        <p:xfrm>
          <a:off x="404022" y="2317074"/>
          <a:ext cx="6928860" cy="416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1809440" imgH="7111080" progId="">
                  <p:embed/>
                </p:oleObj>
              </mc:Choice>
              <mc:Fallback>
                <p:oleObj r:id="rId3" imgW="11809440" imgH="7111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22" y="2317074"/>
                        <a:ext cx="6928860" cy="4169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3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04855A8-4497-4944-888C-CAD0B9D8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Sensor Inercial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021D81-A863-459C-BB4C-73EAC4C0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Fornece</a:t>
            </a:r>
            <a:r>
              <a:rPr lang="en-US" sz="2400" dirty="0"/>
              <a:t> </a:t>
            </a:r>
            <a:r>
              <a:rPr lang="en-US" sz="2400" dirty="0" err="1"/>
              <a:t>informação</a:t>
            </a:r>
            <a:r>
              <a:rPr lang="en-US" sz="2400" dirty="0"/>
              <a:t> de um </a:t>
            </a:r>
            <a:r>
              <a:rPr lang="en-US" sz="2400" dirty="0" err="1"/>
              <a:t>giroscópio</a:t>
            </a:r>
            <a:r>
              <a:rPr lang="en-US" sz="2400" dirty="0"/>
              <a:t> e um </a:t>
            </a:r>
            <a:r>
              <a:rPr lang="en-US" sz="2400" dirty="0" err="1"/>
              <a:t>acelerômetro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eixos</a:t>
            </a:r>
            <a:r>
              <a:rPr lang="en-US" sz="2400" dirty="0"/>
              <a:t> X, Y e Z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protocolo</a:t>
            </a:r>
            <a:r>
              <a:rPr lang="en-US" sz="2400" dirty="0"/>
              <a:t>  de </a:t>
            </a:r>
            <a:r>
              <a:rPr lang="en-US" sz="2400" dirty="0" err="1"/>
              <a:t>comunicação</a:t>
            </a:r>
            <a:r>
              <a:rPr lang="en-US" sz="2400" dirty="0"/>
              <a:t> I²C </a:t>
            </a:r>
            <a:r>
              <a:rPr lang="en-US" sz="2400" dirty="0" err="1"/>
              <a:t>necessita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ligação</a:t>
            </a:r>
            <a:r>
              <a:rPr lang="en-US" sz="2400" dirty="0"/>
              <a:t> “especial”</a:t>
            </a:r>
          </a:p>
          <a:p>
            <a:r>
              <a:rPr lang="en-US" sz="2400" dirty="0"/>
              <a:t>MPU-6050 (</a:t>
            </a:r>
            <a:r>
              <a:rPr lang="en-US" sz="2400" i="1" dirty="0"/>
              <a:t>Motion Processing Unit</a:t>
            </a:r>
            <a:r>
              <a:rPr lang="en-US" sz="2400" dirty="0"/>
              <a:t>)</a:t>
            </a: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927EC9A9-C690-43AA-B749-2BFF27E3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461" t="6719" r="-32007" b="-2126"/>
          <a:stretch/>
        </p:blipFill>
        <p:spPr>
          <a:xfrm>
            <a:off x="7458907" y="1148079"/>
            <a:ext cx="3778306" cy="2498815"/>
          </a:xfrm>
          <a:prstGeom prst="rect">
            <a:avLst/>
          </a:prstGeom>
        </p:spPr>
      </p:pic>
      <p:pic>
        <p:nvPicPr>
          <p:cNvPr id="42" name="Imagem 41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69D7CBD4-5993-4195-A6DD-62CC5FBA0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542" t="3421" r="-14975" b="3578"/>
          <a:stretch/>
        </p:blipFill>
        <p:spPr>
          <a:xfrm>
            <a:off x="7449581" y="3562640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11371-6C22-48AA-9760-6E71BB18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A43CA-3605-4BB4-AD0D-8C74A909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1" y="2222287"/>
            <a:ext cx="11023221" cy="3638763"/>
          </a:xfrm>
        </p:spPr>
        <p:txBody>
          <a:bodyPr/>
          <a:lstStyle/>
          <a:p>
            <a:r>
              <a:rPr lang="pt-BR" dirty="0"/>
              <a:t>Documentação oficial do MPU-6050: </a:t>
            </a:r>
            <a:r>
              <a:rPr lang="pt-BR" dirty="0">
                <a:hlinkClick r:id="rId2"/>
              </a:rPr>
              <a:t>https://www.invensense.com/wp-content/uploads/2015/02/MPU-6000-Register-Map1.pdf</a:t>
            </a:r>
            <a:endParaRPr lang="pt-BR" dirty="0"/>
          </a:p>
          <a:p>
            <a:r>
              <a:rPr lang="pt-BR" dirty="0"/>
              <a:t>Documentação do Arduino: </a:t>
            </a:r>
            <a:r>
              <a:rPr lang="pt-BR" dirty="0">
                <a:hlinkClick r:id="rId3"/>
              </a:rPr>
              <a:t>https://playground.arduino.cc/Main/MPU-6050/</a:t>
            </a:r>
            <a:endParaRPr lang="pt-BR" dirty="0"/>
          </a:p>
          <a:p>
            <a:r>
              <a:rPr lang="pt-BR" dirty="0"/>
              <a:t>Biblioteca MPU6050.h: https://www.i2cdevlib.com/docs/html/class_m_p_u6050.html</a:t>
            </a:r>
          </a:p>
        </p:txBody>
      </p:sp>
    </p:spTree>
    <p:extLst>
      <p:ext uri="{BB962C8B-B14F-4D97-AF65-F5344CB8AC3E}">
        <p14:creationId xmlns:p14="http://schemas.microsoft.com/office/powerpoint/2010/main" val="26594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F60B1-1B82-4F30-9995-D8A4AE5C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Ligação com Arduino Uno e Nano</a:t>
            </a:r>
          </a:p>
        </p:txBody>
      </p:sp>
      <p:pic>
        <p:nvPicPr>
          <p:cNvPr id="6" name="Espaço Reservado para Conteúdo 5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5200E092-09E2-4756-AE24-A8A94589F4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3553" y="2483757"/>
            <a:ext cx="3638550" cy="3638550"/>
          </a:xfr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87F418-CC1A-48BE-8081-99B1CAF541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1271749"/>
              </p:ext>
            </p:extLst>
          </p:nvPr>
        </p:nvGraphicFramePr>
        <p:xfrm>
          <a:off x="6226629" y="2977152"/>
          <a:ext cx="521670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556">
                  <a:extLst>
                    <a:ext uri="{9D8B030D-6E8A-4147-A177-3AD203B41FA5}">
                      <a16:colId xmlns:a16="http://schemas.microsoft.com/office/drawing/2014/main" val="172787603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183676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Pino Sensor Inercial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Pino Arduino</a:t>
                      </a:r>
                    </a:p>
                    <a:p>
                      <a:pPr algn="ctr"/>
                      <a:r>
                        <a:rPr lang="pt-BR" sz="2400" dirty="0"/>
                        <a:t>Uno e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7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+5V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0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1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F60B1-1B82-4F30-9995-D8A4AE5C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Ligação com Arduino Uno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87F418-CC1A-48BE-8081-99B1CAF541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5102077"/>
              </p:ext>
            </p:extLst>
          </p:nvPr>
        </p:nvGraphicFramePr>
        <p:xfrm>
          <a:off x="5869577" y="2903920"/>
          <a:ext cx="521670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556">
                  <a:extLst>
                    <a:ext uri="{9D8B030D-6E8A-4147-A177-3AD203B41FA5}">
                      <a16:colId xmlns:a16="http://schemas.microsoft.com/office/drawing/2014/main" val="172787603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183676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Pino Sensor Inercial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Pino Arduino</a:t>
                      </a:r>
                    </a:p>
                    <a:p>
                      <a:pPr algn="ctr"/>
                      <a:r>
                        <a:rPr lang="pt-BR" sz="2400" dirty="0" err="1"/>
                        <a:t>Mega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7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+5V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02193"/>
                  </a:ext>
                </a:extLst>
              </a:tr>
            </a:tbl>
          </a:graphicData>
        </a:graphic>
      </p:graphicFrame>
      <p:pic>
        <p:nvPicPr>
          <p:cNvPr id="4" name="Imagem 3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ED8F89D3-91D0-4745-A645-1EE47A6D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48" y="2300876"/>
            <a:ext cx="3364966" cy="40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Citável</vt:lpstr>
      <vt:lpstr>Workshop HOOK 2019</vt:lpstr>
      <vt:lpstr>Servo Motor</vt:lpstr>
      <vt:lpstr>Ligação com Arduino</vt:lpstr>
      <vt:lpstr>Sensor Inercial</vt:lpstr>
      <vt:lpstr>Links úteis</vt:lpstr>
      <vt:lpstr>Ligação com Arduino Uno e Nano</vt:lpstr>
      <vt:lpstr>Ligação com Arduino Uno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HOOK 2019</dc:title>
  <dc:creator>Eduardo Tioma</dc:creator>
  <cp:lastModifiedBy>Eduardo Tioma</cp:lastModifiedBy>
  <cp:revision>4</cp:revision>
  <dcterms:created xsi:type="dcterms:W3CDTF">2019-08-24T03:40:32Z</dcterms:created>
  <dcterms:modified xsi:type="dcterms:W3CDTF">2019-08-24T04:28:27Z</dcterms:modified>
</cp:coreProperties>
</file>