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5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39" autoAdjust="0"/>
    <p:restoredTop sz="94660"/>
  </p:normalViewPr>
  <p:slideViewPr>
    <p:cSldViewPr snapToGrid="0">
      <p:cViewPr varScale="1">
        <p:scale>
          <a:sx n="53" d="100"/>
          <a:sy n="53" d="100"/>
        </p:scale>
        <p:origin x="72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704EDD-2B61-461F-A69B-9ACBBF514C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986C487-612B-48B8-B983-A216ED4DE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227F2A-7E26-489E-BA24-84D50A685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8740E-A0CB-4DF7-87E1-172C794387A9}" type="datetimeFigureOut">
              <a:rPr lang="ko-KR" altLang="en-US" smtClean="0"/>
              <a:t>2020-06-17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97E345-ACDF-4676-AC6D-54EBD7E82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7107E2-A871-4D34-B5C1-E2B83F419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8BC02-5EA5-4730-AC61-0FB8F05F61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0049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C5943D-647F-43C5-9679-47EAFE724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37BB9A-7C4D-4EA7-B18B-80699224E8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1DFBC2-A5CE-4A6E-B13E-071595D9B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8740E-A0CB-4DF7-87E1-172C794387A9}" type="datetimeFigureOut">
              <a:rPr lang="ko-KR" altLang="en-US" smtClean="0"/>
              <a:t>2020-06-17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8396CD-21E5-44B0-BE71-673B05E2F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8715F3-F92E-4DBF-905C-94CE2081B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8BC02-5EA5-4730-AC61-0FB8F05F61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4677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28A83A4-F502-427D-B37D-01CA0AD40B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83E3566-78B7-4CA2-A67C-A0F66EA1B2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EFB404-ED42-4FF9-8C2E-F74565D45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8740E-A0CB-4DF7-87E1-172C794387A9}" type="datetimeFigureOut">
              <a:rPr lang="ko-KR" altLang="en-US" smtClean="0"/>
              <a:t>2020-06-17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620024-80FD-4B26-9172-05B7AF936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8FDD21-C923-44CC-84E1-CE32171BB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8BC02-5EA5-4730-AC61-0FB8F05F61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822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43E199-C142-4E45-9B79-9CB3A9EA6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7B00BA-CA2B-4896-953A-33608C2D2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38A903-D072-4A69-9D0E-5913BE568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8740E-A0CB-4DF7-87E1-172C794387A9}" type="datetimeFigureOut">
              <a:rPr lang="ko-KR" altLang="en-US" smtClean="0"/>
              <a:t>2020-06-17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56BA6C-AE38-4104-826D-83E6A7D1F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5C8F4A-34EE-42A7-A079-A9924A120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8BC02-5EA5-4730-AC61-0FB8F05F61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419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DDC7A1-F268-4BF9-B57A-54F862B47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626C1C-3B06-44CB-9E99-2F88C34B2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174C43-D602-49A5-965F-215AF7579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8740E-A0CB-4DF7-87E1-172C794387A9}" type="datetimeFigureOut">
              <a:rPr lang="ko-KR" altLang="en-US" smtClean="0"/>
              <a:t>2020-06-17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F2C02C-7A1E-4336-AAC1-B190B513B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3036B5-1AD3-4AE8-9CB6-2B5884066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8BC02-5EA5-4730-AC61-0FB8F05F61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8552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FCC4E0-7AF9-4B9F-B94B-F529A785E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16B39B-F4C1-422A-B9AF-CA0444C278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384F7FF-CDFA-4768-A2C8-6F16A46620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463B4E-C51A-419E-A611-53BD2D996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8740E-A0CB-4DF7-87E1-172C794387A9}" type="datetimeFigureOut">
              <a:rPr lang="ko-KR" altLang="en-US" smtClean="0"/>
              <a:t>2020-06-17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83EDF5A-0006-46E7-B1B2-C558F33F5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92C8D32-870C-40A3-BF0C-A1D80AD37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8BC02-5EA5-4730-AC61-0FB8F05F61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4107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43BA49-0020-4680-BA76-EF8583979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56DF45-2458-4165-85B5-581DF8F953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49B9C45-1556-4949-BA53-62DE1CBFD3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8DA76F0-8B7E-4C2E-A302-B14EBE2113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5E76523-A730-45B9-AC10-5687E00E6F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98D97AF-E9D7-44E2-B7CA-E7AF04F06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8740E-A0CB-4DF7-87E1-172C794387A9}" type="datetimeFigureOut">
              <a:rPr lang="ko-KR" altLang="en-US" smtClean="0"/>
              <a:t>2020-06-17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BA3B705-A011-4AC5-9674-D7DD5D82F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F8E86D4-0188-49C6-A8FB-9BD6BE59D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8BC02-5EA5-4730-AC61-0FB8F05F61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3746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CEEE29-0B13-4408-A293-BD15DE8E9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0F2654F-E937-451D-ACF7-E99212B40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8740E-A0CB-4DF7-87E1-172C794387A9}" type="datetimeFigureOut">
              <a:rPr lang="ko-KR" altLang="en-US" smtClean="0"/>
              <a:t>2020-06-17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0A1D501-7539-4922-B6E2-958733186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FCA550A-BCE0-4DAB-89EA-45AC205EA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8BC02-5EA5-4730-AC61-0FB8F05F61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6042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2B1B936-7D33-46D8-BCDC-CF8ABAEE6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8740E-A0CB-4DF7-87E1-172C794387A9}" type="datetimeFigureOut">
              <a:rPr lang="ko-KR" altLang="en-US" smtClean="0"/>
              <a:t>2020-06-17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A9D5499-EBE1-4AD3-8487-8498D230E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04F078C-ADD1-421D-B068-36BD5D212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8BC02-5EA5-4730-AC61-0FB8F05F61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4721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2D3F6A-1EFF-45B6-955D-D6B8B0B2B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FAB5F5-95DB-4BED-90B5-3EC405A2FE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5DE4D4C-EFDA-4DB4-B991-25A9565526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52A9AB-D7AF-406D-B013-8F78B2267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8740E-A0CB-4DF7-87E1-172C794387A9}" type="datetimeFigureOut">
              <a:rPr lang="ko-KR" altLang="en-US" smtClean="0"/>
              <a:t>2020-06-17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4B8763-4152-4C5C-95C4-8617177E0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11D59C-A432-4614-A7CF-3524D6C82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8BC02-5EA5-4730-AC61-0FB8F05F61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8535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CAFCCC-AADA-4785-99A1-7849A43A5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712A9FE-7FAA-4CD8-8A58-3B427C4586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F6A02D3-6BCB-4072-8ABC-5E8049D803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6934B5-173A-4F1E-96CE-0C40AABAF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8740E-A0CB-4DF7-87E1-172C794387A9}" type="datetimeFigureOut">
              <a:rPr lang="ko-KR" altLang="en-US" smtClean="0"/>
              <a:t>2020-06-17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F23F35-D535-471F-AE73-3D55197D7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9E0B808-5BC0-43AA-9C9E-BF63A15AA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8BC02-5EA5-4730-AC61-0FB8F05F61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4641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609992A-219E-49A4-8A75-FD3ED5882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731BE5-C12B-425D-8AE4-F9546F8411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D170EE-EBA5-4686-9AB3-BF73EA94E0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8740E-A0CB-4DF7-87E1-172C794387A9}" type="datetimeFigureOut">
              <a:rPr lang="ko-KR" altLang="en-US" smtClean="0"/>
              <a:t>2020-06-17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14F3AC-4A93-4846-9403-E4D063FBB4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BEB356-669C-4DAF-B3B2-08ADA04FC8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58BC02-5EA5-4730-AC61-0FB8F05F61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0199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E4CB93FB-4218-401C-AA73-22EAA6A451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20" t="-2413" r="20550"/>
          <a:stretch/>
        </p:blipFill>
        <p:spPr>
          <a:xfrm rot="21194300">
            <a:off x="8523743" y="4731097"/>
            <a:ext cx="1371633" cy="1447894"/>
          </a:xfrm>
          <a:prstGeom prst="rect">
            <a:avLst/>
          </a:prstGeom>
        </p:spPr>
      </p:pic>
      <p:pic>
        <p:nvPicPr>
          <p:cNvPr id="10" name="그림 9" descr="개체, 표지판, 테이블, 그리기이(가) 표시된 사진&#10;&#10;자동 생성된 설명">
            <a:extLst>
              <a:ext uri="{FF2B5EF4-FFF2-40B4-BE49-F238E27FC236}">
                <a16:creationId xmlns:a16="http://schemas.microsoft.com/office/drawing/2014/main" id="{D10204FB-E2AF-49E4-A92D-16F76866E3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663451">
            <a:off x="8659687" y="1770746"/>
            <a:ext cx="2723536" cy="159859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A0CAF8F-16F9-494F-B7ED-3B9E1B3FEF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altLang="ko-KR" dirty="0"/>
            </a:b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CA99573-ED90-44EF-867A-DB7297446D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73" y="476688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ko-KR" sz="4800" b="1" dirty="0"/>
              <a:t>Final Project</a:t>
            </a:r>
            <a:endParaRPr lang="ko-KR" altLang="en-US" sz="4800" b="1" dirty="0"/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CDDCF739-D37F-47D1-A64A-F1B1ECF1AD95}"/>
              </a:ext>
            </a:extLst>
          </p:cNvPr>
          <p:cNvSpPr txBox="1">
            <a:spLocks/>
          </p:cNvSpPr>
          <p:nvPr/>
        </p:nvSpPr>
        <p:spPr>
          <a:xfrm rot="393187">
            <a:off x="4572198" y="5337558"/>
            <a:ext cx="1799522" cy="4956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dirty="0"/>
              <a:t>서울 </a:t>
            </a:r>
            <a:r>
              <a:rPr lang="en-US" altLang="ko-KR" b="1" dirty="0"/>
              <a:t>3</a:t>
            </a:r>
            <a:r>
              <a:rPr lang="ko-KR" altLang="en-US" b="1" dirty="0"/>
              <a:t>반</a:t>
            </a:r>
            <a:endParaRPr lang="en-US" altLang="ko-KR" b="1" dirty="0"/>
          </a:p>
          <a:p>
            <a:endParaRPr lang="ko-KR" altLang="en-US" b="1" dirty="0"/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E04F7919-CDE9-47C4-A2C4-72FBB089A884}"/>
              </a:ext>
            </a:extLst>
          </p:cNvPr>
          <p:cNvSpPr txBox="1">
            <a:spLocks/>
          </p:cNvSpPr>
          <p:nvPr/>
        </p:nvSpPr>
        <p:spPr>
          <a:xfrm>
            <a:off x="0" y="1740731"/>
            <a:ext cx="11125199" cy="21160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9600" b="1" dirty="0">
                <a:solidFill>
                  <a:srgbClr val="FF0000"/>
                </a:solidFill>
              </a:rPr>
              <a:t>NETFLOX</a:t>
            </a:r>
            <a:endParaRPr lang="ko-KR" altLang="en-US" sz="9600" b="1" dirty="0">
              <a:solidFill>
                <a:srgbClr val="FF0000"/>
              </a:solidFill>
            </a:endParaRPr>
          </a:p>
        </p:txBody>
      </p:sp>
      <p:pic>
        <p:nvPicPr>
          <p:cNvPr id="12" name="그림 11" descr="시계이(가) 표시된 사진&#10;&#10;자동 생성된 설명">
            <a:extLst>
              <a:ext uri="{FF2B5EF4-FFF2-40B4-BE49-F238E27FC236}">
                <a16:creationId xmlns:a16="http://schemas.microsoft.com/office/drawing/2014/main" id="{741D931E-415D-4A65-818C-DD1637226D1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19" t="21969" r="30163" b="22964"/>
          <a:stretch/>
        </p:blipFill>
        <p:spPr>
          <a:xfrm rot="1544700">
            <a:off x="447116" y="3255230"/>
            <a:ext cx="1927123" cy="1862592"/>
          </a:xfrm>
          <a:prstGeom prst="rect">
            <a:avLst/>
          </a:prstGeom>
        </p:spPr>
      </p:pic>
      <p:pic>
        <p:nvPicPr>
          <p:cNvPr id="14" name="그림 13" descr="표지판, 하얀색이(가) 표시된 사진&#10;&#10;자동 생성된 설명">
            <a:extLst>
              <a:ext uri="{FF2B5EF4-FFF2-40B4-BE49-F238E27FC236}">
                <a16:creationId xmlns:a16="http://schemas.microsoft.com/office/drawing/2014/main" id="{777B9D31-2D30-4C6E-B349-BC5DED0F15F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0" t="26822" r="-515" b="29212"/>
          <a:stretch/>
        </p:blipFill>
        <p:spPr>
          <a:xfrm>
            <a:off x="4475215" y="3712411"/>
            <a:ext cx="2723536" cy="1239328"/>
          </a:xfrm>
          <a:prstGeom prst="rect">
            <a:avLst/>
          </a:prstGeom>
        </p:spPr>
      </p:pic>
      <p:pic>
        <p:nvPicPr>
          <p:cNvPr id="16" name="그림 15" descr="표지판이(가) 표시된 사진&#10;&#10;자동 생성된 설명">
            <a:extLst>
              <a:ext uri="{FF2B5EF4-FFF2-40B4-BE49-F238E27FC236}">
                <a16:creationId xmlns:a16="http://schemas.microsoft.com/office/drawing/2014/main" id="{E98A0A08-4123-420E-BA73-F1DF81CCBD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9094" y="5327853"/>
            <a:ext cx="1476121" cy="1362573"/>
          </a:xfrm>
          <a:prstGeom prst="rect">
            <a:avLst/>
          </a:prstGeom>
        </p:spPr>
      </p:pic>
      <p:sp>
        <p:nvSpPr>
          <p:cNvPr id="19" name="부제목 2">
            <a:extLst>
              <a:ext uri="{FF2B5EF4-FFF2-40B4-BE49-F238E27FC236}">
                <a16:creationId xmlns:a16="http://schemas.microsoft.com/office/drawing/2014/main" id="{21D44645-D45A-4F76-AFAB-1759089BF9F9}"/>
              </a:ext>
            </a:extLst>
          </p:cNvPr>
          <p:cNvSpPr txBox="1">
            <a:spLocks/>
          </p:cNvSpPr>
          <p:nvPr/>
        </p:nvSpPr>
        <p:spPr>
          <a:xfrm rot="20738589">
            <a:off x="7543514" y="1094584"/>
            <a:ext cx="1799522" cy="4956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dirty="0"/>
              <a:t>이진석</a:t>
            </a:r>
            <a:endParaRPr lang="en-US" altLang="ko-KR" b="1" dirty="0"/>
          </a:p>
          <a:p>
            <a:endParaRPr lang="ko-KR" altLang="en-US" b="1" dirty="0"/>
          </a:p>
        </p:txBody>
      </p:sp>
      <p:sp>
        <p:nvSpPr>
          <p:cNvPr id="20" name="부제목 2">
            <a:extLst>
              <a:ext uri="{FF2B5EF4-FFF2-40B4-BE49-F238E27FC236}">
                <a16:creationId xmlns:a16="http://schemas.microsoft.com/office/drawing/2014/main" id="{64897DB3-099F-4910-B1D6-881186BE8DA8}"/>
              </a:ext>
            </a:extLst>
          </p:cNvPr>
          <p:cNvSpPr txBox="1">
            <a:spLocks/>
          </p:cNvSpPr>
          <p:nvPr/>
        </p:nvSpPr>
        <p:spPr>
          <a:xfrm rot="393187">
            <a:off x="1551983" y="1094584"/>
            <a:ext cx="1799522" cy="4956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/>
              <a:t>이규민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032644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0CAF8F-16F9-494F-B7ED-3B9E1B3FEF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altLang="ko-KR" dirty="0"/>
            </a:b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CA99573-ED90-44EF-867A-DB7297446D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82179" y="614516"/>
            <a:ext cx="4827639" cy="72610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Autofit/>
          </a:bodyPr>
          <a:lstStyle/>
          <a:p>
            <a:r>
              <a:rPr lang="ko-KR" altLang="en-US" sz="5400" b="1" dirty="0">
                <a:solidFill>
                  <a:srgbClr val="FF0000"/>
                </a:solidFill>
              </a:rPr>
              <a:t>서비스 개요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6E5C2B57-9A6C-4012-932D-109A934DDC6A}"/>
              </a:ext>
            </a:extLst>
          </p:cNvPr>
          <p:cNvSpPr txBox="1">
            <a:spLocks/>
          </p:cNvSpPr>
          <p:nvPr/>
        </p:nvSpPr>
        <p:spPr>
          <a:xfrm>
            <a:off x="609600" y="1848465"/>
            <a:ext cx="10953135" cy="467032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200" b="1" dirty="0"/>
              <a:t>영화 정보</a:t>
            </a:r>
            <a:endParaRPr lang="en-US" altLang="ko-KR" sz="3200" b="1" dirty="0"/>
          </a:p>
          <a:p>
            <a:endParaRPr lang="en-US" altLang="ko-KR" sz="2000" dirty="0"/>
          </a:p>
          <a:p>
            <a:pPr lvl="1"/>
            <a:r>
              <a:rPr lang="en-US" altLang="ko-KR" dirty="0"/>
              <a:t>TMDB</a:t>
            </a:r>
            <a:r>
              <a:rPr lang="ko-KR" altLang="en-US" dirty="0"/>
              <a:t>의 데이터를 활용 </a:t>
            </a:r>
            <a:r>
              <a:rPr lang="en-US" altLang="ko-KR" dirty="0"/>
              <a:t>(900</a:t>
            </a:r>
            <a:r>
              <a:rPr lang="ko-KR" altLang="en-US" dirty="0" err="1"/>
              <a:t>여편의</a:t>
            </a:r>
            <a:r>
              <a:rPr lang="ko-KR" altLang="en-US" dirty="0"/>
              <a:t> 영화 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Superuser</a:t>
            </a:r>
            <a:r>
              <a:rPr lang="ko-KR" altLang="en-US" dirty="0"/>
              <a:t>만 영화 데이터 관리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sz="3200" b="1" dirty="0"/>
              <a:t>커뮤니티 기능</a:t>
            </a:r>
            <a:endParaRPr lang="en-US" altLang="ko-KR" sz="3200" b="1" dirty="0"/>
          </a:p>
          <a:p>
            <a:endParaRPr lang="en-US" altLang="ko-KR" dirty="0"/>
          </a:p>
          <a:p>
            <a:pPr lvl="1"/>
            <a:r>
              <a:rPr lang="ko-KR" altLang="en-US" dirty="0"/>
              <a:t>각 영화마다 리뷰를 작성할 수 있음</a:t>
            </a:r>
            <a:endParaRPr lang="en-US" altLang="ko-KR" dirty="0"/>
          </a:p>
          <a:p>
            <a:pPr lvl="1"/>
            <a:r>
              <a:rPr lang="ko-KR" altLang="en-US" dirty="0"/>
              <a:t>리뷰마다 댓글을 달 수 있음</a:t>
            </a:r>
            <a:endParaRPr lang="en-US" altLang="ko-KR" dirty="0"/>
          </a:p>
          <a:p>
            <a:pPr lvl="1"/>
            <a:r>
              <a:rPr lang="ko-KR" altLang="en-US" dirty="0"/>
              <a:t>프로필을 통해 </a:t>
            </a:r>
            <a:r>
              <a:rPr lang="en-US" altLang="ko-KR" dirty="0"/>
              <a:t>follow, </a:t>
            </a:r>
            <a:r>
              <a:rPr lang="ko-KR" altLang="en-US" dirty="0"/>
              <a:t>좋아요 를 누른 영화들을 볼 수 있음 </a:t>
            </a:r>
            <a:r>
              <a:rPr lang="en-US" altLang="ko-KR" dirty="0"/>
              <a:t>(</a:t>
            </a:r>
            <a:r>
              <a:rPr lang="ko-KR" altLang="en-US" dirty="0"/>
              <a:t>유저의 취향을 알 수 있음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각 글들은 생성</a:t>
            </a:r>
            <a:r>
              <a:rPr lang="en-US" altLang="ko-KR" dirty="0"/>
              <a:t>, </a:t>
            </a:r>
            <a:r>
              <a:rPr lang="ko-KR" altLang="en-US" dirty="0"/>
              <a:t>수정 시각 정보가 표시됨</a:t>
            </a:r>
            <a:endParaRPr lang="ko-KR" altLang="en-US" sz="5400" b="1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F4E62B02-90CA-4046-9D09-8E6FAD3F99BE}"/>
              </a:ext>
            </a:extLst>
          </p:cNvPr>
          <p:cNvSpPr txBox="1">
            <a:spLocks/>
          </p:cNvSpPr>
          <p:nvPr/>
        </p:nvSpPr>
        <p:spPr>
          <a:xfrm>
            <a:off x="-4129314" y="1432975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altLang="ko-KR"/>
            </a:br>
            <a:br>
              <a:rPr lang="en-US" altLang="ko-KR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822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0CAF8F-16F9-494F-B7ED-3B9E1B3FEF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altLang="ko-KR" dirty="0"/>
            </a:b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CA99573-ED90-44EF-867A-DB7297446D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82179" y="614516"/>
            <a:ext cx="4827639" cy="72610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Autofit/>
          </a:bodyPr>
          <a:lstStyle/>
          <a:p>
            <a:r>
              <a:rPr lang="ko-KR" altLang="en-US" sz="5400" b="1" dirty="0">
                <a:solidFill>
                  <a:srgbClr val="FF0000"/>
                </a:solidFill>
              </a:rPr>
              <a:t>서비스 개요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6E5C2B57-9A6C-4012-932D-109A934DDC6A}"/>
              </a:ext>
            </a:extLst>
          </p:cNvPr>
          <p:cNvSpPr txBox="1">
            <a:spLocks/>
          </p:cNvSpPr>
          <p:nvPr/>
        </p:nvSpPr>
        <p:spPr>
          <a:xfrm>
            <a:off x="609600" y="1848465"/>
            <a:ext cx="10953135" cy="467032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200" b="1" dirty="0"/>
              <a:t>영화 추천 알고리즘</a:t>
            </a:r>
            <a:endParaRPr lang="en-US" altLang="ko-KR" sz="3200" b="1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장르 </a:t>
            </a:r>
            <a:r>
              <a:rPr lang="en-US" altLang="ko-KR" dirty="0"/>
              <a:t>, </a:t>
            </a:r>
            <a:r>
              <a:rPr lang="ko-KR" altLang="en-US" dirty="0"/>
              <a:t>인기도</a:t>
            </a:r>
            <a:r>
              <a:rPr lang="en-US" altLang="ko-KR" dirty="0"/>
              <a:t>, </a:t>
            </a:r>
            <a:r>
              <a:rPr lang="ko-KR" altLang="en-US" dirty="0"/>
              <a:t>평점</a:t>
            </a:r>
            <a:r>
              <a:rPr lang="en-US" altLang="ko-KR" dirty="0"/>
              <a:t>, </a:t>
            </a:r>
            <a:r>
              <a:rPr lang="ko-KR" altLang="en-US" dirty="0"/>
              <a:t>개봉일</a:t>
            </a:r>
            <a:r>
              <a:rPr lang="en-US" altLang="ko-KR" dirty="0"/>
              <a:t>, </a:t>
            </a:r>
            <a:r>
              <a:rPr lang="ko-KR" altLang="en-US" dirty="0"/>
              <a:t>성인여부의 영화 데이터를 활용</a:t>
            </a:r>
            <a:endParaRPr lang="en-US" altLang="ko-KR" dirty="0"/>
          </a:p>
          <a:p>
            <a:pPr lvl="1"/>
            <a:r>
              <a:rPr lang="ko-KR" altLang="en-US" dirty="0"/>
              <a:t>위의 다섯가지 항목을 사용자가 직접 선택하여 원하는 조건하에서 영화를 추천 함</a:t>
            </a:r>
            <a:endParaRPr lang="en-US" altLang="ko-KR" dirty="0"/>
          </a:p>
          <a:p>
            <a:pPr lvl="1"/>
            <a:r>
              <a:rPr lang="ko-KR" altLang="en-US" dirty="0"/>
              <a:t>특히</a:t>
            </a:r>
            <a:r>
              <a:rPr lang="en-US" altLang="ko-KR" dirty="0"/>
              <a:t>, </a:t>
            </a:r>
            <a:r>
              <a:rPr lang="ko-KR" altLang="en-US" dirty="0"/>
              <a:t>추천영화의 장르는 선택한 장르를 포함하고 있음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sz="3200" b="1" dirty="0"/>
              <a:t>커뮤니티 기능</a:t>
            </a:r>
            <a:endParaRPr lang="en-US" altLang="ko-KR" sz="3200" b="1" dirty="0"/>
          </a:p>
          <a:p>
            <a:endParaRPr lang="en-US" altLang="ko-KR" b="1" dirty="0"/>
          </a:p>
          <a:p>
            <a:pPr lvl="1"/>
            <a:r>
              <a:rPr lang="ko-KR" altLang="en-US" dirty="0"/>
              <a:t>각 영화마다 리뷰를 작성할 수 있음</a:t>
            </a:r>
            <a:endParaRPr lang="en-US" altLang="ko-KR" dirty="0"/>
          </a:p>
          <a:p>
            <a:pPr lvl="1"/>
            <a:r>
              <a:rPr lang="ko-KR" altLang="en-US" dirty="0"/>
              <a:t>리뷰마다 댓글을 달 수 있음 </a:t>
            </a:r>
            <a:endParaRPr lang="en-US" altLang="ko-KR" dirty="0"/>
          </a:p>
          <a:p>
            <a:pPr lvl="1"/>
            <a:r>
              <a:rPr lang="ko-KR" altLang="en-US" dirty="0"/>
              <a:t>모든 글들의 작성자들을 공개하여 작성자의 프로필을 볼 수 있음</a:t>
            </a:r>
            <a:endParaRPr lang="en-US" altLang="ko-KR" dirty="0"/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442C055F-8F04-4400-8936-8786D28EE0C3}"/>
              </a:ext>
            </a:extLst>
          </p:cNvPr>
          <p:cNvSpPr txBox="1">
            <a:spLocks/>
          </p:cNvSpPr>
          <p:nvPr/>
        </p:nvSpPr>
        <p:spPr>
          <a:xfrm>
            <a:off x="457200" y="614516"/>
            <a:ext cx="10953135" cy="570684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1300" b="1" dirty="0"/>
              <a:t>끝</a:t>
            </a:r>
            <a:endParaRPr lang="en-US" altLang="ko-KR" sz="23900" dirty="0"/>
          </a:p>
        </p:txBody>
      </p:sp>
    </p:spTree>
    <p:extLst>
      <p:ext uri="{BB962C8B-B14F-4D97-AF65-F5344CB8AC3E}">
        <p14:creationId xmlns:p14="http://schemas.microsoft.com/office/powerpoint/2010/main" val="947893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125</Words>
  <Application>Microsoft Office PowerPoint</Application>
  <PresentationFormat>와이드스크린</PresentationFormat>
  <Paragraphs>34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  </vt:lpstr>
      <vt:lpstr>  </vt:lpstr>
      <vt:lpstr>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Final_Project  </dc:title>
  <dc:creator>이 진석</dc:creator>
  <cp:lastModifiedBy>이 진석</cp:lastModifiedBy>
  <cp:revision>7</cp:revision>
  <dcterms:created xsi:type="dcterms:W3CDTF">2020-06-17T12:28:11Z</dcterms:created>
  <dcterms:modified xsi:type="dcterms:W3CDTF">2020-06-17T13:34:09Z</dcterms:modified>
</cp:coreProperties>
</file>