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DF869-A07A-4125-8C2E-F22B4B49850A}" v="222" dt="2024-02-15T17:59:16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0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de-DE" sz="6600"/>
              <a:t>Mutual Transport Layer Security </a:t>
            </a:r>
            <a:br>
              <a:rPr lang="de-DE" sz="6600"/>
            </a:br>
            <a:r>
              <a:rPr lang="de-DE" sz="6600"/>
              <a:t>(mTLS)</a:t>
            </a:r>
          </a:p>
        </p:txBody>
      </p:sp>
      <p:sp>
        <p:nvSpPr>
          <p:cNvPr id="21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Protocolo de Segurança para comunicação segura entre duas partes sobre a internet</a:t>
            </a:r>
          </a:p>
        </p:txBody>
      </p:sp>
      <p:sp>
        <p:nvSpPr>
          <p:cNvPr id="215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4F2BD-1D1A-5185-9780-54596C1D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O que é mTLS?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77789-654C-6171-DD8D-CF23E92F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O TLS mútuo, ou mTLS, é um método para autenticação mútua. </a:t>
            </a:r>
            <a:endParaRPr lang="pt-BR" sz="2200"/>
          </a:p>
          <a:p>
            <a:r>
              <a:rPr lang="pt-BR" sz="2200">
                <a:ea typeface="+mn-lt"/>
                <a:cs typeface="+mn-lt"/>
              </a:rPr>
              <a:t>Ele assegura que as partes em cada extremidade de uma conexão de rede são quem afirmam ser, verificando que ambas têm a chave privada correta. </a:t>
            </a:r>
          </a:p>
          <a:p>
            <a:r>
              <a:rPr lang="pt-BR" sz="2200">
                <a:ea typeface="+mn-lt"/>
                <a:cs typeface="+mn-lt"/>
              </a:rPr>
              <a:t>As informações dentro de seus respectivos certificados TLS fornecem a verificação adicional.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13911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4F2BD-1D1A-5185-9780-54596C1D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O que é TLS?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77789-654C-6171-DD8D-CF23E92F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200">
                <a:ea typeface="+mn-lt"/>
                <a:cs typeface="+mn-lt"/>
              </a:rPr>
              <a:t>Transport Layer Security (TLS) é um protocolo de criptografia muito usado na internet. </a:t>
            </a:r>
            <a:endParaRPr lang="pt-BR" sz="2200"/>
          </a:p>
          <a:p>
            <a:r>
              <a:rPr lang="pt-BR" sz="2200">
                <a:ea typeface="+mn-lt"/>
                <a:cs typeface="+mn-lt"/>
              </a:rPr>
              <a:t>O TLS, antes era chamado SSL. </a:t>
            </a:r>
          </a:p>
          <a:p>
            <a:r>
              <a:rPr lang="pt-BR" sz="2200">
                <a:ea typeface="+mn-lt"/>
                <a:cs typeface="+mn-lt"/>
              </a:rPr>
              <a:t>Ele autentica o servidor em uma conexão cliente-servidor e criptografa as comunicações entre cliente e servidor para que as partes externas não possam espionar as comunicações.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387802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8A0BEF-7714-FDFD-6714-668E0444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que serve o TLS?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ferença entre site com http e site com https">
            <a:extLst>
              <a:ext uri="{FF2B5EF4-FFF2-40B4-BE49-F238E27FC236}">
                <a16:creationId xmlns:a16="http://schemas.microsoft.com/office/drawing/2014/main" id="{ED716BB3-16EA-4F33-F40F-1775B1E2E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0" r="-136"/>
          <a:stretch/>
        </p:blipFill>
        <p:spPr>
          <a:xfrm>
            <a:off x="4654296" y="1162175"/>
            <a:ext cx="7214616" cy="45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0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4F2BD-1D1A-5185-9780-54596C1D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100">
                <a:ea typeface="+mj-lt"/>
                <a:cs typeface="+mj-lt"/>
              </a:rPr>
              <a:t>Como funciona o</a:t>
            </a:r>
            <a:r>
              <a:rPr lang="pt-BR" sz="4100"/>
              <a:t> TLS?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77789-654C-6171-DD8D-CF23E92F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Normalmente em TLS, o servidor tem um certificado TLS e um par de chaves pública/privada, mas o cliente não tem. </a:t>
            </a: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O processo típico do TLS funciona assim:</a:t>
            </a:r>
            <a:endParaRPr lang="pt-BR" sz="2200"/>
          </a:p>
        </p:txBody>
      </p:sp>
      <p:pic>
        <p:nvPicPr>
          <p:cNvPr id="4" name="Imagem 3" descr="As etapas básicas de um handshake TLS">
            <a:extLst>
              <a:ext uri="{FF2B5EF4-FFF2-40B4-BE49-F238E27FC236}">
                <a16:creationId xmlns:a16="http://schemas.microsoft.com/office/drawing/2014/main" id="{8BF043D8-1358-DF84-B18C-D57A0813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37390"/>
            <a:ext cx="10917936" cy="34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44F2BD-1D1A-5185-9780-54596C1D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100" dirty="0">
                <a:ea typeface="+mj-lt"/>
                <a:cs typeface="+mj-lt"/>
              </a:rPr>
              <a:t>Como funciona o</a:t>
            </a:r>
            <a:r>
              <a:rPr lang="pt-BR" sz="4100" dirty="0"/>
              <a:t> </a:t>
            </a:r>
            <a:r>
              <a:rPr lang="pt-BR" sz="4100"/>
              <a:t>mTLS</a:t>
            </a:r>
            <a:r>
              <a:rPr lang="pt-BR" sz="4100" dirty="0"/>
              <a:t>?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77789-654C-6171-DD8D-CF23E92F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200" dirty="0">
                <a:ea typeface="+mn-lt"/>
                <a:cs typeface="+mn-lt"/>
              </a:rPr>
              <a:t>No </a:t>
            </a:r>
            <a:r>
              <a:rPr lang="pt-BR" sz="2200">
                <a:ea typeface="+mn-lt"/>
                <a:cs typeface="+mn-lt"/>
              </a:rPr>
              <a:t>mTLS</a:t>
            </a:r>
            <a:r>
              <a:rPr lang="pt-BR" sz="2200" dirty="0">
                <a:ea typeface="+mn-lt"/>
                <a:cs typeface="+mn-lt"/>
              </a:rPr>
              <a:t>, tanto o cliente quanto o servidor têm um certificado e ambos os lados autenticam usando seu par de chaves pública/privada. </a:t>
            </a:r>
            <a:endParaRPr lang="pt-BR" sz="2200"/>
          </a:p>
          <a:p>
            <a:pPr marL="0" indent="0">
              <a:buNone/>
            </a:pPr>
            <a:r>
              <a:rPr lang="pt-BR" sz="2200" dirty="0">
                <a:ea typeface="+mn-lt"/>
                <a:cs typeface="+mn-lt"/>
              </a:rPr>
              <a:t>O processo típico do </a:t>
            </a:r>
            <a:r>
              <a:rPr lang="pt-BR" sz="2200">
                <a:ea typeface="+mn-lt"/>
                <a:cs typeface="+mn-lt"/>
              </a:rPr>
              <a:t>mTLS</a:t>
            </a:r>
            <a:r>
              <a:rPr lang="pt-BR" sz="2200" dirty="0">
                <a:ea typeface="+mn-lt"/>
                <a:cs typeface="+mn-lt"/>
              </a:rPr>
              <a:t> funciona assim:</a:t>
            </a:r>
            <a:endParaRPr lang="pt-BR" sz="2200" dirty="0"/>
          </a:p>
        </p:txBody>
      </p:sp>
      <p:pic>
        <p:nvPicPr>
          <p:cNvPr id="4" name="Imagem 3" descr="Interface gráfica do usuário, Teams&#10;&#10;Descrição gerada automaticamente">
            <a:extLst>
              <a:ext uri="{FF2B5EF4-FFF2-40B4-BE49-F238E27FC236}">
                <a16:creationId xmlns:a16="http://schemas.microsoft.com/office/drawing/2014/main" id="{8BF043D8-1358-DF84-B18C-D57A0813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9" y="2290936"/>
            <a:ext cx="1077375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Mutual Transport Layer Security  (mTLS)</vt:lpstr>
      <vt:lpstr>O que é mTLS?</vt:lpstr>
      <vt:lpstr>O que é TLS?</vt:lpstr>
      <vt:lpstr>Para que serve o TLS?</vt:lpstr>
      <vt:lpstr>Como funciona o TLS?</vt:lpstr>
      <vt:lpstr>Como funciona o mTLS?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89</cp:revision>
  <dcterms:created xsi:type="dcterms:W3CDTF">2024-02-15T17:29:48Z</dcterms:created>
  <dcterms:modified xsi:type="dcterms:W3CDTF">2024-02-15T18:07:13Z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f8a6fe-6460-4468-a306-a13aaa3cabfe_Enabled">
    <vt:lpwstr>true</vt:lpwstr>
  </property>
  <property fmtid="{D5CDD505-2E9C-101B-9397-08002B2CF9AE}" pid="3" name="MSIP_Label_4bf8a6fe-6460-4468-a306-a13aaa3cabfe_SetDate">
    <vt:lpwstr>2024-02-15T17:30:30Z</vt:lpwstr>
  </property>
  <property fmtid="{D5CDD505-2E9C-101B-9397-08002B2CF9AE}" pid="4" name="MSIP_Label_4bf8a6fe-6460-4468-a306-a13aaa3cabfe_Method">
    <vt:lpwstr>Privileged</vt:lpwstr>
  </property>
  <property fmtid="{D5CDD505-2E9C-101B-9397-08002B2CF9AE}" pid="5" name="MSIP_Label_4bf8a6fe-6460-4468-a306-a13aaa3cabfe_Name">
    <vt:lpwstr>Pública</vt:lpwstr>
  </property>
  <property fmtid="{D5CDD505-2E9C-101B-9397-08002B2CF9AE}" pid="6" name="MSIP_Label_4bf8a6fe-6460-4468-a306-a13aaa3cabfe_SiteId">
    <vt:lpwstr>97fa1f96-7877-469f-aa37-1f8568e3a3ff</vt:lpwstr>
  </property>
  <property fmtid="{D5CDD505-2E9C-101B-9397-08002B2CF9AE}" pid="7" name="MSIP_Label_4bf8a6fe-6460-4468-a306-a13aaa3cabfe_ActionId">
    <vt:lpwstr>c1fa7e74-b15a-4d5c-a89e-634929aa2685</vt:lpwstr>
  </property>
  <property fmtid="{D5CDD505-2E9C-101B-9397-08002B2CF9AE}" pid="8" name="MSIP_Label_4bf8a6fe-6460-4468-a306-a13aaa3cabfe_ContentBits">
    <vt:lpwstr>0</vt:lpwstr>
  </property>
</Properties>
</file>