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80" r:id="rId4"/>
    <p:sldId id="282" r:id="rId5"/>
    <p:sldId id="283" r:id="rId6"/>
    <p:sldId id="281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78" r:id="rId15"/>
    <p:sldId id="277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39AD08-0BA1-42A4-B850-9CE12F9D6C98}" v="23" dt="2024-05-31T00:15:37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so Martins" userId="87511e5d812d4e2f" providerId="LiveId" clId="{0CEB4FB1-8DD5-4493-AC7B-C564500AEE14}"/>
    <pc:docChg chg="undo custSel addSld delSld modSld sldOrd">
      <pc:chgData name="Celso Martins" userId="87511e5d812d4e2f" providerId="LiveId" clId="{0CEB4FB1-8DD5-4493-AC7B-C564500AEE14}" dt="2024-05-16T03:11:44.889" v="1081" actId="20577"/>
      <pc:docMkLst>
        <pc:docMk/>
      </pc:docMkLst>
      <pc:sldChg chg="modSp mod">
        <pc:chgData name="Celso Martins" userId="87511e5d812d4e2f" providerId="LiveId" clId="{0CEB4FB1-8DD5-4493-AC7B-C564500AEE14}" dt="2024-05-15T23:01:23.837" v="1" actId="408"/>
        <pc:sldMkLst>
          <pc:docMk/>
          <pc:sldMk cId="347176710" sldId="257"/>
        </pc:sldMkLst>
        <pc:spChg chg="mod">
          <ac:chgData name="Celso Martins" userId="87511e5d812d4e2f" providerId="LiveId" clId="{0CEB4FB1-8DD5-4493-AC7B-C564500AEE14}" dt="2024-05-15T23:01:23.837" v="1" actId="408"/>
          <ac:spMkLst>
            <pc:docMk/>
            <pc:sldMk cId="347176710" sldId="257"/>
            <ac:spMk id="7" creationId="{2F9F0040-37C6-9D71-B309-32F45AA4322C}"/>
          </ac:spMkLst>
        </pc:spChg>
      </pc:sldChg>
      <pc:sldChg chg="modSp mod">
        <pc:chgData name="Celso Martins" userId="87511e5d812d4e2f" providerId="LiveId" clId="{0CEB4FB1-8DD5-4493-AC7B-C564500AEE14}" dt="2024-05-15T23:01:18.506" v="0" actId="408"/>
        <pc:sldMkLst>
          <pc:docMk/>
          <pc:sldMk cId="546214324" sldId="266"/>
        </pc:sldMkLst>
        <pc:spChg chg="mod">
          <ac:chgData name="Celso Martins" userId="87511e5d812d4e2f" providerId="LiveId" clId="{0CEB4FB1-8DD5-4493-AC7B-C564500AEE14}" dt="2024-05-15T23:01:18.506" v="0" actId="408"/>
          <ac:spMkLst>
            <pc:docMk/>
            <pc:sldMk cId="546214324" sldId="266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59:10.028" v="604" actId="20577"/>
        <pc:sldMkLst>
          <pc:docMk/>
          <pc:sldMk cId="577543330" sldId="268"/>
        </pc:sldMkLst>
        <pc:spChg chg="add">
          <ac:chgData name="Celso Martins" userId="87511e5d812d4e2f" providerId="LiveId" clId="{0CEB4FB1-8DD5-4493-AC7B-C564500AEE14}" dt="2024-05-16T01:57:25.279" v="592"/>
          <ac:spMkLst>
            <pc:docMk/>
            <pc:sldMk cId="577543330" sldId="268"/>
            <ac:spMk id="2" creationId="{B22C8731-AF0D-6694-0A7C-A236ECFA8F18}"/>
          </ac:spMkLst>
        </pc:spChg>
        <pc:spChg chg="mod">
          <ac:chgData name="Celso Martins" userId="87511e5d812d4e2f" providerId="LiveId" clId="{0CEB4FB1-8DD5-4493-AC7B-C564500AEE14}" dt="2024-05-16T01:59:10.028" v="604" actId="20577"/>
          <ac:spMkLst>
            <pc:docMk/>
            <pc:sldMk cId="577543330" sldId="268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0CEB4FB1-8DD5-4493-AC7B-C564500AEE14}" dt="2024-05-16T00:30:17.436" v="11" actId="408"/>
        <pc:sldMkLst>
          <pc:docMk/>
          <pc:sldMk cId="1332430390" sldId="269"/>
        </pc:sldMkLst>
        <pc:spChg chg="mod">
          <ac:chgData name="Celso Martins" userId="87511e5d812d4e2f" providerId="LiveId" clId="{0CEB4FB1-8DD5-4493-AC7B-C564500AEE14}" dt="2024-05-16T00:30:17.436" v="11" actId="408"/>
          <ac:spMkLst>
            <pc:docMk/>
            <pc:sldMk cId="1332430390" sldId="269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0:33:12.172" v="330" actId="207"/>
        <pc:sldMkLst>
          <pc:docMk/>
          <pc:sldMk cId="3843315704" sldId="270"/>
        </pc:sldMkLst>
        <pc:spChg chg="add mod">
          <ac:chgData name="Celso Martins" userId="87511e5d812d4e2f" providerId="LiveId" clId="{0CEB4FB1-8DD5-4493-AC7B-C564500AEE14}" dt="2024-05-16T00:31:52.998" v="169" actId="207"/>
          <ac:spMkLst>
            <pc:docMk/>
            <pc:sldMk cId="3843315704" sldId="270"/>
            <ac:spMk id="4" creationId="{C747A54F-628E-4E27-04AF-1C92F6A2F651}"/>
          </ac:spMkLst>
        </pc:spChg>
        <pc:spChg chg="add mod">
          <ac:chgData name="Celso Martins" userId="87511e5d812d4e2f" providerId="LiveId" clId="{0CEB4FB1-8DD5-4493-AC7B-C564500AEE14}" dt="2024-05-16T00:32:25.389" v="213" actId="207"/>
          <ac:spMkLst>
            <pc:docMk/>
            <pc:sldMk cId="3843315704" sldId="270"/>
            <ac:spMk id="5" creationId="{F7A7816A-89C6-408A-09A3-0F397AE987E5}"/>
          </ac:spMkLst>
        </pc:spChg>
        <pc:spChg chg="add mod">
          <ac:chgData name="Celso Martins" userId="87511e5d812d4e2f" providerId="LiveId" clId="{0CEB4FB1-8DD5-4493-AC7B-C564500AEE14}" dt="2024-05-16T00:33:12.172" v="330" actId="207"/>
          <ac:spMkLst>
            <pc:docMk/>
            <pc:sldMk cId="3843315704" sldId="270"/>
            <ac:spMk id="6" creationId="{6E710D22-C61F-18C0-7C33-27FC52A21602}"/>
          </ac:spMkLst>
        </pc:spChg>
        <pc:cxnChg chg="add del">
          <ac:chgData name="Celso Martins" userId="87511e5d812d4e2f" providerId="LiveId" clId="{0CEB4FB1-8DD5-4493-AC7B-C564500AEE14}" dt="2024-05-16T00:30:57.740" v="14" actId="11529"/>
          <ac:cxnSpMkLst>
            <pc:docMk/>
            <pc:sldMk cId="3843315704" sldId="270"/>
            <ac:cxnSpMk id="3" creationId="{B9682B01-88A8-4070-743C-3409327C3C35}"/>
          </ac:cxnSpMkLst>
        </pc:cxnChg>
      </pc:sldChg>
      <pc:sldChg chg="modSp add mod ord">
        <pc:chgData name="Celso Martins" userId="87511e5d812d4e2f" providerId="LiveId" clId="{0CEB4FB1-8DD5-4493-AC7B-C564500AEE14}" dt="2024-05-16T00:34:53.280" v="369" actId="12788"/>
        <pc:sldMkLst>
          <pc:docMk/>
          <pc:sldMk cId="1287334037" sldId="271"/>
        </pc:sldMkLst>
        <pc:spChg chg="mod">
          <ac:chgData name="Celso Martins" userId="87511e5d812d4e2f" providerId="LiveId" clId="{0CEB4FB1-8DD5-4493-AC7B-C564500AEE14}" dt="2024-05-16T00:34:53.280" v="369" actId="12788"/>
          <ac:spMkLst>
            <pc:docMk/>
            <pc:sldMk cId="1287334037" sldId="271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0:45:38.523" v="390" actId="408"/>
        <pc:sldMkLst>
          <pc:docMk/>
          <pc:sldMk cId="484697543" sldId="272"/>
        </pc:sldMkLst>
        <pc:spChg chg="add mod">
          <ac:chgData name="Celso Martins" userId="87511e5d812d4e2f" providerId="LiveId" clId="{0CEB4FB1-8DD5-4493-AC7B-C564500AEE14}" dt="2024-05-16T00:45:38.523" v="390" actId="408"/>
          <ac:spMkLst>
            <pc:docMk/>
            <pc:sldMk cId="484697543" sldId="272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0:45:14.105" v="385" actId="12788"/>
          <ac:spMkLst>
            <pc:docMk/>
            <pc:sldMk cId="484697543" sldId="27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0CEB4FB1-8DD5-4493-AC7B-C564500AEE14}" dt="2024-05-16T01:25:21.434" v="402" actId="1076"/>
        <pc:sldMkLst>
          <pc:docMk/>
          <pc:sldMk cId="2135614745" sldId="273"/>
        </pc:sldMkLst>
        <pc:spChg chg="mod">
          <ac:chgData name="Celso Martins" userId="87511e5d812d4e2f" providerId="LiveId" clId="{0CEB4FB1-8DD5-4493-AC7B-C564500AEE14}" dt="2024-05-16T00:48:47.474" v="398" actId="1076"/>
          <ac:spMkLst>
            <pc:docMk/>
            <pc:sldMk cId="2135614745" sldId="273"/>
            <ac:spMk id="2" creationId="{D4EA5336-8463-F5CB-8798-912FE92D8EE5}"/>
          </ac:spMkLst>
        </pc:spChg>
        <pc:spChg chg="mod">
          <ac:chgData name="Celso Martins" userId="87511e5d812d4e2f" providerId="LiveId" clId="{0CEB4FB1-8DD5-4493-AC7B-C564500AEE14}" dt="2024-05-16T01:25:21.434" v="402" actId="1076"/>
          <ac:spMkLst>
            <pc:docMk/>
            <pc:sldMk cId="2135614745" sldId="273"/>
            <ac:spMk id="7" creationId="{2F9F0040-37C6-9D71-B309-32F45AA4322C}"/>
          </ac:spMkLst>
        </pc:spChg>
      </pc:sldChg>
      <pc:sldChg chg="add del">
        <pc:chgData name="Celso Martins" userId="87511e5d812d4e2f" providerId="LiveId" clId="{0CEB4FB1-8DD5-4493-AC7B-C564500AEE14}" dt="2024-05-16T01:32:12.690" v="404" actId="2890"/>
        <pc:sldMkLst>
          <pc:docMk/>
          <pc:sldMk cId="372728216" sldId="274"/>
        </pc:sldMkLst>
      </pc:sldChg>
      <pc:sldChg chg="modSp add mod ord">
        <pc:chgData name="Celso Martins" userId="87511e5d812d4e2f" providerId="LiveId" clId="{0CEB4FB1-8DD5-4493-AC7B-C564500AEE14}" dt="2024-05-16T01:33:17.059" v="418" actId="12788"/>
        <pc:sldMkLst>
          <pc:docMk/>
          <pc:sldMk cId="2486085490" sldId="274"/>
        </pc:sldMkLst>
        <pc:spChg chg="mod">
          <ac:chgData name="Celso Martins" userId="87511e5d812d4e2f" providerId="LiveId" clId="{0CEB4FB1-8DD5-4493-AC7B-C564500AEE14}" dt="2024-05-16T01:33:17.059" v="418" actId="12788"/>
          <ac:spMkLst>
            <pc:docMk/>
            <pc:sldMk cId="2486085490" sldId="274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0CEB4FB1-8DD5-4493-AC7B-C564500AEE14}" dt="2024-05-16T02:02:07.801" v="611" actId="12788"/>
        <pc:sldMkLst>
          <pc:docMk/>
          <pc:sldMk cId="2225691794" sldId="275"/>
        </pc:sldMkLst>
        <pc:spChg chg="add mod">
          <ac:chgData name="Celso Martins" userId="87511e5d812d4e2f" providerId="LiveId" clId="{0CEB4FB1-8DD5-4493-AC7B-C564500AEE14}" dt="2024-05-16T02:02:07.801" v="611" actId="12788"/>
          <ac:spMkLst>
            <pc:docMk/>
            <pc:sldMk cId="2225691794" sldId="275"/>
            <ac:spMk id="3" creationId="{7641B2AB-CFE3-AA88-B980-558D225D48A1}"/>
          </ac:spMkLst>
        </pc:spChg>
        <pc:spChg chg="del mod">
          <ac:chgData name="Celso Martins" userId="87511e5d812d4e2f" providerId="LiveId" clId="{0CEB4FB1-8DD5-4493-AC7B-C564500AEE14}" dt="2024-05-16T01:43:27.166" v="478"/>
          <ac:spMkLst>
            <pc:docMk/>
            <pc:sldMk cId="2225691794" sldId="275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0CEB4FB1-8DD5-4493-AC7B-C564500AEE14}" dt="2024-05-16T01:42:48.713" v="474" actId="12788"/>
        <pc:sldMkLst>
          <pc:docMk/>
          <pc:sldMk cId="4045018160" sldId="276"/>
        </pc:sldMkLst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2" creationId="{F5608175-A9FC-674F-9BF0-6C2BE00CA7D3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3" creationId="{73A605BA-7D20-A3DC-218B-D622FA082FE4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4" creationId="{BA282936-E12D-D5A2-4E1A-AA7637653FC2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5" creationId="{B9512669-EEB9-39F0-BF98-606A7BB8C8C0}"/>
          </ac:spMkLst>
        </pc:spChg>
        <pc:spChg chg="add mod">
          <ac:chgData name="Celso Martins" userId="87511e5d812d4e2f" providerId="LiveId" clId="{0CEB4FB1-8DD5-4493-AC7B-C564500AEE14}" dt="2024-05-16T01:42:48.713" v="474" actId="12788"/>
          <ac:spMkLst>
            <pc:docMk/>
            <pc:sldMk cId="4045018160" sldId="276"/>
            <ac:spMk id="6" creationId="{B565146E-EC48-3DD7-D66B-927610DB2628}"/>
          </ac:spMkLst>
        </pc:spChg>
        <pc:spChg chg="mod">
          <ac:chgData name="Celso Martins" userId="87511e5d812d4e2f" providerId="LiveId" clId="{0CEB4FB1-8DD5-4493-AC7B-C564500AEE14}" dt="2024-05-16T01:42:41.799" v="473" actId="12788"/>
          <ac:spMkLst>
            <pc:docMk/>
            <pc:sldMk cId="4045018160" sldId="276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0CEB4FB1-8DD5-4493-AC7B-C564500AEE14}" dt="2024-05-16T01:47:19.661" v="583" actId="692"/>
        <pc:sldMkLst>
          <pc:docMk/>
          <pc:sldMk cId="1039292123" sldId="277"/>
        </pc:sldMkLst>
        <pc:spChg chg="add mod">
          <ac:chgData name="Celso Martins" userId="87511e5d812d4e2f" providerId="LiveId" clId="{0CEB4FB1-8DD5-4493-AC7B-C564500AEE14}" dt="2024-05-16T01:44:06.214" v="481" actId="14100"/>
          <ac:spMkLst>
            <pc:docMk/>
            <pc:sldMk cId="1039292123" sldId="277"/>
            <ac:spMk id="9" creationId="{CBB1991C-77F2-AAD3-CB94-2515C91B3038}"/>
          </ac:spMkLst>
        </pc:spChg>
        <pc:spChg chg="add mod ord">
          <ac:chgData name="Celso Martins" userId="87511e5d812d4e2f" providerId="LiveId" clId="{0CEB4FB1-8DD5-4493-AC7B-C564500AEE14}" dt="2024-05-16T01:45:22.729" v="562" actId="1076"/>
          <ac:spMkLst>
            <pc:docMk/>
            <pc:sldMk cId="1039292123" sldId="277"/>
            <ac:spMk id="10" creationId="{5BEAE6C2-6D64-B848-6C89-05F2B1270AA3}"/>
          </ac:spMkLst>
        </pc:spChg>
        <pc:spChg chg="add mod">
          <ac:chgData name="Celso Martins" userId="87511e5d812d4e2f" providerId="LiveId" clId="{0CEB4FB1-8DD5-4493-AC7B-C564500AEE14}" dt="2024-05-16T01:45:53.810" v="565" actId="20577"/>
          <ac:spMkLst>
            <pc:docMk/>
            <pc:sldMk cId="1039292123" sldId="277"/>
            <ac:spMk id="11" creationId="{972EE574-0E95-7CE0-6B10-8FD41F05B52C}"/>
          </ac:spMkLst>
        </pc:spChg>
        <pc:spChg chg="add mod">
          <ac:chgData name="Celso Martins" userId="87511e5d812d4e2f" providerId="LiveId" clId="{0CEB4FB1-8DD5-4493-AC7B-C564500AEE14}" dt="2024-05-16T01:47:19.661" v="583" actId="692"/>
          <ac:spMkLst>
            <pc:docMk/>
            <pc:sldMk cId="1039292123" sldId="277"/>
            <ac:spMk id="12" creationId="{8BD9AE9D-AE5B-336B-FB2A-1ECF895A7118}"/>
          </ac:spMkLst>
        </pc:spChg>
        <pc:spChg chg="add mod">
          <ac:chgData name="Celso Martins" userId="87511e5d812d4e2f" providerId="LiveId" clId="{0CEB4FB1-8DD5-4493-AC7B-C564500AEE14}" dt="2024-05-16T01:46:50.298" v="579" actId="1076"/>
          <ac:spMkLst>
            <pc:docMk/>
            <pc:sldMk cId="1039292123" sldId="277"/>
            <ac:spMk id="13" creationId="{85CAE82D-79B1-F2A9-C10B-011BEEA6AE6D}"/>
          </ac:spMkLst>
        </pc:spChg>
        <pc:cxnChg chg="add mod">
          <ac:chgData name="Celso Martins" userId="87511e5d812d4e2f" providerId="LiveId" clId="{0CEB4FB1-8DD5-4493-AC7B-C564500AEE14}" dt="2024-05-16T01:47:14.541" v="581" actId="692"/>
          <ac:cxnSpMkLst>
            <pc:docMk/>
            <pc:sldMk cId="1039292123" sldId="277"/>
            <ac:cxnSpMk id="15" creationId="{024D377C-66E3-9E3D-FEFA-6A112CA6ACCA}"/>
          </ac:cxnSpMkLst>
        </pc:cxnChg>
      </pc:sldChg>
      <pc:sldChg chg="delSp add mod ord">
        <pc:chgData name="Celso Martins" userId="87511e5d812d4e2f" providerId="LiveId" clId="{0CEB4FB1-8DD5-4493-AC7B-C564500AEE14}" dt="2024-05-16T01:49:14.187" v="590"/>
        <pc:sldMkLst>
          <pc:docMk/>
          <pc:sldMk cId="3036614533" sldId="278"/>
        </pc:sldMkLst>
        <pc:spChg chg="del">
          <ac:chgData name="Celso Martins" userId="87511e5d812d4e2f" providerId="LiveId" clId="{0CEB4FB1-8DD5-4493-AC7B-C564500AEE14}" dt="2024-05-16T01:48:55.427" v="585" actId="478"/>
          <ac:spMkLst>
            <pc:docMk/>
            <pc:sldMk cId="3036614533" sldId="278"/>
            <ac:spMk id="10" creationId="{5BEAE6C2-6D64-B848-6C89-05F2B1270AA3}"/>
          </ac:spMkLst>
        </pc:spChg>
        <pc:spChg chg="del">
          <ac:chgData name="Celso Martins" userId="87511e5d812d4e2f" providerId="LiveId" clId="{0CEB4FB1-8DD5-4493-AC7B-C564500AEE14}" dt="2024-05-16T01:48:59.283" v="586" actId="478"/>
          <ac:spMkLst>
            <pc:docMk/>
            <pc:sldMk cId="3036614533" sldId="278"/>
            <ac:spMk id="12" creationId="{8BD9AE9D-AE5B-336B-FB2A-1ECF895A7118}"/>
          </ac:spMkLst>
        </pc:spChg>
        <pc:spChg chg="del">
          <ac:chgData name="Celso Martins" userId="87511e5d812d4e2f" providerId="LiveId" clId="{0CEB4FB1-8DD5-4493-AC7B-C564500AEE14}" dt="2024-05-16T01:49:04.269" v="587" actId="478"/>
          <ac:spMkLst>
            <pc:docMk/>
            <pc:sldMk cId="3036614533" sldId="278"/>
            <ac:spMk id="13" creationId="{85CAE82D-79B1-F2A9-C10B-011BEEA6AE6D}"/>
          </ac:spMkLst>
        </pc:spChg>
        <pc:cxnChg chg="del">
          <ac:chgData name="Celso Martins" userId="87511e5d812d4e2f" providerId="LiveId" clId="{0CEB4FB1-8DD5-4493-AC7B-C564500AEE14}" dt="2024-05-16T01:49:05.959" v="588" actId="478"/>
          <ac:cxnSpMkLst>
            <pc:docMk/>
            <pc:sldMk cId="3036614533" sldId="278"/>
            <ac:cxnSpMk id="15" creationId="{024D377C-66E3-9E3D-FEFA-6A112CA6ACCA}"/>
          </ac:cxnSpMkLst>
        </pc:cxnChg>
      </pc:sldChg>
      <pc:sldChg chg="modSp add mod">
        <pc:chgData name="Celso Martins" userId="87511e5d812d4e2f" providerId="LiveId" clId="{0CEB4FB1-8DD5-4493-AC7B-C564500AEE14}" dt="2024-05-16T02:06:27.126" v="625"/>
        <pc:sldMkLst>
          <pc:docMk/>
          <pc:sldMk cId="3224231206" sldId="279"/>
        </pc:sldMkLst>
        <pc:spChg chg="mod">
          <ac:chgData name="Celso Martins" userId="87511e5d812d4e2f" providerId="LiveId" clId="{0CEB4FB1-8DD5-4493-AC7B-C564500AEE14}" dt="2024-05-16T02:06:27.126" v="625"/>
          <ac:spMkLst>
            <pc:docMk/>
            <pc:sldMk cId="3224231206" sldId="279"/>
            <ac:spMk id="3" creationId="{7641B2AB-CFE3-AA88-B980-558D225D48A1}"/>
          </ac:spMkLst>
        </pc:spChg>
      </pc:sldChg>
      <pc:sldChg chg="addSp delSp modSp add mod ord">
        <pc:chgData name="Celso Martins" userId="87511e5d812d4e2f" providerId="LiveId" clId="{0CEB4FB1-8DD5-4493-AC7B-C564500AEE14}" dt="2024-05-16T02:06:58.008" v="627" actId="12788"/>
        <pc:sldMkLst>
          <pc:docMk/>
          <pc:sldMk cId="453455940" sldId="280"/>
        </pc:sldMkLst>
        <pc:spChg chg="add mod">
          <ac:chgData name="Celso Martins" userId="87511e5d812d4e2f" providerId="LiveId" clId="{0CEB4FB1-8DD5-4493-AC7B-C564500AEE14}" dt="2024-05-16T02:06:58.008" v="627" actId="12788"/>
          <ac:spMkLst>
            <pc:docMk/>
            <pc:sldMk cId="453455940" sldId="280"/>
            <ac:spMk id="3" creationId="{DE3F6754-FEF6-4284-D90B-5200D3BCB548}"/>
          </ac:spMkLst>
        </pc:spChg>
        <pc:spChg chg="del">
          <ac:chgData name="Celso Martins" userId="87511e5d812d4e2f" providerId="LiveId" clId="{0CEB4FB1-8DD5-4493-AC7B-C564500AEE14}" dt="2024-05-16T02:04:19.252" v="620" actId="478"/>
          <ac:spMkLst>
            <pc:docMk/>
            <pc:sldMk cId="453455940" sldId="280"/>
            <ac:spMk id="7" creationId="{2F9F0040-37C6-9D71-B309-32F45AA4322C}"/>
          </ac:spMkLst>
        </pc:spChg>
      </pc:sldChg>
      <pc:sldChg chg="add">
        <pc:chgData name="Celso Martins" userId="87511e5d812d4e2f" providerId="LiveId" clId="{0CEB4FB1-8DD5-4493-AC7B-C564500AEE14}" dt="2024-05-16T02:07:25.841" v="628" actId="2890"/>
        <pc:sldMkLst>
          <pc:docMk/>
          <pc:sldMk cId="2494052055" sldId="281"/>
        </pc:sldMkLst>
      </pc:sldChg>
      <pc:sldChg chg="addSp delSp modSp add mod">
        <pc:chgData name="Celso Martins" userId="87511e5d812d4e2f" providerId="LiveId" clId="{0CEB4FB1-8DD5-4493-AC7B-C564500AEE14}" dt="2024-05-16T02:09:52.006" v="633" actId="12788"/>
        <pc:sldMkLst>
          <pc:docMk/>
          <pc:sldMk cId="898655381" sldId="282"/>
        </pc:sldMkLst>
        <pc:spChg chg="del">
          <ac:chgData name="Celso Martins" userId="87511e5d812d4e2f" providerId="LiveId" clId="{0CEB4FB1-8DD5-4493-AC7B-C564500AEE14}" dt="2024-05-16T02:09:39.699" v="630" actId="478"/>
          <ac:spMkLst>
            <pc:docMk/>
            <pc:sldMk cId="898655381" sldId="282"/>
            <ac:spMk id="3" creationId="{DE3F6754-FEF6-4284-D90B-5200D3BCB548}"/>
          </ac:spMkLst>
        </pc:spChg>
        <pc:spChg chg="add mod">
          <ac:chgData name="Celso Martins" userId="87511e5d812d4e2f" providerId="LiveId" clId="{0CEB4FB1-8DD5-4493-AC7B-C564500AEE14}" dt="2024-05-16T02:09:52.006" v="633" actId="12788"/>
          <ac:spMkLst>
            <pc:docMk/>
            <pc:sldMk cId="898655381" sldId="282"/>
            <ac:spMk id="4" creationId="{4AD9D308-C8F4-DA7A-834D-E53CEF452DC3}"/>
          </ac:spMkLst>
        </pc:spChg>
      </pc:sldChg>
      <pc:sldChg chg="addSp delSp modSp add mod">
        <pc:chgData name="Celso Martins" userId="87511e5d812d4e2f" providerId="LiveId" clId="{0CEB4FB1-8DD5-4493-AC7B-C564500AEE14}" dt="2024-05-16T02:18:31.901" v="664" actId="20577"/>
        <pc:sldMkLst>
          <pc:docMk/>
          <pc:sldMk cId="2971116254" sldId="283"/>
        </pc:sldMkLst>
        <pc:spChg chg="del">
          <ac:chgData name="Celso Martins" userId="87511e5d812d4e2f" providerId="LiveId" clId="{0CEB4FB1-8DD5-4493-AC7B-C564500AEE14}" dt="2024-05-16T02:15:03.242" v="635" actId="478"/>
          <ac:spMkLst>
            <pc:docMk/>
            <pc:sldMk cId="2971116254" sldId="283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18:31.901" v="664" actId="20577"/>
          <ac:spMkLst>
            <pc:docMk/>
            <pc:sldMk cId="2971116254" sldId="283"/>
            <ac:spMk id="4" creationId="{BDA73F7D-9263-F1A9-F1DB-3AD626331026}"/>
          </ac:spMkLst>
        </pc:spChg>
      </pc:sldChg>
      <pc:sldChg chg="addSp delSp modSp add mod">
        <pc:chgData name="Celso Martins" userId="87511e5d812d4e2f" providerId="LiveId" clId="{0CEB4FB1-8DD5-4493-AC7B-C564500AEE14}" dt="2024-05-16T02:22:42.181" v="669" actId="12788"/>
        <pc:sldMkLst>
          <pc:docMk/>
          <pc:sldMk cId="3765944514" sldId="284"/>
        </pc:sldMkLst>
        <pc:spChg chg="add mod">
          <ac:chgData name="Celso Martins" userId="87511e5d812d4e2f" providerId="LiveId" clId="{0CEB4FB1-8DD5-4493-AC7B-C564500AEE14}" dt="2024-05-16T02:22:42.181" v="669" actId="12788"/>
          <ac:spMkLst>
            <pc:docMk/>
            <pc:sldMk cId="3765944514" sldId="284"/>
            <ac:spMk id="3" creationId="{39761460-4F3A-3A3B-8044-AFD4A81F0B2B}"/>
          </ac:spMkLst>
        </pc:spChg>
        <pc:spChg chg="del">
          <ac:chgData name="Celso Martins" userId="87511e5d812d4e2f" providerId="LiveId" clId="{0CEB4FB1-8DD5-4493-AC7B-C564500AEE14}" dt="2024-05-16T02:22:32.811" v="666" actId="478"/>
          <ac:spMkLst>
            <pc:docMk/>
            <pc:sldMk cId="3765944514" sldId="284"/>
            <ac:spMk id="4" creationId="{BDA73F7D-9263-F1A9-F1DB-3AD626331026}"/>
          </ac:spMkLst>
        </pc:spChg>
      </pc:sldChg>
      <pc:sldChg chg="addSp delSp modSp add mod ord">
        <pc:chgData name="Celso Martins" userId="87511e5d812d4e2f" providerId="LiveId" clId="{0CEB4FB1-8DD5-4493-AC7B-C564500AEE14}" dt="2024-05-16T02:25:09.617" v="677" actId="12788"/>
        <pc:sldMkLst>
          <pc:docMk/>
          <pc:sldMk cId="791680508" sldId="285"/>
        </pc:sldMkLst>
        <pc:spChg chg="del mod">
          <ac:chgData name="Celso Martins" userId="87511e5d812d4e2f" providerId="LiveId" clId="{0CEB4FB1-8DD5-4493-AC7B-C564500AEE14}" dt="2024-05-16T02:24:59.511" v="674" actId="478"/>
          <ac:spMkLst>
            <pc:docMk/>
            <pc:sldMk cId="791680508" sldId="285"/>
            <ac:spMk id="3" creationId="{7641B2AB-CFE3-AA88-B980-558D225D48A1}"/>
          </ac:spMkLst>
        </pc:spChg>
        <pc:spChg chg="add mod">
          <ac:chgData name="Celso Martins" userId="87511e5d812d4e2f" providerId="LiveId" clId="{0CEB4FB1-8DD5-4493-AC7B-C564500AEE14}" dt="2024-05-16T02:25:09.617" v="677" actId="12788"/>
          <ac:spMkLst>
            <pc:docMk/>
            <pc:sldMk cId="791680508" sldId="285"/>
            <ac:spMk id="4" creationId="{3764582F-ECF5-63DD-2CE4-E0B851A47266}"/>
          </ac:spMkLst>
        </pc:spChg>
      </pc:sldChg>
      <pc:sldChg chg="addSp delSp modSp add del mod">
        <pc:chgData name="Celso Martins" userId="87511e5d812d4e2f" providerId="LiveId" clId="{0CEB4FB1-8DD5-4493-AC7B-C564500AEE14}" dt="2024-05-16T02:29:31.660" v="707" actId="2696"/>
        <pc:sldMkLst>
          <pc:docMk/>
          <pc:sldMk cId="559101893" sldId="286"/>
        </pc:sldMkLst>
        <pc:spChg chg="add mod">
          <ac:chgData name="Celso Martins" userId="87511e5d812d4e2f" providerId="LiveId" clId="{0CEB4FB1-8DD5-4493-AC7B-C564500AEE14}" dt="2024-05-16T02:27:51.402" v="682" actId="12788"/>
          <ac:spMkLst>
            <pc:docMk/>
            <pc:sldMk cId="559101893" sldId="286"/>
            <ac:spMk id="3" creationId="{CCE74DFE-2167-040A-9792-14E1E112CA57}"/>
          </ac:spMkLst>
        </pc:spChg>
        <pc:spChg chg="del">
          <ac:chgData name="Celso Martins" userId="87511e5d812d4e2f" providerId="LiveId" clId="{0CEB4FB1-8DD5-4493-AC7B-C564500AEE14}" dt="2024-05-16T02:27:36.130" v="679" actId="478"/>
          <ac:spMkLst>
            <pc:docMk/>
            <pc:sldMk cId="559101893" sldId="286"/>
            <ac:spMk id="4" creationId="{3764582F-ECF5-63DD-2CE4-E0B851A47266}"/>
          </ac:spMkLst>
        </pc:spChg>
      </pc:sldChg>
      <pc:sldChg chg="modSp add mod">
        <pc:chgData name="Celso Martins" userId="87511e5d812d4e2f" providerId="LiveId" clId="{0CEB4FB1-8DD5-4493-AC7B-C564500AEE14}" dt="2024-05-16T02:29:12.837" v="706" actId="6549"/>
        <pc:sldMkLst>
          <pc:docMk/>
          <pc:sldMk cId="3386594466" sldId="287"/>
        </pc:sldMkLst>
        <pc:spChg chg="mod">
          <ac:chgData name="Celso Martins" userId="87511e5d812d4e2f" providerId="LiveId" clId="{0CEB4FB1-8DD5-4493-AC7B-C564500AEE14}" dt="2024-05-16T02:29:12.837" v="706" actId="6549"/>
          <ac:spMkLst>
            <pc:docMk/>
            <pc:sldMk cId="3386594466" sldId="287"/>
            <ac:spMk id="3" creationId="{CCE74DFE-2167-040A-9792-14E1E112CA57}"/>
          </ac:spMkLst>
        </pc:spChg>
      </pc:sldChg>
      <pc:sldChg chg="addSp delSp modSp add mod">
        <pc:chgData name="Celso Martins" userId="87511e5d812d4e2f" providerId="LiveId" clId="{0CEB4FB1-8DD5-4493-AC7B-C564500AEE14}" dt="2024-05-16T02:31:26.299" v="711" actId="20577"/>
        <pc:sldMkLst>
          <pc:docMk/>
          <pc:sldMk cId="2967999284" sldId="288"/>
        </pc:sldMkLst>
        <pc:spChg chg="del">
          <ac:chgData name="Celso Martins" userId="87511e5d812d4e2f" providerId="LiveId" clId="{0CEB4FB1-8DD5-4493-AC7B-C564500AEE14}" dt="2024-05-16T02:31:19.113" v="709" actId="478"/>
          <ac:spMkLst>
            <pc:docMk/>
            <pc:sldMk cId="2967999284" sldId="288"/>
            <ac:spMk id="3" creationId="{CCE74DFE-2167-040A-9792-14E1E112CA57}"/>
          </ac:spMkLst>
        </pc:spChg>
        <pc:spChg chg="add mod">
          <ac:chgData name="Celso Martins" userId="87511e5d812d4e2f" providerId="LiveId" clId="{0CEB4FB1-8DD5-4493-AC7B-C564500AEE14}" dt="2024-05-16T02:31:26.299" v="711" actId="20577"/>
          <ac:spMkLst>
            <pc:docMk/>
            <pc:sldMk cId="2967999284" sldId="288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1:51.642" v="714" actId="20577"/>
        <pc:sldMkLst>
          <pc:docMk/>
          <pc:sldMk cId="1023776229" sldId="289"/>
        </pc:sldMkLst>
        <pc:spChg chg="mod">
          <ac:chgData name="Celso Martins" userId="87511e5d812d4e2f" providerId="LiveId" clId="{0CEB4FB1-8DD5-4493-AC7B-C564500AEE14}" dt="2024-05-16T02:31:51.642" v="714" actId="20577"/>
          <ac:spMkLst>
            <pc:docMk/>
            <pc:sldMk cId="1023776229" sldId="289"/>
            <ac:spMk id="4" creationId="{899681B4-310E-F2D0-92F1-D4002C2568BF}"/>
          </ac:spMkLst>
        </pc:spChg>
      </pc:sldChg>
      <pc:sldChg chg="addSp delSp modSp add mod">
        <pc:chgData name="Celso Martins" userId="87511e5d812d4e2f" providerId="LiveId" clId="{0CEB4FB1-8DD5-4493-AC7B-C564500AEE14}" dt="2024-05-16T02:32:08.998" v="718" actId="22"/>
        <pc:sldMkLst>
          <pc:docMk/>
          <pc:sldMk cId="2545557028" sldId="290"/>
        </pc:sldMkLst>
        <pc:spChg chg="add">
          <ac:chgData name="Celso Martins" userId="87511e5d812d4e2f" providerId="LiveId" clId="{0CEB4FB1-8DD5-4493-AC7B-C564500AEE14}" dt="2024-05-16T02:32:08.998" v="718" actId="22"/>
          <ac:spMkLst>
            <pc:docMk/>
            <pc:sldMk cId="2545557028" sldId="290"/>
            <ac:spMk id="3" creationId="{4ECB779D-861F-0A70-E98A-2AC24AF724CB}"/>
          </ac:spMkLst>
        </pc:spChg>
        <pc:spChg chg="del mod">
          <ac:chgData name="Celso Martins" userId="87511e5d812d4e2f" providerId="LiveId" clId="{0CEB4FB1-8DD5-4493-AC7B-C564500AEE14}" dt="2024-05-16T02:32:08.625" v="717" actId="478"/>
          <ac:spMkLst>
            <pc:docMk/>
            <pc:sldMk cId="2545557028" sldId="290"/>
            <ac:spMk id="4" creationId="{899681B4-310E-F2D0-92F1-D4002C2568BF}"/>
          </ac:spMkLst>
        </pc:spChg>
      </pc:sldChg>
      <pc:sldChg chg="modSp add mod">
        <pc:chgData name="Celso Martins" userId="87511e5d812d4e2f" providerId="LiveId" clId="{0CEB4FB1-8DD5-4493-AC7B-C564500AEE14}" dt="2024-05-16T02:32:30.876" v="720"/>
        <pc:sldMkLst>
          <pc:docMk/>
          <pc:sldMk cId="3778099853" sldId="291"/>
        </pc:sldMkLst>
        <pc:spChg chg="mod">
          <ac:chgData name="Celso Martins" userId="87511e5d812d4e2f" providerId="LiveId" clId="{0CEB4FB1-8DD5-4493-AC7B-C564500AEE14}" dt="2024-05-16T02:32:30.876" v="720"/>
          <ac:spMkLst>
            <pc:docMk/>
            <pc:sldMk cId="3778099853" sldId="291"/>
            <ac:spMk id="3" creationId="{4ECB779D-861F-0A70-E98A-2AC24AF724CB}"/>
          </ac:spMkLst>
        </pc:spChg>
      </pc:sldChg>
      <pc:sldChg chg="addSp delSp add mod">
        <pc:chgData name="Celso Martins" userId="87511e5d812d4e2f" providerId="LiveId" clId="{0CEB4FB1-8DD5-4493-AC7B-C564500AEE14}" dt="2024-05-16T02:40:27.364" v="723" actId="22"/>
        <pc:sldMkLst>
          <pc:docMk/>
          <pc:sldMk cId="1955385857" sldId="292"/>
        </pc:sldMkLst>
        <pc:spChg chg="del">
          <ac:chgData name="Celso Martins" userId="87511e5d812d4e2f" providerId="LiveId" clId="{0CEB4FB1-8DD5-4493-AC7B-C564500AEE14}" dt="2024-05-16T02:40:26.848" v="722" actId="478"/>
          <ac:spMkLst>
            <pc:docMk/>
            <pc:sldMk cId="1955385857" sldId="292"/>
            <ac:spMk id="3" creationId="{4ECB779D-861F-0A70-E98A-2AC24AF724CB}"/>
          </ac:spMkLst>
        </pc:spChg>
        <pc:spChg chg="add">
          <ac:chgData name="Celso Martins" userId="87511e5d812d4e2f" providerId="LiveId" clId="{0CEB4FB1-8DD5-4493-AC7B-C564500AEE14}" dt="2024-05-16T02:40:27.364" v="723" actId="22"/>
          <ac:spMkLst>
            <pc:docMk/>
            <pc:sldMk cId="1955385857" sldId="292"/>
            <ac:spMk id="4" creationId="{ABF1A38E-54DD-9643-6904-309E036CA62B}"/>
          </ac:spMkLst>
        </pc:spChg>
      </pc:sldChg>
      <pc:sldChg chg="add">
        <pc:chgData name="Celso Martins" userId="87511e5d812d4e2f" providerId="LiveId" clId="{0CEB4FB1-8DD5-4493-AC7B-C564500AEE14}" dt="2024-05-16T02:40:42.731" v="724" actId="2890"/>
        <pc:sldMkLst>
          <pc:docMk/>
          <pc:sldMk cId="3326179898" sldId="293"/>
        </pc:sldMkLst>
      </pc:sldChg>
      <pc:sldChg chg="addSp delSp add mod">
        <pc:chgData name="Celso Martins" userId="87511e5d812d4e2f" providerId="LiveId" clId="{0CEB4FB1-8DD5-4493-AC7B-C564500AEE14}" dt="2024-05-16T02:41:35.593" v="727" actId="22"/>
        <pc:sldMkLst>
          <pc:docMk/>
          <pc:sldMk cId="641953503" sldId="294"/>
        </pc:sldMkLst>
        <pc:spChg chg="add">
          <ac:chgData name="Celso Martins" userId="87511e5d812d4e2f" providerId="LiveId" clId="{0CEB4FB1-8DD5-4493-AC7B-C564500AEE14}" dt="2024-05-16T02:41:35.593" v="727" actId="22"/>
          <ac:spMkLst>
            <pc:docMk/>
            <pc:sldMk cId="641953503" sldId="294"/>
            <ac:spMk id="3" creationId="{54BBEA34-A0D8-8776-7733-F820EE212E90}"/>
          </ac:spMkLst>
        </pc:spChg>
        <pc:spChg chg="del">
          <ac:chgData name="Celso Martins" userId="87511e5d812d4e2f" providerId="LiveId" clId="{0CEB4FB1-8DD5-4493-AC7B-C564500AEE14}" dt="2024-05-16T02:41:35.168" v="726" actId="478"/>
          <ac:spMkLst>
            <pc:docMk/>
            <pc:sldMk cId="641953503" sldId="294"/>
            <ac:spMk id="4" creationId="{ABF1A38E-54DD-9643-6904-309E036CA62B}"/>
          </ac:spMkLst>
        </pc:spChg>
      </pc:sldChg>
      <pc:sldChg chg="addSp delSp add mod ord">
        <pc:chgData name="Celso Martins" userId="87511e5d812d4e2f" providerId="LiveId" clId="{0CEB4FB1-8DD5-4493-AC7B-C564500AEE14}" dt="2024-05-16T02:43:33.266" v="732" actId="22"/>
        <pc:sldMkLst>
          <pc:docMk/>
          <pc:sldMk cId="3370455399" sldId="295"/>
        </pc:sldMkLst>
        <pc:spChg chg="add">
          <ac:chgData name="Celso Martins" userId="87511e5d812d4e2f" providerId="LiveId" clId="{0CEB4FB1-8DD5-4493-AC7B-C564500AEE14}" dt="2024-05-16T02:43:33.266" v="732" actId="22"/>
          <ac:spMkLst>
            <pc:docMk/>
            <pc:sldMk cId="3370455399" sldId="295"/>
            <ac:spMk id="3" creationId="{615D04EB-BA48-426E-648A-B5A655CE1759}"/>
          </ac:spMkLst>
        </pc:spChg>
        <pc:spChg chg="del">
          <ac:chgData name="Celso Martins" userId="87511e5d812d4e2f" providerId="LiveId" clId="{0CEB4FB1-8DD5-4493-AC7B-C564500AEE14}" dt="2024-05-16T02:43:32.839" v="731" actId="478"/>
          <ac:spMkLst>
            <pc:docMk/>
            <pc:sldMk cId="3370455399" sldId="295"/>
            <ac:spMk id="4" creationId="{ABF1A38E-54DD-9643-6904-309E036CA62B}"/>
          </ac:spMkLst>
        </pc:spChg>
      </pc:sldChg>
      <pc:sldChg chg="add del">
        <pc:chgData name="Celso Martins" userId="87511e5d812d4e2f" providerId="LiveId" clId="{0CEB4FB1-8DD5-4493-AC7B-C564500AEE14}" dt="2024-05-16T02:44:25.841" v="734" actId="2890"/>
        <pc:sldMkLst>
          <pc:docMk/>
          <pc:sldMk cId="527465517" sldId="296"/>
        </pc:sldMkLst>
      </pc:sldChg>
      <pc:sldChg chg="addSp modSp add mod ord">
        <pc:chgData name="Celso Martins" userId="87511e5d812d4e2f" providerId="LiveId" clId="{0CEB4FB1-8DD5-4493-AC7B-C564500AEE14}" dt="2024-05-16T02:45:22.626" v="817" actId="207"/>
        <pc:sldMkLst>
          <pc:docMk/>
          <pc:sldMk cId="2110711700" sldId="296"/>
        </pc:sldMkLst>
        <pc:spChg chg="add mod">
          <ac:chgData name="Celso Martins" userId="87511e5d812d4e2f" providerId="LiveId" clId="{0CEB4FB1-8DD5-4493-AC7B-C564500AEE14}" dt="2024-05-16T02:45:08.549" v="784" actId="207"/>
          <ac:spMkLst>
            <pc:docMk/>
            <pc:sldMk cId="2110711700" sldId="296"/>
            <ac:spMk id="2" creationId="{931A195A-E7C4-A3DE-6E87-E19FF7D8F1AF}"/>
          </ac:spMkLst>
        </pc:spChg>
        <pc:spChg chg="mod">
          <ac:chgData name="Celso Martins" userId="87511e5d812d4e2f" providerId="LiveId" clId="{0CEB4FB1-8DD5-4493-AC7B-C564500AEE14}" dt="2024-05-16T02:44:45.722" v="743" actId="20577"/>
          <ac:spMkLst>
            <pc:docMk/>
            <pc:sldMk cId="2110711700" sldId="296"/>
            <ac:spMk id="3" creationId="{4ECB779D-861F-0A70-E98A-2AC24AF724CB}"/>
          </ac:spMkLst>
        </pc:spChg>
        <pc:spChg chg="add mod">
          <ac:chgData name="Celso Martins" userId="87511e5d812d4e2f" providerId="LiveId" clId="{0CEB4FB1-8DD5-4493-AC7B-C564500AEE14}" dt="2024-05-16T02:45:22.626" v="817" actId="207"/>
          <ac:spMkLst>
            <pc:docMk/>
            <pc:sldMk cId="2110711700" sldId="296"/>
            <ac:spMk id="4" creationId="{7962DEE4-8F76-B1EB-6E1B-DE1471AE82BE}"/>
          </ac:spMkLst>
        </pc:spChg>
      </pc:sldChg>
      <pc:sldChg chg="addSp delSp add mod">
        <pc:chgData name="Celso Martins" userId="87511e5d812d4e2f" providerId="LiveId" clId="{0CEB4FB1-8DD5-4493-AC7B-C564500AEE14}" dt="2024-05-16T02:46:08.559" v="822" actId="478"/>
        <pc:sldMkLst>
          <pc:docMk/>
          <pc:sldMk cId="2409183767" sldId="297"/>
        </pc:sldMkLst>
        <pc:spChg chg="del">
          <ac:chgData name="Celso Martins" userId="87511e5d812d4e2f" providerId="LiveId" clId="{0CEB4FB1-8DD5-4493-AC7B-C564500AEE14}" dt="2024-05-16T02:46:08.559" v="822" actId="478"/>
          <ac:spMkLst>
            <pc:docMk/>
            <pc:sldMk cId="2409183767" sldId="297"/>
            <ac:spMk id="2" creationId="{931A195A-E7C4-A3DE-6E87-E19FF7D8F1AF}"/>
          </ac:spMkLst>
        </pc:spChg>
        <pc:spChg chg="del">
          <ac:chgData name="Celso Martins" userId="87511e5d812d4e2f" providerId="LiveId" clId="{0CEB4FB1-8DD5-4493-AC7B-C564500AEE14}" dt="2024-05-16T02:46:04.495" v="819" actId="478"/>
          <ac:spMkLst>
            <pc:docMk/>
            <pc:sldMk cId="2409183767" sldId="297"/>
            <ac:spMk id="3" creationId="{4ECB779D-861F-0A70-E98A-2AC24AF724CB}"/>
          </ac:spMkLst>
        </pc:spChg>
        <pc:spChg chg="del">
          <ac:chgData name="Celso Martins" userId="87511e5d812d4e2f" providerId="LiveId" clId="{0CEB4FB1-8DD5-4493-AC7B-C564500AEE14}" dt="2024-05-16T02:46:07.725" v="821" actId="478"/>
          <ac:spMkLst>
            <pc:docMk/>
            <pc:sldMk cId="2409183767" sldId="297"/>
            <ac:spMk id="4" creationId="{7962DEE4-8F76-B1EB-6E1B-DE1471AE82BE}"/>
          </ac:spMkLst>
        </pc:spChg>
        <pc:spChg chg="add">
          <ac:chgData name="Celso Martins" userId="87511e5d812d4e2f" providerId="LiveId" clId="{0CEB4FB1-8DD5-4493-AC7B-C564500AEE14}" dt="2024-05-16T02:46:04.864" v="820" actId="22"/>
          <ac:spMkLst>
            <pc:docMk/>
            <pc:sldMk cId="2409183767" sldId="297"/>
            <ac:spMk id="6" creationId="{6F36D4E1-CE18-35AF-2D71-2222F74747A8}"/>
          </ac:spMkLst>
        </pc:spChg>
      </pc:sldChg>
      <pc:sldChg chg="modSp add mod">
        <pc:chgData name="Celso Martins" userId="87511e5d812d4e2f" providerId="LiveId" clId="{0CEB4FB1-8DD5-4493-AC7B-C564500AEE14}" dt="2024-05-16T02:47:11.410" v="862" actId="20577"/>
        <pc:sldMkLst>
          <pc:docMk/>
          <pc:sldMk cId="594102472" sldId="298"/>
        </pc:sldMkLst>
        <pc:spChg chg="mod">
          <ac:chgData name="Celso Martins" userId="87511e5d812d4e2f" providerId="LiveId" clId="{0CEB4FB1-8DD5-4493-AC7B-C564500AEE14}" dt="2024-05-16T02:47:11.410" v="862" actId="20577"/>
          <ac:spMkLst>
            <pc:docMk/>
            <pc:sldMk cId="594102472" sldId="298"/>
            <ac:spMk id="6" creationId="{6F36D4E1-CE18-35AF-2D71-2222F74747A8}"/>
          </ac:spMkLst>
        </pc:spChg>
      </pc:sldChg>
      <pc:sldChg chg="addSp delSp modSp add mod">
        <pc:chgData name="Celso Martins" userId="87511e5d812d4e2f" providerId="LiveId" clId="{0CEB4FB1-8DD5-4493-AC7B-C564500AEE14}" dt="2024-05-16T02:52:02.498" v="867"/>
        <pc:sldMkLst>
          <pc:docMk/>
          <pc:sldMk cId="1609805401" sldId="299"/>
        </pc:sldMkLst>
        <pc:spChg chg="add mod">
          <ac:chgData name="Celso Martins" userId="87511e5d812d4e2f" providerId="LiveId" clId="{0CEB4FB1-8DD5-4493-AC7B-C564500AEE14}" dt="2024-05-16T02:52:02.498" v="867"/>
          <ac:spMkLst>
            <pc:docMk/>
            <pc:sldMk cId="1609805401" sldId="299"/>
            <ac:spMk id="3" creationId="{B6FC135C-994C-AD29-6E1B-11836A9EAF13}"/>
          </ac:spMkLst>
        </pc:spChg>
        <pc:spChg chg="del">
          <ac:chgData name="Celso Martins" userId="87511e5d812d4e2f" providerId="LiveId" clId="{0CEB4FB1-8DD5-4493-AC7B-C564500AEE14}" dt="2024-05-16T02:50:08.115" v="864" actId="478"/>
          <ac:spMkLst>
            <pc:docMk/>
            <pc:sldMk cId="1609805401" sldId="299"/>
            <ac:spMk id="6" creationId="{6F36D4E1-CE18-35AF-2D71-2222F74747A8}"/>
          </ac:spMkLst>
        </pc:spChg>
      </pc:sldChg>
      <pc:sldChg chg="addSp delSp add mod">
        <pc:chgData name="Celso Martins" userId="87511e5d812d4e2f" providerId="LiveId" clId="{0CEB4FB1-8DD5-4493-AC7B-C564500AEE14}" dt="2024-05-16T02:54:22.569" v="870" actId="22"/>
        <pc:sldMkLst>
          <pc:docMk/>
          <pc:sldMk cId="1471884757" sldId="300"/>
        </pc:sldMkLst>
        <pc:spChg chg="del">
          <ac:chgData name="Celso Martins" userId="87511e5d812d4e2f" providerId="LiveId" clId="{0CEB4FB1-8DD5-4493-AC7B-C564500AEE14}" dt="2024-05-16T02:54:22.056" v="869" actId="478"/>
          <ac:spMkLst>
            <pc:docMk/>
            <pc:sldMk cId="1471884757" sldId="300"/>
            <ac:spMk id="3" creationId="{B6FC135C-994C-AD29-6E1B-11836A9EAF13}"/>
          </ac:spMkLst>
        </pc:spChg>
        <pc:spChg chg="add">
          <ac:chgData name="Celso Martins" userId="87511e5d812d4e2f" providerId="LiveId" clId="{0CEB4FB1-8DD5-4493-AC7B-C564500AEE14}" dt="2024-05-16T02:54:22.569" v="870" actId="22"/>
          <ac:spMkLst>
            <pc:docMk/>
            <pc:sldMk cId="1471884757" sldId="300"/>
            <ac:spMk id="4" creationId="{D1D174CC-280F-4748-0840-F38C52066C5F}"/>
          </ac:spMkLst>
        </pc:spChg>
      </pc:sldChg>
      <pc:sldChg chg="addSp delSp modSp add mod ord">
        <pc:chgData name="Celso Martins" userId="87511e5d812d4e2f" providerId="LiveId" clId="{0CEB4FB1-8DD5-4493-AC7B-C564500AEE14}" dt="2024-05-16T03:11:44.889" v="1081" actId="20577"/>
        <pc:sldMkLst>
          <pc:docMk/>
          <pc:sldMk cId="2298116400" sldId="301"/>
        </pc:sldMkLst>
        <pc:spChg chg="del">
          <ac:chgData name="Celso Martins" userId="87511e5d812d4e2f" providerId="LiveId" clId="{0CEB4FB1-8DD5-4493-AC7B-C564500AEE14}" dt="2024-05-16T03:01:36.749" v="874" actId="478"/>
          <ac:spMkLst>
            <pc:docMk/>
            <pc:sldMk cId="2298116400" sldId="301"/>
            <ac:spMk id="2" creationId="{D4EA5336-8463-F5CB-8798-912FE92D8EE5}"/>
          </ac:spMkLst>
        </pc:spChg>
        <pc:spChg chg="add mod">
          <ac:chgData name="Celso Martins" userId="87511e5d812d4e2f" providerId="LiveId" clId="{0CEB4FB1-8DD5-4493-AC7B-C564500AEE14}" dt="2024-05-16T03:07:12.754" v="996" actId="1076"/>
          <ac:spMkLst>
            <pc:docMk/>
            <pc:sldMk cId="2298116400" sldId="301"/>
            <ac:spMk id="3" creationId="{19AEE33F-0DBA-5875-DFB1-319DF3F43854}"/>
          </ac:spMkLst>
        </pc:spChg>
        <pc:spChg chg="add del">
          <ac:chgData name="Celso Martins" userId="87511e5d812d4e2f" providerId="LiveId" clId="{0CEB4FB1-8DD5-4493-AC7B-C564500AEE14}" dt="2024-05-16T03:03:25.931" v="894" actId="22"/>
          <ac:spMkLst>
            <pc:docMk/>
            <pc:sldMk cId="2298116400" sldId="301"/>
            <ac:spMk id="5" creationId="{696482B6-FE98-DF93-B83A-49FFCCD961A6}"/>
          </ac:spMkLst>
        </pc:spChg>
        <pc:spChg chg="mod">
          <ac:chgData name="Celso Martins" userId="87511e5d812d4e2f" providerId="LiveId" clId="{0CEB4FB1-8DD5-4493-AC7B-C564500AEE14}" dt="2024-05-16T03:11:44.889" v="1081" actId="20577"/>
          <ac:spMkLst>
            <pc:docMk/>
            <pc:sldMk cId="2298116400" sldId="301"/>
            <ac:spMk id="7" creationId="{2F9F0040-37C6-9D71-B309-32F45AA4322C}"/>
          </ac:spMkLst>
        </pc:spChg>
        <pc:spChg chg="add mod">
          <ac:chgData name="Celso Martins" userId="87511e5d812d4e2f" providerId="LiveId" clId="{0CEB4FB1-8DD5-4493-AC7B-C564500AEE14}" dt="2024-05-16T03:07:23.539" v="997" actId="1076"/>
          <ac:spMkLst>
            <pc:docMk/>
            <pc:sldMk cId="2298116400" sldId="301"/>
            <ac:spMk id="8" creationId="{F83847C3-81EB-1D08-80DC-8B32F64B1FF3}"/>
          </ac:spMkLst>
        </pc:spChg>
        <pc:cxnChg chg="add mod">
          <ac:chgData name="Celso Martins" userId="87511e5d812d4e2f" providerId="LiveId" clId="{0CEB4FB1-8DD5-4493-AC7B-C564500AEE14}" dt="2024-05-16T03:11:11.721" v="1012" actId="1076"/>
          <ac:cxnSpMkLst>
            <pc:docMk/>
            <pc:sldMk cId="2298116400" sldId="301"/>
            <ac:cxnSpMk id="10" creationId="{8697496C-F31D-C0E2-EEA1-0505532ABA82}"/>
          </ac:cxnSpMkLst>
        </pc:cxnChg>
        <pc:cxnChg chg="add mod">
          <ac:chgData name="Celso Martins" userId="87511e5d812d4e2f" providerId="LiveId" clId="{0CEB4FB1-8DD5-4493-AC7B-C564500AEE14}" dt="2024-05-16T03:11:08.808" v="1011" actId="1076"/>
          <ac:cxnSpMkLst>
            <pc:docMk/>
            <pc:sldMk cId="2298116400" sldId="301"/>
            <ac:cxnSpMk id="11" creationId="{57ACF37B-0F0E-3812-1B4D-CAA72ECD1649}"/>
          </ac:cxnSpMkLst>
        </pc:cxnChg>
      </pc:sldChg>
    </pc:docChg>
  </pc:docChgLst>
  <pc:docChgLst>
    <pc:chgData name="Celso Martins" userId="87511e5d812d4e2f" providerId="LiveId" clId="{2B39AD08-0BA1-42A4-B850-9CE12F9D6C98}"/>
    <pc:docChg chg="undo custSel addSld delSld modSld sldOrd">
      <pc:chgData name="Celso Martins" userId="87511e5d812d4e2f" providerId="LiveId" clId="{2B39AD08-0BA1-42A4-B850-9CE12F9D6C98}" dt="2024-05-31T00:15:49.999" v="907" actId="1076"/>
      <pc:docMkLst>
        <pc:docMk/>
      </pc:docMkLst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652010594" sldId="256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47176710" sldId="257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620037606" sldId="258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1706361319" sldId="259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028026221" sldId="260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2290978837" sldId="261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3592301730" sldId="262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7905584" sldId="263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4221789650" sldId="264"/>
        </pc:sldMkLst>
      </pc:sldChg>
      <pc:sldChg chg="del">
        <pc:chgData name="Celso Martins" userId="87511e5d812d4e2f" providerId="LiveId" clId="{2B39AD08-0BA1-42A4-B850-9CE12F9D6C98}" dt="2024-05-30T22:08:11.199" v="0" actId="2696"/>
        <pc:sldMkLst>
          <pc:docMk/>
          <pc:sldMk cId="1268563289" sldId="265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577543330" sldId="268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1332430390" sldId="269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3843315704" sldId="270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1287334037" sldId="271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484697543" sldId="272"/>
        </pc:sldMkLst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2135614745" sldId="273"/>
        </pc:sldMkLst>
      </pc:sldChg>
      <pc:sldChg chg="del">
        <pc:chgData name="Celso Martins" userId="87511e5d812d4e2f" providerId="LiveId" clId="{2B39AD08-0BA1-42A4-B850-9CE12F9D6C98}" dt="2024-05-30T22:30:20.311" v="282" actId="47"/>
        <pc:sldMkLst>
          <pc:docMk/>
          <pc:sldMk cId="2486085490" sldId="274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225691794" sldId="275"/>
        </pc:sldMkLst>
      </pc:sldChg>
      <pc:sldChg chg="del">
        <pc:chgData name="Celso Martins" userId="87511e5d812d4e2f" providerId="LiveId" clId="{2B39AD08-0BA1-42A4-B850-9CE12F9D6C98}" dt="2024-05-30T22:30:38.659" v="283" actId="47"/>
        <pc:sldMkLst>
          <pc:docMk/>
          <pc:sldMk cId="4045018160" sldId="276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224231206" sldId="279"/>
        </pc:sldMkLst>
      </pc:sldChg>
      <pc:sldChg chg="modSp add del mod">
        <pc:chgData name="Celso Martins" userId="87511e5d812d4e2f" providerId="LiveId" clId="{2B39AD08-0BA1-42A4-B850-9CE12F9D6C98}" dt="2024-05-30T22:15:07.104" v="52" actId="2696"/>
        <pc:sldMkLst>
          <pc:docMk/>
          <pc:sldMk cId="4092050562" sldId="279"/>
        </pc:sldMkLst>
        <pc:spChg chg="mod">
          <ac:chgData name="Celso Martins" userId="87511e5d812d4e2f" providerId="LiveId" clId="{2B39AD08-0BA1-42A4-B850-9CE12F9D6C98}" dt="2024-05-30T22:14:52.734" v="51" actId="20577"/>
          <ac:spMkLst>
            <pc:docMk/>
            <pc:sldMk cId="4092050562" sldId="279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453455940" sldId="280"/>
        </pc:sldMkLst>
      </pc:sldChg>
      <pc:sldChg chg="modSp add mod ord">
        <pc:chgData name="Celso Martins" userId="87511e5d812d4e2f" providerId="LiveId" clId="{2B39AD08-0BA1-42A4-B850-9CE12F9D6C98}" dt="2024-05-30T22:15:14.748" v="53" actId="408"/>
        <pc:sldMkLst>
          <pc:docMk/>
          <pc:sldMk cId="809690420" sldId="280"/>
        </pc:sldMkLst>
        <pc:spChg chg="mod">
          <ac:chgData name="Celso Martins" userId="87511e5d812d4e2f" providerId="LiveId" clId="{2B39AD08-0BA1-42A4-B850-9CE12F9D6C98}" dt="2024-05-30T22:15:14.748" v="53" actId="408"/>
          <ac:spMkLst>
            <pc:docMk/>
            <pc:sldMk cId="809690420" sldId="28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19:40.959" v="180" actId="20577"/>
        <pc:sldMkLst>
          <pc:docMk/>
          <pc:sldMk cId="1553601386" sldId="281"/>
        </pc:sldMkLst>
        <pc:spChg chg="mod">
          <ac:chgData name="Celso Martins" userId="87511e5d812d4e2f" providerId="LiveId" clId="{2B39AD08-0BA1-42A4-B850-9CE12F9D6C98}" dt="2024-05-30T22:19:40.959" v="180" actId="20577"/>
          <ac:spMkLst>
            <pc:docMk/>
            <pc:sldMk cId="1553601386" sldId="28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494052055" sldId="281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898655381" sldId="282"/>
        </pc:sldMkLst>
      </pc:sldChg>
      <pc:sldChg chg="modSp add mod ord">
        <pc:chgData name="Celso Martins" userId="87511e5d812d4e2f" providerId="LiveId" clId="{2B39AD08-0BA1-42A4-B850-9CE12F9D6C98}" dt="2024-05-30T22:17:40.675" v="171" actId="408"/>
        <pc:sldMkLst>
          <pc:docMk/>
          <pc:sldMk cId="2671936616" sldId="282"/>
        </pc:sldMkLst>
        <pc:spChg chg="mod">
          <ac:chgData name="Celso Martins" userId="87511e5d812d4e2f" providerId="LiveId" clId="{2B39AD08-0BA1-42A4-B850-9CE12F9D6C98}" dt="2024-05-30T22:17:40.675" v="171" actId="408"/>
          <ac:spMkLst>
            <pc:docMk/>
            <pc:sldMk cId="2671936616" sldId="282"/>
            <ac:spMk id="7" creationId="{2F9F0040-37C6-9D71-B309-32F45AA4322C}"/>
          </ac:spMkLst>
        </pc:spChg>
      </pc:sldChg>
      <pc:sldChg chg="modSp add del mod ord">
        <pc:chgData name="Celso Martins" userId="87511e5d812d4e2f" providerId="LiveId" clId="{2B39AD08-0BA1-42A4-B850-9CE12F9D6C98}" dt="2024-05-30T22:16:46.090" v="110" actId="2696"/>
        <pc:sldMkLst>
          <pc:docMk/>
          <pc:sldMk cId="3017181589" sldId="282"/>
        </pc:sldMkLst>
        <pc:spChg chg="mod">
          <ac:chgData name="Celso Martins" userId="87511e5d812d4e2f" providerId="LiveId" clId="{2B39AD08-0BA1-42A4-B850-9CE12F9D6C98}" dt="2024-05-30T22:16:28.796" v="109" actId="20577"/>
          <ac:spMkLst>
            <pc:docMk/>
            <pc:sldMk cId="3017181589" sldId="282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2:18:27.317" v="176" actId="408"/>
        <pc:sldMkLst>
          <pc:docMk/>
          <pc:sldMk cId="1889545304" sldId="283"/>
        </pc:sldMkLst>
        <pc:spChg chg="mod">
          <ac:chgData name="Celso Martins" userId="87511e5d812d4e2f" providerId="LiveId" clId="{2B39AD08-0BA1-42A4-B850-9CE12F9D6C98}" dt="2024-05-30T22:18:27.317" v="176" actId="408"/>
          <ac:spMkLst>
            <pc:docMk/>
            <pc:sldMk cId="1889545304" sldId="283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971116254" sldId="283"/>
        </pc:sldMkLst>
      </pc:sldChg>
      <pc:sldChg chg="modSp add mod">
        <pc:chgData name="Celso Martins" userId="87511e5d812d4e2f" providerId="LiveId" clId="{2B39AD08-0BA1-42A4-B850-9CE12F9D6C98}" dt="2024-05-30T22:20:23.003" v="183" actId="408"/>
        <pc:sldMkLst>
          <pc:docMk/>
          <pc:sldMk cId="2118831361" sldId="284"/>
        </pc:sldMkLst>
        <pc:spChg chg="mod">
          <ac:chgData name="Celso Martins" userId="87511e5d812d4e2f" providerId="LiveId" clId="{2B39AD08-0BA1-42A4-B850-9CE12F9D6C98}" dt="2024-05-30T22:20:23.003" v="183" actId="408"/>
          <ac:spMkLst>
            <pc:docMk/>
            <pc:sldMk cId="2118831361" sldId="284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765944514" sldId="284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791680508" sldId="285"/>
        </pc:sldMkLst>
      </pc:sldChg>
      <pc:sldChg chg="modSp add mod ord">
        <pc:chgData name="Celso Martins" userId="87511e5d812d4e2f" providerId="LiveId" clId="{2B39AD08-0BA1-42A4-B850-9CE12F9D6C98}" dt="2024-05-30T22:21:45.893" v="188" actId="408"/>
        <pc:sldMkLst>
          <pc:docMk/>
          <pc:sldMk cId="1229245803" sldId="285"/>
        </pc:sldMkLst>
        <pc:spChg chg="mod">
          <ac:chgData name="Celso Martins" userId="87511e5d812d4e2f" providerId="LiveId" clId="{2B39AD08-0BA1-42A4-B850-9CE12F9D6C98}" dt="2024-05-30T22:21:45.893" v="188" actId="408"/>
          <ac:spMkLst>
            <pc:docMk/>
            <pc:sldMk cId="1229245803" sldId="285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22:12.103" v="191" actId="408"/>
        <pc:sldMkLst>
          <pc:docMk/>
          <pc:sldMk cId="2651766592" sldId="286"/>
        </pc:sldMkLst>
        <pc:spChg chg="mod">
          <ac:chgData name="Celso Martins" userId="87511e5d812d4e2f" providerId="LiveId" clId="{2B39AD08-0BA1-42A4-B850-9CE12F9D6C98}" dt="2024-05-30T22:22:12.103" v="191" actId="408"/>
          <ac:spMkLst>
            <pc:docMk/>
            <pc:sldMk cId="2651766592" sldId="286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86594466" sldId="287"/>
        </pc:sldMkLst>
      </pc:sldChg>
      <pc:sldChg chg="modSp add mod">
        <pc:chgData name="Celso Martins" userId="87511e5d812d4e2f" providerId="LiveId" clId="{2B39AD08-0BA1-42A4-B850-9CE12F9D6C98}" dt="2024-05-30T22:25:17.897" v="197" actId="20577"/>
        <pc:sldMkLst>
          <pc:docMk/>
          <pc:sldMk cId="3704734651" sldId="287"/>
        </pc:sldMkLst>
        <pc:spChg chg="mod">
          <ac:chgData name="Celso Martins" userId="87511e5d812d4e2f" providerId="LiveId" clId="{2B39AD08-0BA1-42A4-B850-9CE12F9D6C98}" dt="2024-05-30T22:25:17.897" v="197" actId="20577"/>
          <ac:spMkLst>
            <pc:docMk/>
            <pc:sldMk cId="3704734651" sldId="287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25:33.507" v="200" actId="408"/>
        <pc:sldMkLst>
          <pc:docMk/>
          <pc:sldMk cId="1015338858" sldId="288"/>
        </pc:sldMkLst>
        <pc:spChg chg="mod">
          <ac:chgData name="Celso Martins" userId="87511e5d812d4e2f" providerId="LiveId" clId="{2B39AD08-0BA1-42A4-B850-9CE12F9D6C98}" dt="2024-05-30T22:25:33.507" v="200" actId="408"/>
          <ac:spMkLst>
            <pc:docMk/>
            <pc:sldMk cId="1015338858" sldId="288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967999284" sldId="288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023776229" sldId="289"/>
        </pc:sldMkLst>
      </pc:sldChg>
      <pc:sldChg chg="addSp modSp add mod">
        <pc:chgData name="Celso Martins" userId="87511e5d812d4e2f" providerId="LiveId" clId="{2B39AD08-0BA1-42A4-B850-9CE12F9D6C98}" dt="2024-05-30T22:27:35.281" v="229" actId="408"/>
        <pc:sldMkLst>
          <pc:docMk/>
          <pc:sldMk cId="3112125796" sldId="289"/>
        </pc:sldMkLst>
        <pc:spChg chg="add mod">
          <ac:chgData name="Celso Martins" userId="87511e5d812d4e2f" providerId="LiveId" clId="{2B39AD08-0BA1-42A4-B850-9CE12F9D6C98}" dt="2024-05-30T22:26:26.260" v="205" actId="767"/>
          <ac:spMkLst>
            <pc:docMk/>
            <pc:sldMk cId="3112125796" sldId="289"/>
            <ac:spMk id="2" creationId="{907CD6B8-3E2A-E495-20EA-7B28D1F1041E}"/>
          </ac:spMkLst>
        </pc:spChg>
        <pc:spChg chg="add mod">
          <ac:chgData name="Celso Martins" userId="87511e5d812d4e2f" providerId="LiveId" clId="{2B39AD08-0BA1-42A4-B850-9CE12F9D6C98}" dt="2024-05-30T22:27:30.703" v="228" actId="408"/>
          <ac:spMkLst>
            <pc:docMk/>
            <pc:sldMk cId="3112125796" sldId="289"/>
            <ac:spMk id="3" creationId="{B27BBED4-A2EB-A2F3-6172-D3ED2F64F5C1}"/>
          </ac:spMkLst>
        </pc:spChg>
        <pc:spChg chg="mod">
          <ac:chgData name="Celso Martins" userId="87511e5d812d4e2f" providerId="LiveId" clId="{2B39AD08-0BA1-42A4-B850-9CE12F9D6C98}" dt="2024-05-30T22:27:35.281" v="229" actId="408"/>
          <ac:spMkLst>
            <pc:docMk/>
            <pc:sldMk cId="3112125796" sldId="289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545557028" sldId="290"/>
        </pc:sldMkLst>
      </pc:sldChg>
      <pc:sldChg chg="delSp modSp add del mod">
        <pc:chgData name="Celso Martins" userId="87511e5d812d4e2f" providerId="LiveId" clId="{2B39AD08-0BA1-42A4-B850-9CE12F9D6C98}" dt="2024-05-30T22:30:10.194" v="281" actId="47"/>
        <pc:sldMkLst>
          <pc:docMk/>
          <pc:sldMk cId="3028139924" sldId="290"/>
        </pc:sldMkLst>
        <pc:spChg chg="del mod">
          <ac:chgData name="Celso Martins" userId="87511e5d812d4e2f" providerId="LiveId" clId="{2B39AD08-0BA1-42A4-B850-9CE12F9D6C98}" dt="2024-05-30T22:29:21.162" v="252" actId="478"/>
          <ac:spMkLst>
            <pc:docMk/>
            <pc:sldMk cId="3028139924" sldId="290"/>
            <ac:spMk id="3" creationId="{B27BBED4-A2EB-A2F3-6172-D3ED2F64F5C1}"/>
          </ac:spMkLst>
        </pc:spChg>
        <pc:spChg chg="mod">
          <ac:chgData name="Celso Martins" userId="87511e5d812d4e2f" providerId="LiveId" clId="{2B39AD08-0BA1-42A4-B850-9CE12F9D6C98}" dt="2024-05-30T22:29:29.820" v="254" actId="20577"/>
          <ac:spMkLst>
            <pc:docMk/>
            <pc:sldMk cId="3028139924" sldId="290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2:30:06.965" v="280" actId="408"/>
        <pc:sldMkLst>
          <pc:docMk/>
          <pc:sldMk cId="3149586859" sldId="291"/>
        </pc:sldMkLst>
        <pc:spChg chg="mod">
          <ac:chgData name="Celso Martins" userId="87511e5d812d4e2f" providerId="LiveId" clId="{2B39AD08-0BA1-42A4-B850-9CE12F9D6C98}" dt="2024-05-30T22:30:06.965" v="280" actId="408"/>
          <ac:spMkLst>
            <pc:docMk/>
            <pc:sldMk cId="3149586859" sldId="29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778099853" sldId="291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955385857" sldId="292"/>
        </pc:sldMkLst>
      </pc:sldChg>
      <pc:sldChg chg="modSp add mod ord">
        <pc:chgData name="Celso Martins" userId="87511e5d812d4e2f" providerId="LiveId" clId="{2B39AD08-0BA1-42A4-B850-9CE12F9D6C98}" dt="2024-05-30T22:31:50.656" v="315" actId="14100"/>
        <pc:sldMkLst>
          <pc:docMk/>
          <pc:sldMk cId="2446020071" sldId="292"/>
        </pc:sldMkLst>
        <pc:spChg chg="mod">
          <ac:chgData name="Celso Martins" userId="87511e5d812d4e2f" providerId="LiveId" clId="{2B39AD08-0BA1-42A4-B850-9CE12F9D6C98}" dt="2024-05-30T22:31:50.656" v="315" actId="14100"/>
          <ac:spMkLst>
            <pc:docMk/>
            <pc:sldMk cId="2446020071" sldId="292"/>
            <ac:spMk id="9" creationId="{CBB1991C-77F2-AAD3-CB94-2515C91B3038}"/>
          </ac:spMkLst>
        </pc:spChg>
      </pc:sldChg>
      <pc:sldChg chg="addSp delSp modSp add mod">
        <pc:chgData name="Celso Martins" userId="87511e5d812d4e2f" providerId="LiveId" clId="{2B39AD08-0BA1-42A4-B850-9CE12F9D6C98}" dt="2024-05-30T22:43:48.551" v="398" actId="692"/>
        <pc:sldMkLst>
          <pc:docMk/>
          <pc:sldMk cId="3037965244" sldId="293"/>
        </pc:sldMkLst>
        <pc:spChg chg="del">
          <ac:chgData name="Celso Martins" userId="87511e5d812d4e2f" providerId="LiveId" clId="{2B39AD08-0BA1-42A4-B850-9CE12F9D6C98}" dt="2024-05-30T22:33:06.601" v="322" actId="478"/>
          <ac:spMkLst>
            <pc:docMk/>
            <pc:sldMk cId="3037965244" sldId="293"/>
            <ac:spMk id="3" creationId="{73A605BA-7D20-A3DC-218B-D622FA082FE4}"/>
          </ac:spMkLst>
        </pc:spChg>
        <pc:spChg chg="del">
          <ac:chgData name="Celso Martins" userId="87511e5d812d4e2f" providerId="LiveId" clId="{2B39AD08-0BA1-42A4-B850-9CE12F9D6C98}" dt="2024-05-30T22:33:04.872" v="321" actId="478"/>
          <ac:spMkLst>
            <pc:docMk/>
            <pc:sldMk cId="3037965244" sldId="293"/>
            <ac:spMk id="4" creationId="{BA282936-E12D-D5A2-4E1A-AA7637653FC2}"/>
          </ac:spMkLst>
        </pc:spChg>
        <pc:spChg chg="del">
          <ac:chgData name="Celso Martins" userId="87511e5d812d4e2f" providerId="LiveId" clId="{2B39AD08-0BA1-42A4-B850-9CE12F9D6C98}" dt="2024-05-30T22:33:01.873" v="320" actId="478"/>
          <ac:spMkLst>
            <pc:docMk/>
            <pc:sldMk cId="3037965244" sldId="293"/>
            <ac:spMk id="5" creationId="{B9512669-EEB9-39F0-BF98-606A7BB8C8C0}"/>
          </ac:spMkLst>
        </pc:spChg>
        <pc:spChg chg="del mod">
          <ac:chgData name="Celso Martins" userId="87511e5d812d4e2f" providerId="LiveId" clId="{2B39AD08-0BA1-42A4-B850-9CE12F9D6C98}" dt="2024-05-30T22:32:57.084" v="318" actId="478"/>
          <ac:spMkLst>
            <pc:docMk/>
            <pc:sldMk cId="3037965244" sldId="293"/>
            <ac:spMk id="6" creationId="{B565146E-EC48-3DD7-D66B-927610DB2628}"/>
          </ac:spMkLst>
        </pc:spChg>
        <pc:spChg chg="add mod ord">
          <ac:chgData name="Celso Martins" userId="87511e5d812d4e2f" providerId="LiveId" clId="{2B39AD08-0BA1-42A4-B850-9CE12F9D6C98}" dt="2024-05-30T22:34:15.960" v="346" actId="207"/>
          <ac:spMkLst>
            <pc:docMk/>
            <pc:sldMk cId="3037965244" sldId="293"/>
            <ac:spMk id="8" creationId="{66D4CDDB-10A6-9728-F2D3-A4012AA27026}"/>
          </ac:spMkLst>
        </pc:spChg>
        <pc:spChg chg="add mod">
          <ac:chgData name="Celso Martins" userId="87511e5d812d4e2f" providerId="LiveId" clId="{2B39AD08-0BA1-42A4-B850-9CE12F9D6C98}" dt="2024-05-30T22:36:33.054" v="369" actId="20577"/>
          <ac:spMkLst>
            <pc:docMk/>
            <pc:sldMk cId="3037965244" sldId="293"/>
            <ac:spMk id="10" creationId="{ADF745B3-898D-63D5-087E-D22FC43ABF50}"/>
          </ac:spMkLst>
        </pc:spChg>
        <pc:spChg chg="del">
          <ac:chgData name="Celso Martins" userId="87511e5d812d4e2f" providerId="LiveId" clId="{2B39AD08-0BA1-42A4-B850-9CE12F9D6C98}" dt="2024-05-30T22:32:58.761" v="319" actId="478"/>
          <ac:spMkLst>
            <pc:docMk/>
            <pc:sldMk cId="3037965244" sldId="293"/>
            <ac:spMk id="11" creationId="{972EE574-0E95-7CE0-6B10-8FD41F05B52C}"/>
          </ac:spMkLst>
        </pc:spChg>
        <pc:spChg chg="add del mod">
          <ac:chgData name="Celso Martins" userId="87511e5d812d4e2f" providerId="LiveId" clId="{2B39AD08-0BA1-42A4-B850-9CE12F9D6C98}" dt="2024-05-30T22:36:52.540" v="370" actId="478"/>
          <ac:spMkLst>
            <pc:docMk/>
            <pc:sldMk cId="3037965244" sldId="293"/>
            <ac:spMk id="15" creationId="{23DDE7C1-BEBD-57FC-E392-D35AB7C650B9}"/>
          </ac:spMkLst>
        </pc:spChg>
        <pc:spChg chg="add mod">
          <ac:chgData name="Celso Martins" userId="87511e5d812d4e2f" providerId="LiveId" clId="{2B39AD08-0BA1-42A4-B850-9CE12F9D6C98}" dt="2024-05-30T22:37:20.890" v="372"/>
          <ac:spMkLst>
            <pc:docMk/>
            <pc:sldMk cId="3037965244" sldId="293"/>
            <ac:spMk id="16" creationId="{87CC5CC3-1EFE-4F34-F25E-09AE57EFAF8B}"/>
          </ac:spMkLst>
        </pc:spChg>
        <pc:spChg chg="add mod">
          <ac:chgData name="Celso Martins" userId="87511e5d812d4e2f" providerId="LiveId" clId="{2B39AD08-0BA1-42A4-B850-9CE12F9D6C98}" dt="2024-05-30T22:43:24.964" v="396" actId="1076"/>
          <ac:spMkLst>
            <pc:docMk/>
            <pc:sldMk cId="3037965244" sldId="293"/>
            <ac:spMk id="17" creationId="{1B519A0F-E9B1-F8E0-C0A6-B4BE27A949A3}"/>
          </ac:spMkLst>
        </pc:spChg>
        <pc:cxnChg chg="add mod">
          <ac:chgData name="Celso Martins" userId="87511e5d812d4e2f" providerId="LiveId" clId="{2B39AD08-0BA1-42A4-B850-9CE12F9D6C98}" dt="2024-05-30T22:35:45.457" v="363" actId="692"/>
          <ac:cxnSpMkLst>
            <pc:docMk/>
            <pc:sldMk cId="3037965244" sldId="293"/>
            <ac:cxnSpMk id="13" creationId="{37E7B75F-EA26-BE88-5155-61BB410597EB}"/>
          </ac:cxnSpMkLst>
        </pc:cxnChg>
        <pc:cxnChg chg="add mod">
          <ac:chgData name="Celso Martins" userId="87511e5d812d4e2f" providerId="LiveId" clId="{2B39AD08-0BA1-42A4-B850-9CE12F9D6C98}" dt="2024-05-30T22:35:55.291" v="365" actId="1076"/>
          <ac:cxnSpMkLst>
            <pc:docMk/>
            <pc:sldMk cId="3037965244" sldId="293"/>
            <ac:cxnSpMk id="14" creationId="{816B2B70-F85B-4D65-C7EE-04E540736841}"/>
          </ac:cxnSpMkLst>
        </pc:cxnChg>
        <pc:cxnChg chg="add mod">
          <ac:chgData name="Celso Martins" userId="87511e5d812d4e2f" providerId="LiveId" clId="{2B39AD08-0BA1-42A4-B850-9CE12F9D6C98}" dt="2024-05-30T22:43:48.551" v="398" actId="692"/>
          <ac:cxnSpMkLst>
            <pc:docMk/>
            <pc:sldMk cId="3037965244" sldId="293"/>
            <ac:cxnSpMk id="19" creationId="{5A6AF948-90DB-2774-516F-5EB52EDFB268}"/>
          </ac:cxnSpMkLst>
        </pc:cxn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26179898" sldId="293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641953503" sldId="294"/>
        </pc:sldMkLst>
      </pc:sldChg>
      <pc:sldChg chg="modSp add mod ord">
        <pc:chgData name="Celso Martins" userId="87511e5d812d4e2f" providerId="LiveId" clId="{2B39AD08-0BA1-42A4-B850-9CE12F9D6C98}" dt="2024-05-30T22:45:35.694" v="446" actId="20577"/>
        <pc:sldMkLst>
          <pc:docMk/>
          <pc:sldMk cId="2981930263" sldId="294"/>
        </pc:sldMkLst>
        <pc:spChg chg="mod">
          <ac:chgData name="Celso Martins" userId="87511e5d812d4e2f" providerId="LiveId" clId="{2B39AD08-0BA1-42A4-B850-9CE12F9D6C98}" dt="2024-05-30T22:45:35.694" v="446" actId="20577"/>
          <ac:spMkLst>
            <pc:docMk/>
            <pc:sldMk cId="2981930263" sldId="294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46:52.092" v="528" actId="408"/>
        <pc:sldMkLst>
          <pc:docMk/>
          <pc:sldMk cId="2811587535" sldId="295"/>
        </pc:sldMkLst>
        <pc:spChg chg="mod">
          <ac:chgData name="Celso Martins" userId="87511e5d812d4e2f" providerId="LiveId" clId="{2B39AD08-0BA1-42A4-B850-9CE12F9D6C98}" dt="2024-05-30T22:46:52.092" v="528" actId="408"/>
          <ac:spMkLst>
            <pc:docMk/>
            <pc:sldMk cId="2811587535" sldId="295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3370455399" sldId="295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110711700" sldId="296"/>
        </pc:sldMkLst>
      </pc:sldChg>
      <pc:sldChg chg="addSp modSp add mod ord">
        <pc:chgData name="Celso Martins" userId="87511e5d812d4e2f" providerId="LiveId" clId="{2B39AD08-0BA1-42A4-B850-9CE12F9D6C98}" dt="2024-05-30T22:47:48.836" v="546" actId="115"/>
        <pc:sldMkLst>
          <pc:docMk/>
          <pc:sldMk cId="2410381439" sldId="296"/>
        </pc:sldMkLst>
        <pc:spChg chg="add mod">
          <ac:chgData name="Celso Martins" userId="87511e5d812d4e2f" providerId="LiveId" clId="{2B39AD08-0BA1-42A4-B850-9CE12F9D6C98}" dt="2024-05-30T22:47:48.836" v="546" actId="115"/>
          <ac:spMkLst>
            <pc:docMk/>
            <pc:sldMk cId="2410381439" sldId="296"/>
            <ac:spMk id="3" creationId="{FC05AEB5-21D6-46A5-25C4-50F3498A3AEC}"/>
          </ac:spMkLst>
        </pc:spChg>
      </pc:sldChg>
      <pc:sldChg chg="modSp add mod ord">
        <pc:chgData name="Celso Martins" userId="87511e5d812d4e2f" providerId="LiveId" clId="{2B39AD08-0BA1-42A4-B850-9CE12F9D6C98}" dt="2024-05-30T22:49:40.937" v="553" actId="408"/>
        <pc:sldMkLst>
          <pc:docMk/>
          <pc:sldMk cId="136341927" sldId="297"/>
        </pc:sldMkLst>
        <pc:spChg chg="mod">
          <ac:chgData name="Celso Martins" userId="87511e5d812d4e2f" providerId="LiveId" clId="{2B39AD08-0BA1-42A4-B850-9CE12F9D6C98}" dt="2024-05-30T22:49:40.937" v="553" actId="408"/>
          <ac:spMkLst>
            <pc:docMk/>
            <pc:sldMk cId="136341927" sldId="297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2409183767" sldId="297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594102472" sldId="298"/>
        </pc:sldMkLst>
      </pc:sldChg>
      <pc:sldChg chg="modSp add mod ord">
        <pc:chgData name="Celso Martins" userId="87511e5d812d4e2f" providerId="LiveId" clId="{2B39AD08-0BA1-42A4-B850-9CE12F9D6C98}" dt="2024-05-30T22:50:58.781" v="621" actId="20577"/>
        <pc:sldMkLst>
          <pc:docMk/>
          <pc:sldMk cId="2671897859" sldId="298"/>
        </pc:sldMkLst>
        <pc:spChg chg="mod">
          <ac:chgData name="Celso Martins" userId="87511e5d812d4e2f" providerId="LiveId" clId="{2B39AD08-0BA1-42A4-B850-9CE12F9D6C98}" dt="2024-05-30T22:50:58.781" v="621" actId="20577"/>
          <ac:spMkLst>
            <pc:docMk/>
            <pc:sldMk cId="2671897859" sldId="298"/>
            <ac:spMk id="7" creationId="{2F9F0040-37C6-9D71-B309-32F45AA4322C}"/>
          </ac:spMkLst>
        </pc:spChg>
      </pc:sldChg>
      <pc:sldChg chg="addSp modSp add mod ord">
        <pc:chgData name="Celso Martins" userId="87511e5d812d4e2f" providerId="LiveId" clId="{2B39AD08-0BA1-42A4-B850-9CE12F9D6C98}" dt="2024-05-30T23:02:06.291" v="760"/>
        <pc:sldMkLst>
          <pc:docMk/>
          <pc:sldMk cId="282734473" sldId="299"/>
        </pc:sldMkLst>
        <pc:spChg chg="mod">
          <ac:chgData name="Celso Martins" userId="87511e5d812d4e2f" providerId="LiveId" clId="{2B39AD08-0BA1-42A4-B850-9CE12F9D6C98}" dt="2024-05-30T22:52:25.516" v="634" actId="20577"/>
          <ac:spMkLst>
            <pc:docMk/>
            <pc:sldMk cId="282734473" sldId="299"/>
            <ac:spMk id="3" creationId="{FC05AEB5-21D6-46A5-25C4-50F3498A3AEC}"/>
          </ac:spMkLst>
        </pc:spChg>
        <pc:spChg chg="add mod">
          <ac:chgData name="Celso Martins" userId="87511e5d812d4e2f" providerId="LiveId" clId="{2B39AD08-0BA1-42A4-B850-9CE12F9D6C98}" dt="2024-05-30T22:51:51.241" v="627" actId="14100"/>
          <ac:spMkLst>
            <pc:docMk/>
            <pc:sldMk cId="282734473" sldId="299"/>
            <ac:spMk id="4" creationId="{3B472059-41D9-9A91-BCA0-5B89E50BB780}"/>
          </ac:spMkLst>
        </pc:spChg>
        <pc:spChg chg="add mod">
          <ac:chgData name="Celso Martins" userId="87511e5d812d4e2f" providerId="LiveId" clId="{2B39AD08-0BA1-42A4-B850-9CE12F9D6C98}" dt="2024-05-30T23:02:06.291" v="760"/>
          <ac:spMkLst>
            <pc:docMk/>
            <pc:sldMk cId="282734473" sldId="299"/>
            <ac:spMk id="5" creationId="{B035320F-A662-90FC-0794-4B825CF246A6}"/>
          </ac:spMkLst>
        </pc:spChg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609805401" sldId="299"/>
        </pc:sldMkLst>
      </pc:sldChg>
      <pc:sldChg chg="del">
        <pc:chgData name="Celso Martins" userId="87511e5d812d4e2f" providerId="LiveId" clId="{2B39AD08-0BA1-42A4-B850-9CE12F9D6C98}" dt="2024-05-30T22:08:59.214" v="2" actId="2696"/>
        <pc:sldMkLst>
          <pc:docMk/>
          <pc:sldMk cId="1471884757" sldId="300"/>
        </pc:sldMkLst>
      </pc:sldChg>
      <pc:sldChg chg="modSp add mod ord">
        <pc:chgData name="Celso Martins" userId="87511e5d812d4e2f" providerId="LiveId" clId="{2B39AD08-0BA1-42A4-B850-9CE12F9D6C98}" dt="2024-05-30T22:55:25.935" v="641" actId="408"/>
        <pc:sldMkLst>
          <pc:docMk/>
          <pc:sldMk cId="1474298978" sldId="300"/>
        </pc:sldMkLst>
        <pc:spChg chg="mod">
          <ac:chgData name="Celso Martins" userId="87511e5d812d4e2f" providerId="LiveId" clId="{2B39AD08-0BA1-42A4-B850-9CE12F9D6C98}" dt="2024-05-30T22:55:25.935" v="641" actId="408"/>
          <ac:spMkLst>
            <pc:docMk/>
            <pc:sldMk cId="1474298978" sldId="30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2:56:01.718" v="644" actId="408"/>
        <pc:sldMkLst>
          <pc:docMk/>
          <pc:sldMk cId="479442538" sldId="301"/>
        </pc:sldMkLst>
        <pc:spChg chg="mod">
          <ac:chgData name="Celso Martins" userId="87511e5d812d4e2f" providerId="LiveId" clId="{2B39AD08-0BA1-42A4-B850-9CE12F9D6C98}" dt="2024-05-30T22:56:01.718" v="644" actId="408"/>
          <ac:spMkLst>
            <pc:docMk/>
            <pc:sldMk cId="479442538" sldId="301"/>
            <ac:spMk id="7" creationId="{2F9F0040-37C6-9D71-B309-32F45AA4322C}"/>
          </ac:spMkLst>
        </pc:spChg>
      </pc:sldChg>
      <pc:sldChg chg="del">
        <pc:chgData name="Celso Martins" userId="87511e5d812d4e2f" providerId="LiveId" clId="{2B39AD08-0BA1-42A4-B850-9CE12F9D6C98}" dt="2024-05-30T22:08:37.275" v="1" actId="2696"/>
        <pc:sldMkLst>
          <pc:docMk/>
          <pc:sldMk cId="2298116400" sldId="301"/>
        </pc:sldMkLst>
      </pc:sldChg>
      <pc:sldChg chg="addSp modSp add mod">
        <pc:chgData name="Celso Martins" userId="87511e5d812d4e2f" providerId="LiveId" clId="{2B39AD08-0BA1-42A4-B850-9CE12F9D6C98}" dt="2024-05-30T22:57:24.612" v="657" actId="408"/>
        <pc:sldMkLst>
          <pc:docMk/>
          <pc:sldMk cId="1195590674" sldId="302"/>
        </pc:sldMkLst>
        <pc:spChg chg="add mod">
          <ac:chgData name="Celso Martins" userId="87511e5d812d4e2f" providerId="LiveId" clId="{2B39AD08-0BA1-42A4-B850-9CE12F9D6C98}" dt="2024-05-30T22:57:20.136" v="656" actId="408"/>
          <ac:spMkLst>
            <pc:docMk/>
            <pc:sldMk cId="1195590674" sldId="302"/>
            <ac:spMk id="2" creationId="{73A2FB17-C550-D34D-6E23-3618BDB556A1}"/>
          </ac:spMkLst>
        </pc:spChg>
        <pc:spChg chg="mod">
          <ac:chgData name="Celso Martins" userId="87511e5d812d4e2f" providerId="LiveId" clId="{2B39AD08-0BA1-42A4-B850-9CE12F9D6C98}" dt="2024-05-30T22:57:24.612" v="657" actId="408"/>
          <ac:spMkLst>
            <pc:docMk/>
            <pc:sldMk cId="1195590674" sldId="302"/>
            <ac:spMk id="7" creationId="{2F9F0040-37C6-9D71-B309-32F45AA4322C}"/>
          </ac:spMkLst>
        </pc:spChg>
      </pc:sldChg>
      <pc:sldChg chg="addSp delSp modSp add mod ord">
        <pc:chgData name="Celso Martins" userId="87511e5d812d4e2f" providerId="LiveId" clId="{2B39AD08-0BA1-42A4-B850-9CE12F9D6C98}" dt="2024-05-30T23:03:47.556" v="789" actId="1076"/>
        <pc:sldMkLst>
          <pc:docMk/>
          <pc:sldMk cId="3179714921" sldId="303"/>
        </pc:sldMkLst>
        <pc:spChg chg="del mod">
          <ac:chgData name="Celso Martins" userId="87511e5d812d4e2f" providerId="LiveId" clId="{2B39AD08-0BA1-42A4-B850-9CE12F9D6C98}" dt="2024-05-30T22:58:58.465" v="681" actId="478"/>
          <ac:spMkLst>
            <pc:docMk/>
            <pc:sldMk cId="3179714921" sldId="303"/>
            <ac:spMk id="3" creationId="{FC05AEB5-21D6-46A5-25C4-50F3498A3AEC}"/>
          </ac:spMkLst>
        </pc:spChg>
        <pc:spChg chg="del">
          <ac:chgData name="Celso Martins" userId="87511e5d812d4e2f" providerId="LiveId" clId="{2B39AD08-0BA1-42A4-B850-9CE12F9D6C98}" dt="2024-05-30T22:58:59.572" v="682" actId="478"/>
          <ac:spMkLst>
            <pc:docMk/>
            <pc:sldMk cId="3179714921" sldId="303"/>
            <ac:spMk id="4" creationId="{3B472059-41D9-9A91-BCA0-5B89E50BB780}"/>
          </ac:spMkLst>
        </pc:spChg>
        <pc:spChg chg="mod">
          <ac:chgData name="Celso Martins" userId="87511e5d812d4e2f" providerId="LiveId" clId="{2B39AD08-0BA1-42A4-B850-9CE12F9D6C98}" dt="2024-05-30T22:59:19.653" v="692" actId="1076"/>
          <ac:spMkLst>
            <pc:docMk/>
            <pc:sldMk cId="3179714921" sldId="303"/>
            <ac:spMk id="8" creationId="{66D4CDDB-10A6-9728-F2D3-A4012AA27026}"/>
          </ac:spMkLst>
        </pc:spChg>
        <pc:spChg chg="mod">
          <ac:chgData name="Celso Martins" userId="87511e5d812d4e2f" providerId="LiveId" clId="{2B39AD08-0BA1-42A4-B850-9CE12F9D6C98}" dt="2024-05-30T22:58:36.898" v="678" actId="14100"/>
          <ac:spMkLst>
            <pc:docMk/>
            <pc:sldMk cId="3179714921" sldId="303"/>
            <ac:spMk id="9" creationId="{CBB1991C-77F2-AAD3-CB94-2515C91B3038}"/>
          </ac:spMkLst>
        </pc:spChg>
        <pc:spChg chg="mod">
          <ac:chgData name="Celso Martins" userId="87511e5d812d4e2f" providerId="LiveId" clId="{2B39AD08-0BA1-42A4-B850-9CE12F9D6C98}" dt="2024-05-30T23:01:39.154" v="755" actId="20577"/>
          <ac:spMkLst>
            <pc:docMk/>
            <pc:sldMk cId="3179714921" sldId="303"/>
            <ac:spMk id="10" creationId="{ADF745B3-898D-63D5-087E-D22FC43ABF50}"/>
          </ac:spMkLst>
        </pc:spChg>
        <pc:spChg chg="del">
          <ac:chgData name="Celso Martins" userId="87511e5d812d4e2f" providerId="LiveId" clId="{2B39AD08-0BA1-42A4-B850-9CE12F9D6C98}" dt="2024-05-30T22:58:55.741" v="679" actId="478"/>
          <ac:spMkLst>
            <pc:docMk/>
            <pc:sldMk cId="3179714921" sldId="303"/>
            <ac:spMk id="17" creationId="{1B519A0F-E9B1-F8E0-C0A6-B4BE27A949A3}"/>
          </ac:spMkLst>
        </pc:spChg>
        <pc:spChg chg="add del">
          <ac:chgData name="Celso Martins" userId="87511e5d812d4e2f" providerId="LiveId" clId="{2B39AD08-0BA1-42A4-B850-9CE12F9D6C98}" dt="2024-05-30T23:02:03.174" v="759" actId="22"/>
          <ac:spMkLst>
            <pc:docMk/>
            <pc:sldMk cId="3179714921" sldId="303"/>
            <ac:spMk id="24" creationId="{CF6529DD-0068-AE36-8C5D-20BC26DEC63F}"/>
          </ac:spMkLst>
        </pc:spChg>
        <pc:spChg chg="add mod">
          <ac:chgData name="Celso Martins" userId="87511e5d812d4e2f" providerId="LiveId" clId="{2B39AD08-0BA1-42A4-B850-9CE12F9D6C98}" dt="2024-05-30T23:02:17.347" v="762" actId="1076"/>
          <ac:spMkLst>
            <pc:docMk/>
            <pc:sldMk cId="3179714921" sldId="303"/>
            <ac:spMk id="25" creationId="{DFCC42C4-19F1-69AF-88ED-F5BC84BAE102}"/>
          </ac:spMkLst>
        </pc:spChg>
        <pc:spChg chg="add mod">
          <ac:chgData name="Celso Martins" userId="87511e5d812d4e2f" providerId="LiveId" clId="{2B39AD08-0BA1-42A4-B850-9CE12F9D6C98}" dt="2024-05-30T23:03:47.556" v="789" actId="1076"/>
          <ac:spMkLst>
            <pc:docMk/>
            <pc:sldMk cId="3179714921" sldId="303"/>
            <ac:spMk id="26" creationId="{49FA3399-053C-19E1-BCE5-4795EF8EC593}"/>
          </ac:spMkLst>
        </pc:spChg>
        <pc:cxnChg chg="del">
          <ac:chgData name="Celso Martins" userId="87511e5d812d4e2f" providerId="LiveId" clId="{2B39AD08-0BA1-42A4-B850-9CE12F9D6C98}" dt="2024-05-30T22:59:03.203" v="684" actId="478"/>
          <ac:cxnSpMkLst>
            <pc:docMk/>
            <pc:sldMk cId="3179714921" sldId="303"/>
            <ac:cxnSpMk id="13" creationId="{37E7B75F-EA26-BE88-5155-61BB410597EB}"/>
          </ac:cxnSpMkLst>
        </pc:cxnChg>
        <pc:cxnChg chg="del">
          <ac:chgData name="Celso Martins" userId="87511e5d812d4e2f" providerId="LiveId" clId="{2B39AD08-0BA1-42A4-B850-9CE12F9D6C98}" dt="2024-05-30T22:59:02.020" v="683" actId="478"/>
          <ac:cxnSpMkLst>
            <pc:docMk/>
            <pc:sldMk cId="3179714921" sldId="303"/>
            <ac:cxnSpMk id="14" creationId="{816B2B70-F85B-4D65-C7EE-04E540736841}"/>
          </ac:cxnSpMkLst>
        </pc:cxnChg>
        <pc:cxnChg chg="add mod ord">
          <ac:chgData name="Celso Martins" userId="87511e5d812d4e2f" providerId="LiveId" clId="{2B39AD08-0BA1-42A4-B850-9CE12F9D6C98}" dt="2024-05-30T22:59:57.874" v="698" actId="167"/>
          <ac:cxnSpMkLst>
            <pc:docMk/>
            <pc:sldMk cId="3179714921" sldId="303"/>
            <ac:cxnSpMk id="15" creationId="{FD6CFDC5-9769-0A4F-3E35-D39460D26FA1}"/>
          </ac:cxnSpMkLst>
        </pc:cxnChg>
        <pc:cxnChg chg="add mod">
          <ac:chgData name="Celso Martins" userId="87511e5d812d4e2f" providerId="LiveId" clId="{2B39AD08-0BA1-42A4-B850-9CE12F9D6C98}" dt="2024-05-30T23:00:04.476" v="702" actId="1076"/>
          <ac:cxnSpMkLst>
            <pc:docMk/>
            <pc:sldMk cId="3179714921" sldId="303"/>
            <ac:cxnSpMk id="16" creationId="{7B42EA12-2F3A-BE4A-3F10-C59A4D5D86FB}"/>
          </ac:cxnSpMkLst>
        </pc:cxnChg>
        <pc:cxnChg chg="add mod">
          <ac:chgData name="Celso Martins" userId="87511e5d812d4e2f" providerId="LiveId" clId="{2B39AD08-0BA1-42A4-B850-9CE12F9D6C98}" dt="2024-05-30T23:00:09.517" v="704" actId="1076"/>
          <ac:cxnSpMkLst>
            <pc:docMk/>
            <pc:sldMk cId="3179714921" sldId="303"/>
            <ac:cxnSpMk id="18" creationId="{E73CF88B-65DF-FC26-5D19-54B2B9477E75}"/>
          </ac:cxnSpMkLst>
        </pc:cxnChg>
        <pc:cxnChg chg="mod">
          <ac:chgData name="Celso Martins" userId="87511e5d812d4e2f" providerId="LiveId" clId="{2B39AD08-0BA1-42A4-B850-9CE12F9D6C98}" dt="2024-05-30T22:58:36.898" v="678" actId="14100"/>
          <ac:cxnSpMkLst>
            <pc:docMk/>
            <pc:sldMk cId="3179714921" sldId="303"/>
            <ac:cxnSpMk id="19" creationId="{5A6AF948-90DB-2774-516F-5EB52EDFB268}"/>
          </ac:cxnSpMkLst>
        </pc:cxnChg>
        <pc:cxnChg chg="add mod">
          <ac:chgData name="Celso Martins" userId="87511e5d812d4e2f" providerId="LiveId" clId="{2B39AD08-0BA1-42A4-B850-9CE12F9D6C98}" dt="2024-05-30T23:00:38.354" v="709" actId="1076"/>
          <ac:cxnSpMkLst>
            <pc:docMk/>
            <pc:sldMk cId="3179714921" sldId="303"/>
            <ac:cxnSpMk id="20" creationId="{051C6AEB-08C5-F004-366D-34DFCAC9286B}"/>
          </ac:cxnSpMkLst>
        </pc:cxnChg>
        <pc:cxnChg chg="add mod">
          <ac:chgData name="Celso Martins" userId="87511e5d812d4e2f" providerId="LiveId" clId="{2B39AD08-0BA1-42A4-B850-9CE12F9D6C98}" dt="2024-05-30T23:01:10.790" v="725" actId="1076"/>
          <ac:cxnSpMkLst>
            <pc:docMk/>
            <pc:sldMk cId="3179714921" sldId="303"/>
            <ac:cxnSpMk id="21" creationId="{145976B8-53AC-E57A-8440-864BAA28EF9D}"/>
          </ac:cxnSpMkLst>
        </pc:cxnChg>
        <pc:cxnChg chg="add mod">
          <ac:chgData name="Celso Martins" userId="87511e5d812d4e2f" providerId="LiveId" clId="{2B39AD08-0BA1-42A4-B850-9CE12F9D6C98}" dt="2024-05-30T23:01:47.415" v="756" actId="1076"/>
          <ac:cxnSpMkLst>
            <pc:docMk/>
            <pc:sldMk cId="3179714921" sldId="303"/>
            <ac:cxnSpMk id="22" creationId="{1344068C-221C-AF2E-110A-8B37324D2368}"/>
          </ac:cxnSpMkLst>
        </pc:cxnChg>
      </pc:sldChg>
      <pc:sldChg chg="modSp add mod ord">
        <pc:chgData name="Celso Martins" userId="87511e5d812d4e2f" providerId="LiveId" clId="{2B39AD08-0BA1-42A4-B850-9CE12F9D6C98}" dt="2024-05-30T23:04:41.549" v="795" actId="408"/>
        <pc:sldMkLst>
          <pc:docMk/>
          <pc:sldMk cId="1909229541" sldId="304"/>
        </pc:sldMkLst>
        <pc:spChg chg="mod">
          <ac:chgData name="Celso Martins" userId="87511e5d812d4e2f" providerId="LiveId" clId="{2B39AD08-0BA1-42A4-B850-9CE12F9D6C98}" dt="2024-05-30T23:04:41.549" v="795" actId="408"/>
          <ac:spMkLst>
            <pc:docMk/>
            <pc:sldMk cId="1909229541" sldId="304"/>
            <ac:spMk id="7" creationId="{2F9F0040-37C6-9D71-B309-32F45AA4322C}"/>
          </ac:spMkLst>
        </pc:spChg>
      </pc:sldChg>
      <pc:sldChg chg="modSp add del mod ord">
        <pc:chgData name="Celso Martins" userId="87511e5d812d4e2f" providerId="LiveId" clId="{2B39AD08-0BA1-42A4-B850-9CE12F9D6C98}" dt="2024-05-30T23:09:35.141" v="855" actId="47"/>
        <pc:sldMkLst>
          <pc:docMk/>
          <pc:sldMk cId="1077077945" sldId="305"/>
        </pc:sldMkLst>
        <pc:spChg chg="mod">
          <ac:chgData name="Celso Martins" userId="87511e5d812d4e2f" providerId="LiveId" clId="{2B39AD08-0BA1-42A4-B850-9CE12F9D6C98}" dt="2024-05-30T23:07:22.418" v="854" actId="408"/>
          <ac:spMkLst>
            <pc:docMk/>
            <pc:sldMk cId="1077077945" sldId="305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11:26.261" v="858" actId="408"/>
        <pc:sldMkLst>
          <pc:docMk/>
          <pc:sldMk cId="1756797252" sldId="305"/>
        </pc:sldMkLst>
        <pc:spChg chg="mod">
          <ac:chgData name="Celso Martins" userId="87511e5d812d4e2f" providerId="LiveId" clId="{2B39AD08-0BA1-42A4-B850-9CE12F9D6C98}" dt="2024-05-30T23:11:26.261" v="858" actId="408"/>
          <ac:spMkLst>
            <pc:docMk/>
            <pc:sldMk cId="1756797252" sldId="305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3:30:47.535" v="864" actId="408"/>
        <pc:sldMkLst>
          <pc:docMk/>
          <pc:sldMk cId="3232853872" sldId="306"/>
        </pc:sldMkLst>
        <pc:spChg chg="mod">
          <ac:chgData name="Celso Martins" userId="87511e5d812d4e2f" providerId="LiveId" clId="{2B39AD08-0BA1-42A4-B850-9CE12F9D6C98}" dt="2024-05-30T23:30:47.535" v="864" actId="408"/>
          <ac:spMkLst>
            <pc:docMk/>
            <pc:sldMk cId="3232853872" sldId="306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31:47.184" v="867" actId="408"/>
        <pc:sldMkLst>
          <pc:docMk/>
          <pc:sldMk cId="3977345353" sldId="307"/>
        </pc:sldMkLst>
        <pc:spChg chg="mod">
          <ac:chgData name="Celso Martins" userId="87511e5d812d4e2f" providerId="LiveId" clId="{2B39AD08-0BA1-42A4-B850-9CE12F9D6C98}" dt="2024-05-30T23:31:47.184" v="867" actId="408"/>
          <ac:spMkLst>
            <pc:docMk/>
            <pc:sldMk cId="3977345353" sldId="307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38:46.474" v="873" actId="408"/>
        <pc:sldMkLst>
          <pc:docMk/>
          <pc:sldMk cId="3727469632" sldId="308"/>
        </pc:sldMkLst>
        <pc:spChg chg="mod">
          <ac:chgData name="Celso Martins" userId="87511e5d812d4e2f" providerId="LiveId" clId="{2B39AD08-0BA1-42A4-B850-9CE12F9D6C98}" dt="2024-05-30T23:38:46.474" v="873" actId="408"/>
          <ac:spMkLst>
            <pc:docMk/>
            <pc:sldMk cId="3727469632" sldId="308"/>
            <ac:spMk id="7" creationId="{2F9F0040-37C6-9D71-B309-32F45AA4322C}"/>
          </ac:spMkLst>
        </pc:spChg>
      </pc:sldChg>
      <pc:sldChg chg="add">
        <pc:chgData name="Celso Martins" userId="87511e5d812d4e2f" providerId="LiveId" clId="{2B39AD08-0BA1-42A4-B850-9CE12F9D6C98}" dt="2024-05-30T23:38:35.732" v="871" actId="2890"/>
        <pc:sldMkLst>
          <pc:docMk/>
          <pc:sldMk cId="3363719961" sldId="309"/>
        </pc:sldMkLst>
      </pc:sldChg>
      <pc:sldChg chg="modSp add mod">
        <pc:chgData name="Celso Martins" userId="87511e5d812d4e2f" providerId="LiveId" clId="{2B39AD08-0BA1-42A4-B850-9CE12F9D6C98}" dt="2024-05-30T23:40:24.008" v="876" actId="408"/>
        <pc:sldMkLst>
          <pc:docMk/>
          <pc:sldMk cId="145378185" sldId="310"/>
        </pc:sldMkLst>
        <pc:spChg chg="mod">
          <ac:chgData name="Celso Martins" userId="87511e5d812d4e2f" providerId="LiveId" clId="{2B39AD08-0BA1-42A4-B850-9CE12F9D6C98}" dt="2024-05-30T23:40:24.008" v="876" actId="408"/>
          <ac:spMkLst>
            <pc:docMk/>
            <pc:sldMk cId="145378185" sldId="310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49:40.189" v="880" actId="1076"/>
        <pc:sldMkLst>
          <pc:docMk/>
          <pc:sldMk cId="2563339348" sldId="311"/>
        </pc:sldMkLst>
        <pc:spChg chg="mod">
          <ac:chgData name="Celso Martins" userId="87511e5d812d4e2f" providerId="LiveId" clId="{2B39AD08-0BA1-42A4-B850-9CE12F9D6C98}" dt="2024-05-30T23:49:40.189" v="880" actId="1076"/>
          <ac:spMkLst>
            <pc:docMk/>
            <pc:sldMk cId="2563339348" sldId="311"/>
            <ac:spMk id="7" creationId="{2F9F0040-37C6-9D71-B309-32F45AA4322C}"/>
          </ac:spMkLst>
        </pc:spChg>
      </pc:sldChg>
      <pc:sldChg chg="modSp add mod ord">
        <pc:chgData name="Celso Martins" userId="87511e5d812d4e2f" providerId="LiveId" clId="{2B39AD08-0BA1-42A4-B850-9CE12F9D6C98}" dt="2024-05-30T23:54:14.426" v="885" actId="408"/>
        <pc:sldMkLst>
          <pc:docMk/>
          <pc:sldMk cId="4277470704" sldId="312"/>
        </pc:sldMkLst>
        <pc:spChg chg="mod">
          <ac:chgData name="Celso Martins" userId="87511e5d812d4e2f" providerId="LiveId" clId="{2B39AD08-0BA1-42A4-B850-9CE12F9D6C98}" dt="2024-05-30T23:54:14.426" v="885" actId="408"/>
          <ac:spMkLst>
            <pc:docMk/>
            <pc:sldMk cId="4277470704" sldId="312"/>
            <ac:spMk id="7" creationId="{2F9F0040-37C6-9D71-B309-32F45AA4322C}"/>
          </ac:spMkLst>
        </pc:spChg>
      </pc:sldChg>
      <pc:sldChg chg="modSp add mod">
        <pc:chgData name="Celso Martins" userId="87511e5d812d4e2f" providerId="LiveId" clId="{2B39AD08-0BA1-42A4-B850-9CE12F9D6C98}" dt="2024-05-30T23:58:00.107" v="892" actId="20577"/>
        <pc:sldMkLst>
          <pc:docMk/>
          <pc:sldMk cId="1226388638" sldId="313"/>
        </pc:sldMkLst>
        <pc:spChg chg="mod">
          <ac:chgData name="Celso Martins" userId="87511e5d812d4e2f" providerId="LiveId" clId="{2B39AD08-0BA1-42A4-B850-9CE12F9D6C98}" dt="2024-05-30T23:58:00.107" v="892" actId="20577"/>
          <ac:spMkLst>
            <pc:docMk/>
            <pc:sldMk cId="1226388638" sldId="313"/>
            <ac:spMk id="7" creationId="{2F9F0040-37C6-9D71-B309-32F45AA4322C}"/>
          </ac:spMkLst>
        </pc:spChg>
      </pc:sldChg>
      <pc:sldChg chg="addSp delSp modSp add mod">
        <pc:chgData name="Celso Martins" userId="87511e5d812d4e2f" providerId="LiveId" clId="{2B39AD08-0BA1-42A4-B850-9CE12F9D6C98}" dt="2024-05-31T00:15:34.542" v="903" actId="21"/>
        <pc:sldMkLst>
          <pc:docMk/>
          <pc:sldMk cId="1090498329" sldId="314"/>
        </pc:sldMkLst>
        <pc:spChg chg="add del mod">
          <ac:chgData name="Celso Martins" userId="87511e5d812d4e2f" providerId="LiveId" clId="{2B39AD08-0BA1-42A4-B850-9CE12F9D6C98}" dt="2024-05-31T00:15:34.542" v="903" actId="21"/>
          <ac:spMkLst>
            <pc:docMk/>
            <pc:sldMk cId="1090498329" sldId="314"/>
            <ac:spMk id="2" creationId="{625EFF26-0E23-D615-80F3-DB1B59D29964}"/>
          </ac:spMkLst>
        </pc:spChg>
        <pc:spChg chg="mod">
          <ac:chgData name="Celso Martins" userId="87511e5d812d4e2f" providerId="LiveId" clId="{2B39AD08-0BA1-42A4-B850-9CE12F9D6C98}" dt="2024-05-31T00:14:48.424" v="898" actId="465"/>
          <ac:spMkLst>
            <pc:docMk/>
            <pc:sldMk cId="1090498329" sldId="314"/>
            <ac:spMk id="7" creationId="{2F9F0040-37C6-9D71-B309-32F45AA4322C}"/>
          </ac:spMkLst>
        </pc:spChg>
      </pc:sldChg>
      <pc:sldChg chg="addSp modSp add mod">
        <pc:chgData name="Celso Martins" userId="87511e5d812d4e2f" providerId="LiveId" clId="{2B39AD08-0BA1-42A4-B850-9CE12F9D6C98}" dt="2024-05-31T00:15:49.999" v="907" actId="1076"/>
        <pc:sldMkLst>
          <pc:docMk/>
          <pc:sldMk cId="1783147150" sldId="315"/>
        </pc:sldMkLst>
        <pc:spChg chg="add mod">
          <ac:chgData name="Celso Martins" userId="87511e5d812d4e2f" providerId="LiveId" clId="{2B39AD08-0BA1-42A4-B850-9CE12F9D6C98}" dt="2024-05-31T00:15:49.999" v="907" actId="1076"/>
          <ac:spMkLst>
            <pc:docMk/>
            <pc:sldMk cId="1783147150" sldId="315"/>
            <ac:spMk id="2" creationId="{625EFF26-0E23-D615-80F3-DB1B59D299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3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55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17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14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22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51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8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8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25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0208E7A-5A24-4F2C-BCB4-132FB1EF78DF}" type="datetimeFigureOut">
              <a:rPr lang="pt-BR" smtClean="0"/>
              <a:t>30/05/2024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96B1B45-8DB5-4DD9-BA33-0A727D4F9FA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159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104109" y="2005496"/>
            <a:ext cx="39837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// 8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 // 16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 // 32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32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64 bits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1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59" y="2005496"/>
            <a:ext cx="49968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MAX_SIZE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500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73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2005496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533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59" y="2005496"/>
            <a:ext cx="4996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BBED4-A2EB-A2F3-6172-D3ED2F64F5C1}"/>
              </a:ext>
            </a:extLst>
          </p:cNvPr>
          <p:cNvSpPr txBox="1"/>
          <p:nvPr/>
        </p:nvSpPr>
        <p:spPr>
          <a:xfrm>
            <a:off x="487734" y="3562525"/>
            <a:ext cx="1121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ceraujo@Celso:~/c_de_corno$ gcc hello.c -o hello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hello.c: In function ‘main’: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hello.c:10:14: warning: format ‘%d’ expects argument of type ‘int’, but argument 2 has type ‘int *’ [-Wformat=]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10 |     printf("%d\n", numeros);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|             ~^     ~~~~~~~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|              |     |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|              int   int *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|             %ls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ceraujo@Celso:~/c_de_corno$ ./hello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-1981383088</a:t>
            </a:r>
          </a:p>
        </p:txBody>
      </p:sp>
    </p:spTree>
    <p:extLst>
      <p:ext uri="{BB962C8B-B14F-4D97-AF65-F5344CB8AC3E}">
        <p14:creationId xmlns:p14="http://schemas.microsoft.com/office/powerpoint/2010/main" val="31121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36219" y="2005496"/>
            <a:ext cx="4719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Verdadeiro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 *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4958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7" y="2597426"/>
            <a:ext cx="313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E574-0E95-7CE0-6B10-8FD41F05B52C}"/>
              </a:ext>
            </a:extLst>
          </p:cNvPr>
          <p:cNvSpPr txBox="1"/>
          <p:nvPr/>
        </p:nvSpPr>
        <p:spPr>
          <a:xfrm>
            <a:off x="5767224" y="4542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61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EAE6C2-6D64-B848-6C89-05F2B1270AA3}"/>
              </a:ext>
            </a:extLst>
          </p:cNvPr>
          <p:cNvSpPr/>
          <p:nvPr/>
        </p:nvSpPr>
        <p:spPr>
          <a:xfrm>
            <a:off x="5327374" y="2597426"/>
            <a:ext cx="1537252" cy="2314713"/>
          </a:xfrm>
          <a:prstGeom prst="roundRect">
            <a:avLst/>
          </a:prstGeom>
          <a:solidFill>
            <a:schemeClr val="accent1">
              <a:alpha val="7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7" y="2597426"/>
            <a:ext cx="3136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E574-0E95-7CE0-6B10-8FD41F05B52C}"/>
              </a:ext>
            </a:extLst>
          </p:cNvPr>
          <p:cNvSpPr txBox="1"/>
          <p:nvPr/>
        </p:nvSpPr>
        <p:spPr>
          <a:xfrm>
            <a:off x="5767224" y="4542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</a:t>
            </a:r>
            <a:endParaRPr lang="pt-BR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BD9AE9D-AE5B-336B-FB2A-1ECF895A7118}"/>
              </a:ext>
            </a:extLst>
          </p:cNvPr>
          <p:cNvSpPr/>
          <p:nvPr/>
        </p:nvSpPr>
        <p:spPr>
          <a:xfrm>
            <a:off x="7022961" y="2597426"/>
            <a:ext cx="207617" cy="2261704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AE82D-79B1-F2A9-C10B-011BEEA6AE6D}"/>
              </a:ext>
            </a:extLst>
          </p:cNvPr>
          <p:cNvSpPr txBox="1"/>
          <p:nvPr/>
        </p:nvSpPr>
        <p:spPr>
          <a:xfrm>
            <a:off x="7292293" y="35436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pt-B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4D377C-66E3-9E3D-FEFA-6A112CA6ACCA}"/>
              </a:ext>
            </a:extLst>
          </p:cNvPr>
          <p:cNvCxnSpPr/>
          <p:nvPr/>
        </p:nvCxnSpPr>
        <p:spPr>
          <a:xfrm>
            <a:off x="3012661" y="2782092"/>
            <a:ext cx="2314713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9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605BA-7D20-A3DC-218B-D622FA082FE4}"/>
              </a:ext>
            </a:extLst>
          </p:cNvPr>
          <p:cNvSpPr txBox="1"/>
          <p:nvPr/>
        </p:nvSpPr>
        <p:spPr>
          <a:xfrm>
            <a:off x="5767224" y="252871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82936-E12D-D5A2-4E1A-AA7637653FC2}"/>
              </a:ext>
            </a:extLst>
          </p:cNvPr>
          <p:cNvSpPr txBox="1"/>
          <p:nvPr/>
        </p:nvSpPr>
        <p:spPr>
          <a:xfrm>
            <a:off x="5767224" y="29329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0x01</a:t>
            </a:r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12669-EEB9-39F0-BF98-606A7BB8C8C0}"/>
              </a:ext>
            </a:extLst>
          </p:cNvPr>
          <p:cNvSpPr txBox="1"/>
          <p:nvPr/>
        </p:nvSpPr>
        <p:spPr>
          <a:xfrm>
            <a:off x="5909090" y="333709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5146E-EC48-3DD7-D66B-927610DB2628}"/>
              </a:ext>
            </a:extLst>
          </p:cNvPr>
          <p:cNvSpPr txBox="1"/>
          <p:nvPr/>
        </p:nvSpPr>
        <p:spPr>
          <a:xfrm>
            <a:off x="5768827" y="591219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</a:t>
            </a:r>
            <a:endParaRPr lang="pt-B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6" y="2597426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EE574-0E95-7CE0-6B10-8FD41F05B52C}"/>
              </a:ext>
            </a:extLst>
          </p:cNvPr>
          <p:cNvSpPr txBox="1"/>
          <p:nvPr/>
        </p:nvSpPr>
        <p:spPr>
          <a:xfrm>
            <a:off x="5767224" y="454280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020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4CDDB-10A6-9728-F2D3-A4012AA27026}"/>
              </a:ext>
            </a:extLst>
          </p:cNvPr>
          <p:cNvSpPr/>
          <p:nvPr/>
        </p:nvSpPr>
        <p:spPr>
          <a:xfrm>
            <a:off x="5327373" y="2597426"/>
            <a:ext cx="1537251" cy="2993836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6" y="2597426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45B3-898D-63D5-087E-D22FC43ABF50}"/>
              </a:ext>
            </a:extLst>
          </p:cNvPr>
          <p:cNvSpPr txBox="1"/>
          <p:nvPr/>
        </p:nvSpPr>
        <p:spPr>
          <a:xfrm>
            <a:off x="5557078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7B75F-EA26-BE88-5155-61BB410597EB}"/>
              </a:ext>
            </a:extLst>
          </p:cNvPr>
          <p:cNvCxnSpPr/>
          <p:nvPr/>
        </p:nvCxnSpPr>
        <p:spPr>
          <a:xfrm>
            <a:off x="5327373" y="3489739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6B2B70-F85B-4D65-C7EE-04E540736841}"/>
              </a:ext>
            </a:extLst>
          </p:cNvPr>
          <p:cNvCxnSpPr/>
          <p:nvPr/>
        </p:nvCxnSpPr>
        <p:spPr>
          <a:xfrm>
            <a:off x="5327373" y="4569791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519A0F-E9B1-F8E0-C0A6-B4BE27A949A3}"/>
              </a:ext>
            </a:extLst>
          </p:cNvPr>
          <p:cNvSpPr txBox="1"/>
          <p:nvPr/>
        </p:nvSpPr>
        <p:spPr>
          <a:xfrm>
            <a:off x="6630504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0x00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0x04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0x08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6AF948-90DB-2774-516F-5EB52EDFB268}"/>
              </a:ext>
            </a:extLst>
          </p:cNvPr>
          <p:cNvCxnSpPr>
            <a:stCxn id="9" idx="3"/>
          </p:cNvCxnSpPr>
          <p:nvPr/>
        </p:nvCxnSpPr>
        <p:spPr>
          <a:xfrm>
            <a:off x="4295163" y="2782092"/>
            <a:ext cx="103221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6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1567356" y="2005496"/>
            <a:ext cx="925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Mas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então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qual 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verdadeiro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valor de </a:t>
            </a:r>
            <a:r>
              <a:rPr lang="pt-BR" sz="2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?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8193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060280" y="2005496"/>
            <a:ext cx="80714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Como um </a:t>
            </a:r>
            <a:r>
              <a:rPr lang="pt-BR" sz="2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 *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guarda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endereço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primeiro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elemento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1158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722066" y="2005496"/>
            <a:ext cx="27478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Sem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booleanos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listas</a:t>
            </a:r>
            <a:endParaRPr lang="en-US" sz="2800" dirty="0">
              <a:solidFill>
                <a:srgbClr val="C586C0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classes</a:t>
            </a: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Sem strings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12624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4CDDB-10A6-9728-F2D3-A4012AA27026}"/>
              </a:ext>
            </a:extLst>
          </p:cNvPr>
          <p:cNvSpPr/>
          <p:nvPr/>
        </p:nvSpPr>
        <p:spPr>
          <a:xfrm>
            <a:off x="5327373" y="2597426"/>
            <a:ext cx="1537251" cy="2993836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6" y="2597426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45B3-898D-63D5-087E-D22FC43ABF50}"/>
              </a:ext>
            </a:extLst>
          </p:cNvPr>
          <p:cNvSpPr txBox="1"/>
          <p:nvPr/>
        </p:nvSpPr>
        <p:spPr>
          <a:xfrm>
            <a:off x="5557078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7B75F-EA26-BE88-5155-61BB410597EB}"/>
              </a:ext>
            </a:extLst>
          </p:cNvPr>
          <p:cNvCxnSpPr/>
          <p:nvPr/>
        </p:nvCxnSpPr>
        <p:spPr>
          <a:xfrm>
            <a:off x="5327373" y="3489739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6B2B70-F85B-4D65-C7EE-04E540736841}"/>
              </a:ext>
            </a:extLst>
          </p:cNvPr>
          <p:cNvCxnSpPr/>
          <p:nvPr/>
        </p:nvCxnSpPr>
        <p:spPr>
          <a:xfrm>
            <a:off x="5327373" y="4569791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519A0F-E9B1-F8E0-C0A6-B4BE27A949A3}"/>
              </a:ext>
            </a:extLst>
          </p:cNvPr>
          <p:cNvSpPr txBox="1"/>
          <p:nvPr/>
        </p:nvSpPr>
        <p:spPr>
          <a:xfrm>
            <a:off x="6630504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0x00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0x04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0x08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6AF948-90DB-2774-516F-5EB52EDFB268}"/>
              </a:ext>
            </a:extLst>
          </p:cNvPr>
          <p:cNvCxnSpPr>
            <a:stCxn id="9" idx="3"/>
          </p:cNvCxnSpPr>
          <p:nvPr/>
        </p:nvCxnSpPr>
        <p:spPr>
          <a:xfrm>
            <a:off x="4295163" y="2782092"/>
            <a:ext cx="103221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05AEB5-21D6-46A5-25C4-50F3498A3AEC}"/>
              </a:ext>
            </a:extLst>
          </p:cNvPr>
          <p:cNvSpPr txBox="1"/>
          <p:nvPr/>
        </p:nvSpPr>
        <p:spPr>
          <a:xfrm>
            <a:off x="631685" y="3632679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sng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u="sng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u="sng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0x00</a:t>
            </a:r>
            <a:endParaRPr lang="pt-BR" b="0" u="sng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38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651788" y="2005496"/>
            <a:ext cx="68884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Utilizar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o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operador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indexação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</a:p>
          <a:p>
            <a:pPr algn="ctr"/>
            <a:r>
              <a:rPr lang="pt-BR" sz="2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7189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040790" y="2005496"/>
            <a:ext cx="41104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341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4CDDB-10A6-9728-F2D3-A4012AA27026}"/>
              </a:ext>
            </a:extLst>
          </p:cNvPr>
          <p:cNvSpPr/>
          <p:nvPr/>
        </p:nvSpPr>
        <p:spPr>
          <a:xfrm>
            <a:off x="5327373" y="2597426"/>
            <a:ext cx="1537251" cy="2993836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631686" y="2597426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45B3-898D-63D5-087E-D22FC43ABF50}"/>
              </a:ext>
            </a:extLst>
          </p:cNvPr>
          <p:cNvSpPr txBox="1"/>
          <p:nvPr/>
        </p:nvSpPr>
        <p:spPr>
          <a:xfrm>
            <a:off x="5557078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7B75F-EA26-BE88-5155-61BB410597EB}"/>
              </a:ext>
            </a:extLst>
          </p:cNvPr>
          <p:cNvCxnSpPr/>
          <p:nvPr/>
        </p:nvCxnSpPr>
        <p:spPr>
          <a:xfrm>
            <a:off x="5327373" y="3489739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6B2B70-F85B-4D65-C7EE-04E540736841}"/>
              </a:ext>
            </a:extLst>
          </p:cNvPr>
          <p:cNvCxnSpPr/>
          <p:nvPr/>
        </p:nvCxnSpPr>
        <p:spPr>
          <a:xfrm>
            <a:off x="5327373" y="4569791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519A0F-E9B1-F8E0-C0A6-B4BE27A949A3}"/>
              </a:ext>
            </a:extLst>
          </p:cNvPr>
          <p:cNvSpPr txBox="1"/>
          <p:nvPr/>
        </p:nvSpPr>
        <p:spPr>
          <a:xfrm>
            <a:off x="6630504" y="2782957"/>
            <a:ext cx="1073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0x00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0x04</a:t>
            </a: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endParaRPr lang="en-US" dirty="0">
              <a:latin typeface="Consolas" panose="020B0609020204030204" pitchFamily="49" charset="0"/>
            </a:endParaRP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0x08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6AF948-90DB-2774-516F-5EB52EDFB268}"/>
              </a:ext>
            </a:extLst>
          </p:cNvPr>
          <p:cNvCxnSpPr>
            <a:stCxn id="9" idx="3"/>
          </p:cNvCxnSpPr>
          <p:nvPr/>
        </p:nvCxnSpPr>
        <p:spPr>
          <a:xfrm>
            <a:off x="4295163" y="2782092"/>
            <a:ext cx="1032210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C05AEB5-21D6-46A5-25C4-50F3498A3AEC}"/>
              </a:ext>
            </a:extLst>
          </p:cNvPr>
          <p:cNvSpPr txBox="1"/>
          <p:nvPr/>
        </p:nvSpPr>
        <p:spPr>
          <a:xfrm>
            <a:off x="7876206" y="3890952"/>
            <a:ext cx="3663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B472059-41D9-9A91-BCA0-5B89E50BB780}"/>
              </a:ext>
            </a:extLst>
          </p:cNvPr>
          <p:cNvSpPr/>
          <p:nvPr/>
        </p:nvSpPr>
        <p:spPr>
          <a:xfrm>
            <a:off x="7600121" y="2597425"/>
            <a:ext cx="207617" cy="2993835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34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850834" y="2005496"/>
            <a:ext cx="4490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98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59" y="2005496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79442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60" y="1205948"/>
            <a:ext cx="49968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2FB17-C550-D34D-6E23-3618BDB556A1}"/>
              </a:ext>
            </a:extLst>
          </p:cNvPr>
          <p:cNvSpPr txBox="1"/>
          <p:nvPr/>
        </p:nvSpPr>
        <p:spPr>
          <a:xfrm>
            <a:off x="653774" y="3074503"/>
            <a:ext cx="10884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latin typeface="Consolas" panose="020B0609020204030204" pitchFamily="49" charset="0"/>
              </a:rPr>
              <a:t>ceraujo@Celso:~/c_de_corno$ ./hello</a:t>
            </a:r>
          </a:p>
          <a:p>
            <a:r>
              <a:rPr lang="nb-NO" dirty="0">
                <a:latin typeface="Consolas" panose="020B0609020204030204" pitchFamily="49" charset="0"/>
              </a:rPr>
              <a:t>0 1 2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0 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90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D4CDDB-10A6-9728-F2D3-A4012AA27026}"/>
              </a:ext>
            </a:extLst>
          </p:cNvPr>
          <p:cNvSpPr/>
          <p:nvPr/>
        </p:nvSpPr>
        <p:spPr>
          <a:xfrm>
            <a:off x="5327373" y="2597426"/>
            <a:ext cx="1537251" cy="2993836"/>
          </a:xfrm>
          <a:prstGeom prst="round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19236" y="2005496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Memória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RAM</a:t>
            </a:r>
            <a:endParaRPr lang="pt-BR" sz="28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608175-A9FC-674F-9BF0-6C2BE00CA7D3}"/>
              </a:ext>
            </a:extLst>
          </p:cNvPr>
          <p:cNvSpPr/>
          <p:nvPr/>
        </p:nvSpPr>
        <p:spPr>
          <a:xfrm>
            <a:off x="5327374" y="2597426"/>
            <a:ext cx="1537252" cy="3684105"/>
          </a:xfrm>
          <a:prstGeom prst="round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1991C-77F2-AAD3-CB94-2515C91B3038}"/>
              </a:ext>
            </a:extLst>
          </p:cNvPr>
          <p:cNvSpPr txBox="1"/>
          <p:nvPr/>
        </p:nvSpPr>
        <p:spPr>
          <a:xfrm>
            <a:off x="251792" y="2597426"/>
            <a:ext cx="444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F745B3-898D-63D5-087E-D22FC43ABF50}"/>
              </a:ext>
            </a:extLst>
          </p:cNvPr>
          <p:cNvSpPr txBox="1"/>
          <p:nvPr/>
        </p:nvSpPr>
        <p:spPr>
          <a:xfrm>
            <a:off x="5559285" y="2528716"/>
            <a:ext cx="10734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algn="ctr"/>
            <a:r>
              <a:rPr lang="en-US" dirty="0">
                <a:latin typeface="Consolas" panose="020B0609020204030204" pitchFamily="49" charset="0"/>
              </a:rPr>
              <a:t>0</a:t>
            </a:r>
            <a:endParaRPr lang="pt-BR" dirty="0"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6AF948-90DB-2774-516F-5EB52EDFB26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700104" y="2782092"/>
            <a:ext cx="627269" cy="0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6CFDC5-9769-0A4F-3E35-D39460D26FA1}"/>
              </a:ext>
            </a:extLst>
          </p:cNvPr>
          <p:cNvCxnSpPr/>
          <p:nvPr/>
        </p:nvCxnSpPr>
        <p:spPr>
          <a:xfrm>
            <a:off x="5327372" y="2835100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42EA12-2F3A-BE4A-3F10-C59A4D5D86FB}"/>
              </a:ext>
            </a:extLst>
          </p:cNvPr>
          <p:cNvCxnSpPr/>
          <p:nvPr/>
        </p:nvCxnSpPr>
        <p:spPr>
          <a:xfrm>
            <a:off x="5327371" y="3097935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3CF88B-65DF-FC26-5D19-54B2B9477E75}"/>
              </a:ext>
            </a:extLst>
          </p:cNvPr>
          <p:cNvCxnSpPr/>
          <p:nvPr/>
        </p:nvCxnSpPr>
        <p:spPr>
          <a:xfrm>
            <a:off x="5327370" y="3382857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C6AEB-08C5-F004-366D-34DFCAC9286B}"/>
              </a:ext>
            </a:extLst>
          </p:cNvPr>
          <p:cNvCxnSpPr/>
          <p:nvPr/>
        </p:nvCxnSpPr>
        <p:spPr>
          <a:xfrm>
            <a:off x="5327374" y="3663362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5976B8-53AC-E57A-8440-864BAA28EF9D}"/>
              </a:ext>
            </a:extLst>
          </p:cNvPr>
          <p:cNvCxnSpPr/>
          <p:nvPr/>
        </p:nvCxnSpPr>
        <p:spPr>
          <a:xfrm>
            <a:off x="5327370" y="3939449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44068C-221C-AF2E-110A-8B37324D2368}"/>
              </a:ext>
            </a:extLst>
          </p:cNvPr>
          <p:cNvCxnSpPr/>
          <p:nvPr/>
        </p:nvCxnSpPr>
        <p:spPr>
          <a:xfrm>
            <a:off x="5327369" y="5315466"/>
            <a:ext cx="1537251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DFCC42C4-19F1-69AF-88ED-F5BC84BAE102}"/>
              </a:ext>
            </a:extLst>
          </p:cNvPr>
          <p:cNvSpPr/>
          <p:nvPr/>
        </p:nvSpPr>
        <p:spPr>
          <a:xfrm>
            <a:off x="7065143" y="2597427"/>
            <a:ext cx="207617" cy="2993835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FA3399-053C-19E1-BCE5-4795EF8EC593}"/>
              </a:ext>
            </a:extLst>
          </p:cNvPr>
          <p:cNvSpPr txBox="1"/>
          <p:nvPr/>
        </p:nvSpPr>
        <p:spPr>
          <a:xfrm>
            <a:off x="7312517" y="3909678"/>
            <a:ext cx="444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 a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 (500)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1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597559" y="2005496"/>
            <a:ext cx="49968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MAX_SIZE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29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394505" y="2005496"/>
            <a:ext cx="7402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sizeof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175679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104108" y="200549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09690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673976" y="2005496"/>
            <a:ext cx="2844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285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70922" y="2005496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scanf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%s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%c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7345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27250" y="2005496"/>
            <a:ext cx="2337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27469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927251" y="2005496"/>
            <a:ext cx="23374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'B'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de-DE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de-DE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\0</a:t>
            </a:r>
            <a:r>
              <a:rPr lang="de-DE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puts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ab</a:t>
            </a:r>
            <a:r>
              <a:rPr lang="de-DE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6371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141231" y="2005496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"conceitos avancadissimos de programacao"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53781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51717" y="1099931"/>
            <a:ext cx="1208856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"conceitos avancadissimos de programacao"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||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'u'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numVogais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vogais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333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294064" y="2005496"/>
            <a:ext cx="36038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&lt;string.h&gt;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"texto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"separado"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strcat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puts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7470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4104108" y="2005496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 *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"texto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strlen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226388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70923" y="612844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90498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470923" y="612844"/>
            <a:ext cx="525015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++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%d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matriz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][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j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}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EFF26-0E23-D615-80F3-DB1B59D29964}"/>
              </a:ext>
            </a:extLst>
          </p:cNvPr>
          <p:cNvSpPr txBox="1"/>
          <p:nvPr/>
        </p:nvSpPr>
        <p:spPr>
          <a:xfrm>
            <a:off x="1789044" y="4784034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0 1 2 </a:t>
            </a:r>
          </a:p>
          <a:p>
            <a:r>
              <a:rPr lang="pt-BR" dirty="0">
                <a:latin typeface="Consolas" panose="020B0609020204030204" pitchFamily="49" charset="0"/>
              </a:rPr>
              <a:t>1 2 3 </a:t>
            </a:r>
          </a:p>
          <a:p>
            <a:r>
              <a:rPr lang="pt-BR" dirty="0">
                <a:latin typeface="Consolas" panose="020B0609020204030204" pitchFamily="49" charset="0"/>
              </a:rPr>
              <a:t>2 3 4</a:t>
            </a:r>
          </a:p>
        </p:txBody>
      </p:sp>
    </p:spTree>
    <p:extLst>
      <p:ext uri="{BB962C8B-B14F-4D97-AF65-F5344CB8AC3E}">
        <p14:creationId xmlns:p14="http://schemas.microsoft.com/office/powerpoint/2010/main" val="17831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44711" y="2005496"/>
            <a:ext cx="59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 =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coleção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do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mesmo</a:t>
            </a:r>
            <a:r>
              <a:rPr lang="en-US" sz="28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tipo</a:t>
            </a:r>
            <a:endParaRPr lang="en-US" sz="2800" b="0" dirty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		Com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tamanho</a:t>
            </a:r>
            <a:r>
              <a:rPr lang="en-US" sz="28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fixo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7193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280966" y="2005496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// tamanho 4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tamanho 3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154329" y="2005496"/>
            <a:ext cx="588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'e'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\0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60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724197" y="2005496"/>
            <a:ext cx="474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-&gt;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83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2141231" y="2005496"/>
            <a:ext cx="790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   // Compilador: char palavra[4]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[]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  <a:r>
              <a:rPr lang="pt-BR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// Compilador: int numeros[3]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4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9F0040-37C6-9D71-B309-32F45AA4322C}"/>
              </a:ext>
            </a:extLst>
          </p:cNvPr>
          <p:cNvSpPr txBox="1"/>
          <p:nvPr/>
        </p:nvSpPr>
        <p:spPr>
          <a:xfrm>
            <a:off x="3977472" y="2005496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palavra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"oie"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    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numeros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5176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1959</Words>
  <Application>Microsoft Office PowerPoint</Application>
  <PresentationFormat>Widescreen</PresentationFormat>
  <Paragraphs>262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Celso Martins</dc:creator>
  <cp:lastModifiedBy>Celso Martins</cp:lastModifiedBy>
  <cp:revision>1</cp:revision>
  <dcterms:created xsi:type="dcterms:W3CDTF">2024-05-15T21:49:37Z</dcterms:created>
  <dcterms:modified xsi:type="dcterms:W3CDTF">2024-05-31T00:15:53Z</dcterms:modified>
</cp:coreProperties>
</file>