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56" r:id="rId7"/>
    <p:sldId id="262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1" r:id="rId20"/>
    <p:sldId id="274" r:id="rId21"/>
    <p:sldId id="276" r:id="rId22"/>
    <p:sldId id="278" r:id="rId23"/>
    <p:sldId id="277" r:id="rId24"/>
    <p:sldId id="280" r:id="rId25"/>
    <p:sldId id="281" r:id="rId26"/>
    <p:sldId id="282" r:id="rId27"/>
    <p:sldId id="275" r:id="rId28"/>
    <p:sldId id="279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B4FB1-8DD5-4493-AC7B-C564500AEE14}" v="11" dt="2024-05-16T03:10:2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so Martins" userId="87511e5d812d4e2f" providerId="LiveId" clId="{0CEB4FB1-8DD5-4493-AC7B-C564500AEE14}"/>
    <pc:docChg chg="undo custSel addSld delSld modSld sldOrd">
      <pc:chgData name="Celso Martins" userId="87511e5d812d4e2f" providerId="LiveId" clId="{0CEB4FB1-8DD5-4493-AC7B-C564500AEE14}" dt="2024-05-16T03:11:44.889" v="1081" actId="20577"/>
      <pc:docMkLst>
        <pc:docMk/>
      </pc:docMkLst>
      <pc:sldChg chg="modSp mod">
        <pc:chgData name="Celso Martins" userId="87511e5d812d4e2f" providerId="LiveId" clId="{0CEB4FB1-8DD5-4493-AC7B-C564500AEE14}" dt="2024-05-15T23:01:23.837" v="1" actId="408"/>
        <pc:sldMkLst>
          <pc:docMk/>
          <pc:sldMk cId="347176710" sldId="257"/>
        </pc:sldMkLst>
        <pc:spChg chg="mod">
          <ac:chgData name="Celso Martins" userId="87511e5d812d4e2f" providerId="LiveId" clId="{0CEB4FB1-8DD5-4493-AC7B-C564500AEE14}" dt="2024-05-15T23:01:23.837" v="1" actId="408"/>
          <ac:spMkLst>
            <pc:docMk/>
            <pc:sldMk cId="347176710" sldId="257"/>
            <ac:spMk id="7" creationId="{2F9F0040-37C6-9D71-B309-32F45AA4322C}"/>
          </ac:spMkLst>
        </pc:spChg>
      </pc:sldChg>
      <pc:sldChg chg="modSp mod">
        <pc:chgData name="Celso Martins" userId="87511e5d812d4e2f" providerId="LiveId" clId="{0CEB4FB1-8DD5-4493-AC7B-C564500AEE14}" dt="2024-05-15T23:01:18.506" v="0" actId="408"/>
        <pc:sldMkLst>
          <pc:docMk/>
          <pc:sldMk cId="546214324" sldId="266"/>
        </pc:sldMkLst>
        <pc:spChg chg="mod">
          <ac:chgData name="Celso Martins" userId="87511e5d812d4e2f" providerId="LiveId" clId="{0CEB4FB1-8DD5-4493-AC7B-C564500AEE14}" dt="2024-05-15T23:01:18.506" v="0" actId="408"/>
          <ac:spMkLst>
            <pc:docMk/>
            <pc:sldMk cId="546214324" sldId="266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59:10.028" v="604" actId="20577"/>
        <pc:sldMkLst>
          <pc:docMk/>
          <pc:sldMk cId="577543330" sldId="268"/>
        </pc:sldMkLst>
        <pc:spChg chg="add">
          <ac:chgData name="Celso Martins" userId="87511e5d812d4e2f" providerId="LiveId" clId="{0CEB4FB1-8DD5-4493-AC7B-C564500AEE14}" dt="2024-05-16T01:57:25.279" v="592"/>
          <ac:spMkLst>
            <pc:docMk/>
            <pc:sldMk cId="577543330" sldId="268"/>
            <ac:spMk id="2" creationId="{B22C8731-AF0D-6694-0A7C-A236ECFA8F18}"/>
          </ac:spMkLst>
        </pc:spChg>
        <pc:spChg chg="mod">
          <ac:chgData name="Celso Martins" userId="87511e5d812d4e2f" providerId="LiveId" clId="{0CEB4FB1-8DD5-4493-AC7B-C564500AEE14}" dt="2024-05-16T01:59:10.028" v="604" actId="20577"/>
          <ac:spMkLst>
            <pc:docMk/>
            <pc:sldMk cId="577543330" sldId="268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0CEB4FB1-8DD5-4493-AC7B-C564500AEE14}" dt="2024-05-16T00:30:17.436" v="11" actId="408"/>
        <pc:sldMkLst>
          <pc:docMk/>
          <pc:sldMk cId="1332430390" sldId="269"/>
        </pc:sldMkLst>
        <pc:spChg chg="mod">
          <ac:chgData name="Celso Martins" userId="87511e5d812d4e2f" providerId="LiveId" clId="{0CEB4FB1-8DD5-4493-AC7B-C564500AEE14}" dt="2024-05-16T00:30:17.436" v="11" actId="408"/>
          <ac:spMkLst>
            <pc:docMk/>
            <pc:sldMk cId="1332430390" sldId="269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0:33:12.172" v="330" actId="207"/>
        <pc:sldMkLst>
          <pc:docMk/>
          <pc:sldMk cId="3843315704" sldId="270"/>
        </pc:sldMkLst>
        <pc:spChg chg="add mod">
          <ac:chgData name="Celso Martins" userId="87511e5d812d4e2f" providerId="LiveId" clId="{0CEB4FB1-8DD5-4493-AC7B-C564500AEE14}" dt="2024-05-16T00:31:52.998" v="169" actId="207"/>
          <ac:spMkLst>
            <pc:docMk/>
            <pc:sldMk cId="3843315704" sldId="270"/>
            <ac:spMk id="4" creationId="{C747A54F-628E-4E27-04AF-1C92F6A2F651}"/>
          </ac:spMkLst>
        </pc:spChg>
        <pc:spChg chg="add mod">
          <ac:chgData name="Celso Martins" userId="87511e5d812d4e2f" providerId="LiveId" clId="{0CEB4FB1-8DD5-4493-AC7B-C564500AEE14}" dt="2024-05-16T00:32:25.389" v="213" actId="207"/>
          <ac:spMkLst>
            <pc:docMk/>
            <pc:sldMk cId="3843315704" sldId="270"/>
            <ac:spMk id="5" creationId="{F7A7816A-89C6-408A-09A3-0F397AE987E5}"/>
          </ac:spMkLst>
        </pc:spChg>
        <pc:spChg chg="add mod">
          <ac:chgData name="Celso Martins" userId="87511e5d812d4e2f" providerId="LiveId" clId="{0CEB4FB1-8DD5-4493-AC7B-C564500AEE14}" dt="2024-05-16T00:33:12.172" v="330" actId="207"/>
          <ac:spMkLst>
            <pc:docMk/>
            <pc:sldMk cId="3843315704" sldId="270"/>
            <ac:spMk id="6" creationId="{6E710D22-C61F-18C0-7C33-27FC52A21602}"/>
          </ac:spMkLst>
        </pc:spChg>
        <pc:cxnChg chg="add del">
          <ac:chgData name="Celso Martins" userId="87511e5d812d4e2f" providerId="LiveId" clId="{0CEB4FB1-8DD5-4493-AC7B-C564500AEE14}" dt="2024-05-16T00:30:57.740" v="14" actId="11529"/>
          <ac:cxnSpMkLst>
            <pc:docMk/>
            <pc:sldMk cId="3843315704" sldId="270"/>
            <ac:cxnSpMk id="3" creationId="{B9682B01-88A8-4070-743C-3409327C3C35}"/>
          </ac:cxnSpMkLst>
        </pc:cxnChg>
      </pc:sldChg>
      <pc:sldChg chg="modSp add mod ord">
        <pc:chgData name="Celso Martins" userId="87511e5d812d4e2f" providerId="LiveId" clId="{0CEB4FB1-8DD5-4493-AC7B-C564500AEE14}" dt="2024-05-16T00:34:53.280" v="369" actId="12788"/>
        <pc:sldMkLst>
          <pc:docMk/>
          <pc:sldMk cId="1287334037" sldId="271"/>
        </pc:sldMkLst>
        <pc:spChg chg="mod">
          <ac:chgData name="Celso Martins" userId="87511e5d812d4e2f" providerId="LiveId" clId="{0CEB4FB1-8DD5-4493-AC7B-C564500AEE14}" dt="2024-05-16T00:34:53.280" v="369" actId="12788"/>
          <ac:spMkLst>
            <pc:docMk/>
            <pc:sldMk cId="1287334037" sldId="271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0:45:38.523" v="390" actId="408"/>
        <pc:sldMkLst>
          <pc:docMk/>
          <pc:sldMk cId="484697543" sldId="272"/>
        </pc:sldMkLst>
        <pc:spChg chg="add mod">
          <ac:chgData name="Celso Martins" userId="87511e5d812d4e2f" providerId="LiveId" clId="{0CEB4FB1-8DD5-4493-AC7B-C564500AEE14}" dt="2024-05-16T00:45:38.523" v="390" actId="408"/>
          <ac:spMkLst>
            <pc:docMk/>
            <pc:sldMk cId="484697543" sldId="272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0:45:14.105" v="385" actId="12788"/>
          <ac:spMkLst>
            <pc:docMk/>
            <pc:sldMk cId="484697543" sldId="27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0CEB4FB1-8DD5-4493-AC7B-C564500AEE14}" dt="2024-05-16T01:25:21.434" v="402" actId="1076"/>
        <pc:sldMkLst>
          <pc:docMk/>
          <pc:sldMk cId="2135614745" sldId="273"/>
        </pc:sldMkLst>
        <pc:spChg chg="mod">
          <ac:chgData name="Celso Martins" userId="87511e5d812d4e2f" providerId="LiveId" clId="{0CEB4FB1-8DD5-4493-AC7B-C564500AEE14}" dt="2024-05-16T00:48:47.474" v="398" actId="1076"/>
          <ac:spMkLst>
            <pc:docMk/>
            <pc:sldMk cId="2135614745" sldId="273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1:25:21.434" v="402" actId="1076"/>
          <ac:spMkLst>
            <pc:docMk/>
            <pc:sldMk cId="2135614745" sldId="273"/>
            <ac:spMk id="7" creationId="{2F9F0040-37C6-9D71-B309-32F45AA4322C}"/>
          </ac:spMkLst>
        </pc:spChg>
      </pc:sldChg>
      <pc:sldChg chg="add del">
        <pc:chgData name="Celso Martins" userId="87511e5d812d4e2f" providerId="LiveId" clId="{0CEB4FB1-8DD5-4493-AC7B-C564500AEE14}" dt="2024-05-16T01:32:12.690" v="404" actId="2890"/>
        <pc:sldMkLst>
          <pc:docMk/>
          <pc:sldMk cId="372728216" sldId="274"/>
        </pc:sldMkLst>
      </pc:sldChg>
      <pc:sldChg chg="modSp add mod ord">
        <pc:chgData name="Celso Martins" userId="87511e5d812d4e2f" providerId="LiveId" clId="{0CEB4FB1-8DD5-4493-AC7B-C564500AEE14}" dt="2024-05-16T01:33:17.059" v="418" actId="12788"/>
        <pc:sldMkLst>
          <pc:docMk/>
          <pc:sldMk cId="2486085490" sldId="274"/>
        </pc:sldMkLst>
        <pc:spChg chg="mod">
          <ac:chgData name="Celso Martins" userId="87511e5d812d4e2f" providerId="LiveId" clId="{0CEB4FB1-8DD5-4493-AC7B-C564500AEE14}" dt="2024-05-16T01:33:17.059" v="418" actId="12788"/>
          <ac:spMkLst>
            <pc:docMk/>
            <pc:sldMk cId="2486085490" sldId="274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2:02:07.801" v="611" actId="12788"/>
        <pc:sldMkLst>
          <pc:docMk/>
          <pc:sldMk cId="2225691794" sldId="275"/>
        </pc:sldMkLst>
        <pc:spChg chg="add mod">
          <ac:chgData name="Celso Martins" userId="87511e5d812d4e2f" providerId="LiveId" clId="{0CEB4FB1-8DD5-4493-AC7B-C564500AEE14}" dt="2024-05-16T02:02:07.801" v="611" actId="12788"/>
          <ac:spMkLst>
            <pc:docMk/>
            <pc:sldMk cId="2225691794" sldId="275"/>
            <ac:spMk id="3" creationId="{7641B2AB-CFE3-AA88-B980-558D225D48A1}"/>
          </ac:spMkLst>
        </pc:spChg>
        <pc:spChg chg="del mod">
          <ac:chgData name="Celso Martins" userId="87511e5d812d4e2f" providerId="LiveId" clId="{0CEB4FB1-8DD5-4493-AC7B-C564500AEE14}" dt="2024-05-16T01:43:27.166" v="478"/>
          <ac:spMkLst>
            <pc:docMk/>
            <pc:sldMk cId="2225691794" sldId="275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42:48.713" v="474" actId="12788"/>
        <pc:sldMkLst>
          <pc:docMk/>
          <pc:sldMk cId="4045018160" sldId="276"/>
        </pc:sldMkLst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2" creationId="{F5608175-A9FC-674F-9BF0-6C2BE00CA7D3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3" creationId="{73A605BA-7D20-A3DC-218B-D622FA082FE4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4" creationId="{BA282936-E12D-D5A2-4E1A-AA7637653FC2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5" creationId="{B9512669-EEB9-39F0-BF98-606A7BB8C8C0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6" creationId="{B565146E-EC48-3DD7-D66B-927610DB2628}"/>
          </ac:spMkLst>
        </pc:spChg>
        <pc:spChg chg="mod">
          <ac:chgData name="Celso Martins" userId="87511e5d812d4e2f" providerId="LiveId" clId="{0CEB4FB1-8DD5-4493-AC7B-C564500AEE14}" dt="2024-05-16T01:42:41.799" v="473" actId="12788"/>
          <ac:spMkLst>
            <pc:docMk/>
            <pc:sldMk cId="4045018160" sldId="276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0CEB4FB1-8DD5-4493-AC7B-C564500AEE14}" dt="2024-05-16T01:47:19.661" v="583" actId="692"/>
        <pc:sldMkLst>
          <pc:docMk/>
          <pc:sldMk cId="1039292123" sldId="277"/>
        </pc:sldMkLst>
        <pc:spChg chg="add mod">
          <ac:chgData name="Celso Martins" userId="87511e5d812d4e2f" providerId="LiveId" clId="{0CEB4FB1-8DD5-4493-AC7B-C564500AEE14}" dt="2024-05-16T01:44:06.214" v="481" actId="14100"/>
          <ac:spMkLst>
            <pc:docMk/>
            <pc:sldMk cId="1039292123" sldId="277"/>
            <ac:spMk id="9" creationId="{CBB1991C-77F2-AAD3-CB94-2515C91B3038}"/>
          </ac:spMkLst>
        </pc:spChg>
        <pc:spChg chg="add mod ord">
          <ac:chgData name="Celso Martins" userId="87511e5d812d4e2f" providerId="LiveId" clId="{0CEB4FB1-8DD5-4493-AC7B-C564500AEE14}" dt="2024-05-16T01:45:22.729" v="562" actId="1076"/>
          <ac:spMkLst>
            <pc:docMk/>
            <pc:sldMk cId="1039292123" sldId="277"/>
            <ac:spMk id="10" creationId="{5BEAE6C2-6D64-B848-6C89-05F2B1270AA3}"/>
          </ac:spMkLst>
        </pc:spChg>
        <pc:spChg chg="add mod">
          <ac:chgData name="Celso Martins" userId="87511e5d812d4e2f" providerId="LiveId" clId="{0CEB4FB1-8DD5-4493-AC7B-C564500AEE14}" dt="2024-05-16T01:45:53.810" v="565" actId="20577"/>
          <ac:spMkLst>
            <pc:docMk/>
            <pc:sldMk cId="1039292123" sldId="277"/>
            <ac:spMk id="11" creationId="{972EE574-0E95-7CE0-6B10-8FD41F05B52C}"/>
          </ac:spMkLst>
        </pc:spChg>
        <pc:spChg chg="add mod">
          <ac:chgData name="Celso Martins" userId="87511e5d812d4e2f" providerId="LiveId" clId="{0CEB4FB1-8DD5-4493-AC7B-C564500AEE14}" dt="2024-05-16T01:47:19.661" v="583" actId="692"/>
          <ac:spMkLst>
            <pc:docMk/>
            <pc:sldMk cId="1039292123" sldId="277"/>
            <ac:spMk id="12" creationId="{8BD9AE9D-AE5B-336B-FB2A-1ECF895A7118}"/>
          </ac:spMkLst>
        </pc:spChg>
        <pc:spChg chg="add mod">
          <ac:chgData name="Celso Martins" userId="87511e5d812d4e2f" providerId="LiveId" clId="{0CEB4FB1-8DD5-4493-AC7B-C564500AEE14}" dt="2024-05-16T01:46:50.298" v="579" actId="1076"/>
          <ac:spMkLst>
            <pc:docMk/>
            <pc:sldMk cId="1039292123" sldId="277"/>
            <ac:spMk id="13" creationId="{85CAE82D-79B1-F2A9-C10B-011BEEA6AE6D}"/>
          </ac:spMkLst>
        </pc:spChg>
        <pc:cxnChg chg="add mod">
          <ac:chgData name="Celso Martins" userId="87511e5d812d4e2f" providerId="LiveId" clId="{0CEB4FB1-8DD5-4493-AC7B-C564500AEE14}" dt="2024-05-16T01:47:14.541" v="581" actId="692"/>
          <ac:cxnSpMkLst>
            <pc:docMk/>
            <pc:sldMk cId="1039292123" sldId="277"/>
            <ac:cxnSpMk id="15" creationId="{024D377C-66E3-9E3D-FEFA-6A112CA6ACCA}"/>
          </ac:cxnSpMkLst>
        </pc:cxnChg>
      </pc:sldChg>
      <pc:sldChg chg="delSp add mod ord">
        <pc:chgData name="Celso Martins" userId="87511e5d812d4e2f" providerId="LiveId" clId="{0CEB4FB1-8DD5-4493-AC7B-C564500AEE14}" dt="2024-05-16T01:49:14.187" v="590"/>
        <pc:sldMkLst>
          <pc:docMk/>
          <pc:sldMk cId="3036614533" sldId="278"/>
        </pc:sldMkLst>
        <pc:spChg chg="del">
          <ac:chgData name="Celso Martins" userId="87511e5d812d4e2f" providerId="LiveId" clId="{0CEB4FB1-8DD5-4493-AC7B-C564500AEE14}" dt="2024-05-16T01:48:55.427" v="585" actId="478"/>
          <ac:spMkLst>
            <pc:docMk/>
            <pc:sldMk cId="3036614533" sldId="278"/>
            <ac:spMk id="10" creationId="{5BEAE6C2-6D64-B848-6C89-05F2B1270AA3}"/>
          </ac:spMkLst>
        </pc:spChg>
        <pc:spChg chg="del">
          <ac:chgData name="Celso Martins" userId="87511e5d812d4e2f" providerId="LiveId" clId="{0CEB4FB1-8DD5-4493-AC7B-C564500AEE14}" dt="2024-05-16T01:48:59.283" v="586" actId="478"/>
          <ac:spMkLst>
            <pc:docMk/>
            <pc:sldMk cId="3036614533" sldId="278"/>
            <ac:spMk id="12" creationId="{8BD9AE9D-AE5B-336B-FB2A-1ECF895A7118}"/>
          </ac:spMkLst>
        </pc:spChg>
        <pc:spChg chg="del">
          <ac:chgData name="Celso Martins" userId="87511e5d812d4e2f" providerId="LiveId" clId="{0CEB4FB1-8DD5-4493-AC7B-C564500AEE14}" dt="2024-05-16T01:49:04.269" v="587" actId="478"/>
          <ac:spMkLst>
            <pc:docMk/>
            <pc:sldMk cId="3036614533" sldId="278"/>
            <ac:spMk id="13" creationId="{85CAE82D-79B1-F2A9-C10B-011BEEA6AE6D}"/>
          </ac:spMkLst>
        </pc:spChg>
        <pc:cxnChg chg="del">
          <ac:chgData name="Celso Martins" userId="87511e5d812d4e2f" providerId="LiveId" clId="{0CEB4FB1-8DD5-4493-AC7B-C564500AEE14}" dt="2024-05-16T01:49:05.959" v="588" actId="478"/>
          <ac:cxnSpMkLst>
            <pc:docMk/>
            <pc:sldMk cId="3036614533" sldId="278"/>
            <ac:cxnSpMk id="15" creationId="{024D377C-66E3-9E3D-FEFA-6A112CA6ACCA}"/>
          </ac:cxnSpMkLst>
        </pc:cxnChg>
      </pc:sldChg>
      <pc:sldChg chg="modSp add mod">
        <pc:chgData name="Celso Martins" userId="87511e5d812d4e2f" providerId="LiveId" clId="{0CEB4FB1-8DD5-4493-AC7B-C564500AEE14}" dt="2024-05-16T02:06:27.126" v="625"/>
        <pc:sldMkLst>
          <pc:docMk/>
          <pc:sldMk cId="3224231206" sldId="279"/>
        </pc:sldMkLst>
        <pc:spChg chg="mod">
          <ac:chgData name="Celso Martins" userId="87511e5d812d4e2f" providerId="LiveId" clId="{0CEB4FB1-8DD5-4493-AC7B-C564500AEE14}" dt="2024-05-16T02:06:27.126" v="625"/>
          <ac:spMkLst>
            <pc:docMk/>
            <pc:sldMk cId="3224231206" sldId="279"/>
            <ac:spMk id="3" creationId="{7641B2AB-CFE3-AA88-B980-558D225D48A1}"/>
          </ac:spMkLst>
        </pc:spChg>
      </pc:sldChg>
      <pc:sldChg chg="addSp delSp modSp add mod ord">
        <pc:chgData name="Celso Martins" userId="87511e5d812d4e2f" providerId="LiveId" clId="{0CEB4FB1-8DD5-4493-AC7B-C564500AEE14}" dt="2024-05-16T02:06:58.008" v="627" actId="12788"/>
        <pc:sldMkLst>
          <pc:docMk/>
          <pc:sldMk cId="453455940" sldId="280"/>
        </pc:sldMkLst>
        <pc:spChg chg="add mod">
          <ac:chgData name="Celso Martins" userId="87511e5d812d4e2f" providerId="LiveId" clId="{0CEB4FB1-8DD5-4493-AC7B-C564500AEE14}" dt="2024-05-16T02:06:58.008" v="627" actId="12788"/>
          <ac:spMkLst>
            <pc:docMk/>
            <pc:sldMk cId="453455940" sldId="280"/>
            <ac:spMk id="3" creationId="{DE3F6754-FEF6-4284-D90B-5200D3BCB548}"/>
          </ac:spMkLst>
        </pc:spChg>
        <pc:spChg chg="del">
          <ac:chgData name="Celso Martins" userId="87511e5d812d4e2f" providerId="LiveId" clId="{0CEB4FB1-8DD5-4493-AC7B-C564500AEE14}" dt="2024-05-16T02:04:19.252" v="620" actId="478"/>
          <ac:spMkLst>
            <pc:docMk/>
            <pc:sldMk cId="453455940" sldId="280"/>
            <ac:spMk id="7" creationId="{2F9F0040-37C6-9D71-B309-32F45AA4322C}"/>
          </ac:spMkLst>
        </pc:spChg>
      </pc:sldChg>
      <pc:sldChg chg="add">
        <pc:chgData name="Celso Martins" userId="87511e5d812d4e2f" providerId="LiveId" clId="{0CEB4FB1-8DD5-4493-AC7B-C564500AEE14}" dt="2024-05-16T02:07:25.841" v="628" actId="2890"/>
        <pc:sldMkLst>
          <pc:docMk/>
          <pc:sldMk cId="2494052055" sldId="281"/>
        </pc:sldMkLst>
      </pc:sldChg>
      <pc:sldChg chg="addSp delSp modSp add mod">
        <pc:chgData name="Celso Martins" userId="87511e5d812d4e2f" providerId="LiveId" clId="{0CEB4FB1-8DD5-4493-AC7B-C564500AEE14}" dt="2024-05-16T02:09:52.006" v="633" actId="12788"/>
        <pc:sldMkLst>
          <pc:docMk/>
          <pc:sldMk cId="898655381" sldId="282"/>
        </pc:sldMkLst>
        <pc:spChg chg="del">
          <ac:chgData name="Celso Martins" userId="87511e5d812d4e2f" providerId="LiveId" clId="{0CEB4FB1-8DD5-4493-AC7B-C564500AEE14}" dt="2024-05-16T02:09:39.699" v="630" actId="478"/>
          <ac:spMkLst>
            <pc:docMk/>
            <pc:sldMk cId="898655381" sldId="282"/>
            <ac:spMk id="3" creationId="{DE3F6754-FEF6-4284-D90B-5200D3BCB548}"/>
          </ac:spMkLst>
        </pc:spChg>
        <pc:spChg chg="add mod">
          <ac:chgData name="Celso Martins" userId="87511e5d812d4e2f" providerId="LiveId" clId="{0CEB4FB1-8DD5-4493-AC7B-C564500AEE14}" dt="2024-05-16T02:09:52.006" v="633" actId="12788"/>
          <ac:spMkLst>
            <pc:docMk/>
            <pc:sldMk cId="898655381" sldId="282"/>
            <ac:spMk id="4" creationId="{4AD9D308-C8F4-DA7A-834D-E53CEF452DC3}"/>
          </ac:spMkLst>
        </pc:spChg>
      </pc:sldChg>
      <pc:sldChg chg="addSp delSp modSp add mod">
        <pc:chgData name="Celso Martins" userId="87511e5d812d4e2f" providerId="LiveId" clId="{0CEB4FB1-8DD5-4493-AC7B-C564500AEE14}" dt="2024-05-16T02:18:31.901" v="664" actId="20577"/>
        <pc:sldMkLst>
          <pc:docMk/>
          <pc:sldMk cId="2971116254" sldId="283"/>
        </pc:sldMkLst>
        <pc:spChg chg="del">
          <ac:chgData name="Celso Martins" userId="87511e5d812d4e2f" providerId="LiveId" clId="{0CEB4FB1-8DD5-4493-AC7B-C564500AEE14}" dt="2024-05-16T02:15:03.242" v="635" actId="478"/>
          <ac:spMkLst>
            <pc:docMk/>
            <pc:sldMk cId="2971116254" sldId="283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18:31.901" v="664" actId="20577"/>
          <ac:spMkLst>
            <pc:docMk/>
            <pc:sldMk cId="2971116254" sldId="283"/>
            <ac:spMk id="4" creationId="{BDA73F7D-9263-F1A9-F1DB-3AD626331026}"/>
          </ac:spMkLst>
        </pc:spChg>
      </pc:sldChg>
      <pc:sldChg chg="addSp delSp modSp add mod">
        <pc:chgData name="Celso Martins" userId="87511e5d812d4e2f" providerId="LiveId" clId="{0CEB4FB1-8DD5-4493-AC7B-C564500AEE14}" dt="2024-05-16T02:22:42.181" v="669" actId="12788"/>
        <pc:sldMkLst>
          <pc:docMk/>
          <pc:sldMk cId="3765944514" sldId="284"/>
        </pc:sldMkLst>
        <pc:spChg chg="add mod">
          <ac:chgData name="Celso Martins" userId="87511e5d812d4e2f" providerId="LiveId" clId="{0CEB4FB1-8DD5-4493-AC7B-C564500AEE14}" dt="2024-05-16T02:22:42.181" v="669" actId="12788"/>
          <ac:spMkLst>
            <pc:docMk/>
            <pc:sldMk cId="3765944514" sldId="284"/>
            <ac:spMk id="3" creationId="{39761460-4F3A-3A3B-8044-AFD4A81F0B2B}"/>
          </ac:spMkLst>
        </pc:spChg>
        <pc:spChg chg="del">
          <ac:chgData name="Celso Martins" userId="87511e5d812d4e2f" providerId="LiveId" clId="{0CEB4FB1-8DD5-4493-AC7B-C564500AEE14}" dt="2024-05-16T02:22:32.811" v="666" actId="478"/>
          <ac:spMkLst>
            <pc:docMk/>
            <pc:sldMk cId="3765944514" sldId="284"/>
            <ac:spMk id="4" creationId="{BDA73F7D-9263-F1A9-F1DB-3AD626331026}"/>
          </ac:spMkLst>
        </pc:spChg>
      </pc:sldChg>
      <pc:sldChg chg="addSp delSp modSp add mod ord">
        <pc:chgData name="Celso Martins" userId="87511e5d812d4e2f" providerId="LiveId" clId="{0CEB4FB1-8DD5-4493-AC7B-C564500AEE14}" dt="2024-05-16T02:25:09.617" v="677" actId="12788"/>
        <pc:sldMkLst>
          <pc:docMk/>
          <pc:sldMk cId="791680508" sldId="285"/>
        </pc:sldMkLst>
        <pc:spChg chg="del mod">
          <ac:chgData name="Celso Martins" userId="87511e5d812d4e2f" providerId="LiveId" clId="{0CEB4FB1-8DD5-4493-AC7B-C564500AEE14}" dt="2024-05-16T02:24:59.511" v="674" actId="478"/>
          <ac:spMkLst>
            <pc:docMk/>
            <pc:sldMk cId="791680508" sldId="285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25:09.617" v="677" actId="12788"/>
          <ac:spMkLst>
            <pc:docMk/>
            <pc:sldMk cId="791680508" sldId="285"/>
            <ac:spMk id="4" creationId="{3764582F-ECF5-63DD-2CE4-E0B851A47266}"/>
          </ac:spMkLst>
        </pc:spChg>
      </pc:sldChg>
      <pc:sldChg chg="addSp delSp modSp add del mod">
        <pc:chgData name="Celso Martins" userId="87511e5d812d4e2f" providerId="LiveId" clId="{0CEB4FB1-8DD5-4493-AC7B-C564500AEE14}" dt="2024-05-16T02:29:31.660" v="707" actId="2696"/>
        <pc:sldMkLst>
          <pc:docMk/>
          <pc:sldMk cId="559101893" sldId="286"/>
        </pc:sldMkLst>
        <pc:spChg chg="add mod">
          <ac:chgData name="Celso Martins" userId="87511e5d812d4e2f" providerId="LiveId" clId="{0CEB4FB1-8DD5-4493-AC7B-C564500AEE14}" dt="2024-05-16T02:27:51.402" v="682" actId="12788"/>
          <ac:spMkLst>
            <pc:docMk/>
            <pc:sldMk cId="559101893" sldId="286"/>
            <ac:spMk id="3" creationId="{CCE74DFE-2167-040A-9792-14E1E112CA57}"/>
          </ac:spMkLst>
        </pc:spChg>
        <pc:spChg chg="del">
          <ac:chgData name="Celso Martins" userId="87511e5d812d4e2f" providerId="LiveId" clId="{0CEB4FB1-8DD5-4493-AC7B-C564500AEE14}" dt="2024-05-16T02:27:36.130" v="679" actId="478"/>
          <ac:spMkLst>
            <pc:docMk/>
            <pc:sldMk cId="559101893" sldId="286"/>
            <ac:spMk id="4" creationId="{3764582F-ECF5-63DD-2CE4-E0B851A47266}"/>
          </ac:spMkLst>
        </pc:spChg>
      </pc:sldChg>
      <pc:sldChg chg="modSp add mod">
        <pc:chgData name="Celso Martins" userId="87511e5d812d4e2f" providerId="LiveId" clId="{0CEB4FB1-8DD5-4493-AC7B-C564500AEE14}" dt="2024-05-16T02:29:12.837" v="706" actId="6549"/>
        <pc:sldMkLst>
          <pc:docMk/>
          <pc:sldMk cId="3386594466" sldId="287"/>
        </pc:sldMkLst>
        <pc:spChg chg="mod">
          <ac:chgData name="Celso Martins" userId="87511e5d812d4e2f" providerId="LiveId" clId="{0CEB4FB1-8DD5-4493-AC7B-C564500AEE14}" dt="2024-05-16T02:29:12.837" v="706" actId="6549"/>
          <ac:spMkLst>
            <pc:docMk/>
            <pc:sldMk cId="3386594466" sldId="287"/>
            <ac:spMk id="3" creationId="{CCE74DFE-2167-040A-9792-14E1E112CA57}"/>
          </ac:spMkLst>
        </pc:spChg>
      </pc:sldChg>
      <pc:sldChg chg="addSp delSp modSp add mod">
        <pc:chgData name="Celso Martins" userId="87511e5d812d4e2f" providerId="LiveId" clId="{0CEB4FB1-8DD5-4493-AC7B-C564500AEE14}" dt="2024-05-16T02:31:26.299" v="711" actId="20577"/>
        <pc:sldMkLst>
          <pc:docMk/>
          <pc:sldMk cId="2967999284" sldId="288"/>
        </pc:sldMkLst>
        <pc:spChg chg="del">
          <ac:chgData name="Celso Martins" userId="87511e5d812d4e2f" providerId="LiveId" clId="{0CEB4FB1-8DD5-4493-AC7B-C564500AEE14}" dt="2024-05-16T02:31:19.113" v="709" actId="478"/>
          <ac:spMkLst>
            <pc:docMk/>
            <pc:sldMk cId="2967999284" sldId="288"/>
            <ac:spMk id="3" creationId="{CCE74DFE-2167-040A-9792-14E1E112CA57}"/>
          </ac:spMkLst>
        </pc:spChg>
        <pc:spChg chg="add mod">
          <ac:chgData name="Celso Martins" userId="87511e5d812d4e2f" providerId="LiveId" clId="{0CEB4FB1-8DD5-4493-AC7B-C564500AEE14}" dt="2024-05-16T02:31:26.299" v="711" actId="20577"/>
          <ac:spMkLst>
            <pc:docMk/>
            <pc:sldMk cId="2967999284" sldId="288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1:51.642" v="714" actId="20577"/>
        <pc:sldMkLst>
          <pc:docMk/>
          <pc:sldMk cId="1023776229" sldId="289"/>
        </pc:sldMkLst>
        <pc:spChg chg="mod">
          <ac:chgData name="Celso Martins" userId="87511e5d812d4e2f" providerId="LiveId" clId="{0CEB4FB1-8DD5-4493-AC7B-C564500AEE14}" dt="2024-05-16T02:31:51.642" v="714" actId="20577"/>
          <ac:spMkLst>
            <pc:docMk/>
            <pc:sldMk cId="1023776229" sldId="289"/>
            <ac:spMk id="4" creationId="{899681B4-310E-F2D0-92F1-D4002C2568BF}"/>
          </ac:spMkLst>
        </pc:spChg>
      </pc:sldChg>
      <pc:sldChg chg="addSp delSp modSp add mod">
        <pc:chgData name="Celso Martins" userId="87511e5d812d4e2f" providerId="LiveId" clId="{0CEB4FB1-8DD5-4493-AC7B-C564500AEE14}" dt="2024-05-16T02:32:08.998" v="718" actId="22"/>
        <pc:sldMkLst>
          <pc:docMk/>
          <pc:sldMk cId="2545557028" sldId="290"/>
        </pc:sldMkLst>
        <pc:spChg chg="add">
          <ac:chgData name="Celso Martins" userId="87511e5d812d4e2f" providerId="LiveId" clId="{0CEB4FB1-8DD5-4493-AC7B-C564500AEE14}" dt="2024-05-16T02:32:08.998" v="718" actId="22"/>
          <ac:spMkLst>
            <pc:docMk/>
            <pc:sldMk cId="2545557028" sldId="290"/>
            <ac:spMk id="3" creationId="{4ECB779D-861F-0A70-E98A-2AC24AF724CB}"/>
          </ac:spMkLst>
        </pc:spChg>
        <pc:spChg chg="del mod">
          <ac:chgData name="Celso Martins" userId="87511e5d812d4e2f" providerId="LiveId" clId="{0CEB4FB1-8DD5-4493-AC7B-C564500AEE14}" dt="2024-05-16T02:32:08.625" v="717" actId="478"/>
          <ac:spMkLst>
            <pc:docMk/>
            <pc:sldMk cId="2545557028" sldId="290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2:30.876" v="720"/>
        <pc:sldMkLst>
          <pc:docMk/>
          <pc:sldMk cId="3778099853" sldId="291"/>
        </pc:sldMkLst>
        <pc:spChg chg="mod">
          <ac:chgData name="Celso Martins" userId="87511e5d812d4e2f" providerId="LiveId" clId="{0CEB4FB1-8DD5-4493-AC7B-C564500AEE14}" dt="2024-05-16T02:32:30.876" v="720"/>
          <ac:spMkLst>
            <pc:docMk/>
            <pc:sldMk cId="3778099853" sldId="291"/>
            <ac:spMk id="3" creationId="{4ECB779D-861F-0A70-E98A-2AC24AF724CB}"/>
          </ac:spMkLst>
        </pc:spChg>
      </pc:sldChg>
      <pc:sldChg chg="addSp delSp add mod">
        <pc:chgData name="Celso Martins" userId="87511e5d812d4e2f" providerId="LiveId" clId="{0CEB4FB1-8DD5-4493-AC7B-C564500AEE14}" dt="2024-05-16T02:40:27.364" v="723" actId="22"/>
        <pc:sldMkLst>
          <pc:docMk/>
          <pc:sldMk cId="1955385857" sldId="292"/>
        </pc:sldMkLst>
        <pc:spChg chg="del">
          <ac:chgData name="Celso Martins" userId="87511e5d812d4e2f" providerId="LiveId" clId="{0CEB4FB1-8DD5-4493-AC7B-C564500AEE14}" dt="2024-05-16T02:40:26.848" v="722" actId="478"/>
          <ac:spMkLst>
            <pc:docMk/>
            <pc:sldMk cId="1955385857" sldId="292"/>
            <ac:spMk id="3" creationId="{4ECB779D-861F-0A70-E98A-2AC24AF724CB}"/>
          </ac:spMkLst>
        </pc:spChg>
        <pc:spChg chg="add">
          <ac:chgData name="Celso Martins" userId="87511e5d812d4e2f" providerId="LiveId" clId="{0CEB4FB1-8DD5-4493-AC7B-C564500AEE14}" dt="2024-05-16T02:40:27.364" v="723" actId="22"/>
          <ac:spMkLst>
            <pc:docMk/>
            <pc:sldMk cId="1955385857" sldId="292"/>
            <ac:spMk id="4" creationId="{ABF1A38E-54DD-9643-6904-309E036CA62B}"/>
          </ac:spMkLst>
        </pc:spChg>
      </pc:sldChg>
      <pc:sldChg chg="add">
        <pc:chgData name="Celso Martins" userId="87511e5d812d4e2f" providerId="LiveId" clId="{0CEB4FB1-8DD5-4493-AC7B-C564500AEE14}" dt="2024-05-16T02:40:42.731" v="724" actId="2890"/>
        <pc:sldMkLst>
          <pc:docMk/>
          <pc:sldMk cId="3326179898" sldId="293"/>
        </pc:sldMkLst>
      </pc:sldChg>
      <pc:sldChg chg="addSp delSp add mod">
        <pc:chgData name="Celso Martins" userId="87511e5d812d4e2f" providerId="LiveId" clId="{0CEB4FB1-8DD5-4493-AC7B-C564500AEE14}" dt="2024-05-16T02:41:35.593" v="727" actId="22"/>
        <pc:sldMkLst>
          <pc:docMk/>
          <pc:sldMk cId="641953503" sldId="294"/>
        </pc:sldMkLst>
        <pc:spChg chg="add">
          <ac:chgData name="Celso Martins" userId="87511e5d812d4e2f" providerId="LiveId" clId="{0CEB4FB1-8DD5-4493-AC7B-C564500AEE14}" dt="2024-05-16T02:41:35.593" v="727" actId="22"/>
          <ac:spMkLst>
            <pc:docMk/>
            <pc:sldMk cId="641953503" sldId="294"/>
            <ac:spMk id="3" creationId="{54BBEA34-A0D8-8776-7733-F820EE212E90}"/>
          </ac:spMkLst>
        </pc:spChg>
        <pc:spChg chg="del">
          <ac:chgData name="Celso Martins" userId="87511e5d812d4e2f" providerId="LiveId" clId="{0CEB4FB1-8DD5-4493-AC7B-C564500AEE14}" dt="2024-05-16T02:41:35.168" v="726" actId="478"/>
          <ac:spMkLst>
            <pc:docMk/>
            <pc:sldMk cId="641953503" sldId="294"/>
            <ac:spMk id="4" creationId="{ABF1A38E-54DD-9643-6904-309E036CA62B}"/>
          </ac:spMkLst>
        </pc:spChg>
      </pc:sldChg>
      <pc:sldChg chg="addSp delSp add mod ord">
        <pc:chgData name="Celso Martins" userId="87511e5d812d4e2f" providerId="LiveId" clId="{0CEB4FB1-8DD5-4493-AC7B-C564500AEE14}" dt="2024-05-16T02:43:33.266" v="732" actId="22"/>
        <pc:sldMkLst>
          <pc:docMk/>
          <pc:sldMk cId="3370455399" sldId="295"/>
        </pc:sldMkLst>
        <pc:spChg chg="add">
          <ac:chgData name="Celso Martins" userId="87511e5d812d4e2f" providerId="LiveId" clId="{0CEB4FB1-8DD5-4493-AC7B-C564500AEE14}" dt="2024-05-16T02:43:33.266" v="732" actId="22"/>
          <ac:spMkLst>
            <pc:docMk/>
            <pc:sldMk cId="3370455399" sldId="295"/>
            <ac:spMk id="3" creationId="{615D04EB-BA48-426E-648A-B5A655CE1759}"/>
          </ac:spMkLst>
        </pc:spChg>
        <pc:spChg chg="del">
          <ac:chgData name="Celso Martins" userId="87511e5d812d4e2f" providerId="LiveId" clId="{0CEB4FB1-8DD5-4493-AC7B-C564500AEE14}" dt="2024-05-16T02:43:32.839" v="731" actId="478"/>
          <ac:spMkLst>
            <pc:docMk/>
            <pc:sldMk cId="3370455399" sldId="295"/>
            <ac:spMk id="4" creationId="{ABF1A38E-54DD-9643-6904-309E036CA62B}"/>
          </ac:spMkLst>
        </pc:spChg>
      </pc:sldChg>
      <pc:sldChg chg="add del">
        <pc:chgData name="Celso Martins" userId="87511e5d812d4e2f" providerId="LiveId" clId="{0CEB4FB1-8DD5-4493-AC7B-C564500AEE14}" dt="2024-05-16T02:44:25.841" v="734" actId="2890"/>
        <pc:sldMkLst>
          <pc:docMk/>
          <pc:sldMk cId="527465517" sldId="296"/>
        </pc:sldMkLst>
      </pc:sldChg>
      <pc:sldChg chg="addSp modSp add mod ord">
        <pc:chgData name="Celso Martins" userId="87511e5d812d4e2f" providerId="LiveId" clId="{0CEB4FB1-8DD5-4493-AC7B-C564500AEE14}" dt="2024-05-16T02:45:22.626" v="817" actId="207"/>
        <pc:sldMkLst>
          <pc:docMk/>
          <pc:sldMk cId="2110711700" sldId="296"/>
        </pc:sldMkLst>
        <pc:spChg chg="add mod">
          <ac:chgData name="Celso Martins" userId="87511e5d812d4e2f" providerId="LiveId" clId="{0CEB4FB1-8DD5-4493-AC7B-C564500AEE14}" dt="2024-05-16T02:45:08.549" v="784" actId="207"/>
          <ac:spMkLst>
            <pc:docMk/>
            <pc:sldMk cId="2110711700" sldId="296"/>
            <ac:spMk id="2" creationId="{931A195A-E7C4-A3DE-6E87-E19FF7D8F1AF}"/>
          </ac:spMkLst>
        </pc:spChg>
        <pc:spChg chg="mod">
          <ac:chgData name="Celso Martins" userId="87511e5d812d4e2f" providerId="LiveId" clId="{0CEB4FB1-8DD5-4493-AC7B-C564500AEE14}" dt="2024-05-16T02:44:45.722" v="743" actId="20577"/>
          <ac:spMkLst>
            <pc:docMk/>
            <pc:sldMk cId="2110711700" sldId="296"/>
            <ac:spMk id="3" creationId="{4ECB779D-861F-0A70-E98A-2AC24AF724CB}"/>
          </ac:spMkLst>
        </pc:spChg>
        <pc:spChg chg="add mod">
          <ac:chgData name="Celso Martins" userId="87511e5d812d4e2f" providerId="LiveId" clId="{0CEB4FB1-8DD5-4493-AC7B-C564500AEE14}" dt="2024-05-16T02:45:22.626" v="817" actId="207"/>
          <ac:spMkLst>
            <pc:docMk/>
            <pc:sldMk cId="2110711700" sldId="296"/>
            <ac:spMk id="4" creationId="{7962DEE4-8F76-B1EB-6E1B-DE1471AE82BE}"/>
          </ac:spMkLst>
        </pc:spChg>
      </pc:sldChg>
      <pc:sldChg chg="addSp delSp add mod">
        <pc:chgData name="Celso Martins" userId="87511e5d812d4e2f" providerId="LiveId" clId="{0CEB4FB1-8DD5-4493-AC7B-C564500AEE14}" dt="2024-05-16T02:46:08.559" v="822" actId="478"/>
        <pc:sldMkLst>
          <pc:docMk/>
          <pc:sldMk cId="2409183767" sldId="297"/>
        </pc:sldMkLst>
        <pc:spChg chg="del">
          <ac:chgData name="Celso Martins" userId="87511e5d812d4e2f" providerId="LiveId" clId="{0CEB4FB1-8DD5-4493-AC7B-C564500AEE14}" dt="2024-05-16T02:46:08.559" v="822" actId="478"/>
          <ac:spMkLst>
            <pc:docMk/>
            <pc:sldMk cId="2409183767" sldId="297"/>
            <ac:spMk id="2" creationId="{931A195A-E7C4-A3DE-6E87-E19FF7D8F1AF}"/>
          </ac:spMkLst>
        </pc:spChg>
        <pc:spChg chg="del">
          <ac:chgData name="Celso Martins" userId="87511e5d812d4e2f" providerId="LiveId" clId="{0CEB4FB1-8DD5-4493-AC7B-C564500AEE14}" dt="2024-05-16T02:46:04.495" v="819" actId="478"/>
          <ac:spMkLst>
            <pc:docMk/>
            <pc:sldMk cId="2409183767" sldId="297"/>
            <ac:spMk id="3" creationId="{4ECB779D-861F-0A70-E98A-2AC24AF724CB}"/>
          </ac:spMkLst>
        </pc:spChg>
        <pc:spChg chg="del">
          <ac:chgData name="Celso Martins" userId="87511e5d812d4e2f" providerId="LiveId" clId="{0CEB4FB1-8DD5-4493-AC7B-C564500AEE14}" dt="2024-05-16T02:46:07.725" v="821" actId="478"/>
          <ac:spMkLst>
            <pc:docMk/>
            <pc:sldMk cId="2409183767" sldId="297"/>
            <ac:spMk id="4" creationId="{7962DEE4-8F76-B1EB-6E1B-DE1471AE82BE}"/>
          </ac:spMkLst>
        </pc:spChg>
        <pc:spChg chg="add">
          <ac:chgData name="Celso Martins" userId="87511e5d812d4e2f" providerId="LiveId" clId="{0CEB4FB1-8DD5-4493-AC7B-C564500AEE14}" dt="2024-05-16T02:46:04.864" v="820" actId="22"/>
          <ac:spMkLst>
            <pc:docMk/>
            <pc:sldMk cId="2409183767" sldId="297"/>
            <ac:spMk id="6" creationId="{6F36D4E1-CE18-35AF-2D71-2222F74747A8}"/>
          </ac:spMkLst>
        </pc:spChg>
      </pc:sldChg>
      <pc:sldChg chg="modSp add mod">
        <pc:chgData name="Celso Martins" userId="87511e5d812d4e2f" providerId="LiveId" clId="{0CEB4FB1-8DD5-4493-AC7B-C564500AEE14}" dt="2024-05-16T02:47:11.410" v="862" actId="20577"/>
        <pc:sldMkLst>
          <pc:docMk/>
          <pc:sldMk cId="594102472" sldId="298"/>
        </pc:sldMkLst>
        <pc:spChg chg="mod">
          <ac:chgData name="Celso Martins" userId="87511e5d812d4e2f" providerId="LiveId" clId="{0CEB4FB1-8DD5-4493-AC7B-C564500AEE14}" dt="2024-05-16T02:47:11.410" v="862" actId="20577"/>
          <ac:spMkLst>
            <pc:docMk/>
            <pc:sldMk cId="594102472" sldId="298"/>
            <ac:spMk id="6" creationId="{6F36D4E1-CE18-35AF-2D71-2222F74747A8}"/>
          </ac:spMkLst>
        </pc:spChg>
      </pc:sldChg>
      <pc:sldChg chg="addSp delSp modSp add mod">
        <pc:chgData name="Celso Martins" userId="87511e5d812d4e2f" providerId="LiveId" clId="{0CEB4FB1-8DD5-4493-AC7B-C564500AEE14}" dt="2024-05-16T02:52:02.498" v="867"/>
        <pc:sldMkLst>
          <pc:docMk/>
          <pc:sldMk cId="1609805401" sldId="299"/>
        </pc:sldMkLst>
        <pc:spChg chg="add mod">
          <ac:chgData name="Celso Martins" userId="87511e5d812d4e2f" providerId="LiveId" clId="{0CEB4FB1-8DD5-4493-AC7B-C564500AEE14}" dt="2024-05-16T02:52:02.498" v="867"/>
          <ac:spMkLst>
            <pc:docMk/>
            <pc:sldMk cId="1609805401" sldId="299"/>
            <ac:spMk id="3" creationId="{B6FC135C-994C-AD29-6E1B-11836A9EAF13}"/>
          </ac:spMkLst>
        </pc:spChg>
        <pc:spChg chg="del">
          <ac:chgData name="Celso Martins" userId="87511e5d812d4e2f" providerId="LiveId" clId="{0CEB4FB1-8DD5-4493-AC7B-C564500AEE14}" dt="2024-05-16T02:50:08.115" v="864" actId="478"/>
          <ac:spMkLst>
            <pc:docMk/>
            <pc:sldMk cId="1609805401" sldId="299"/>
            <ac:spMk id="6" creationId="{6F36D4E1-CE18-35AF-2D71-2222F74747A8}"/>
          </ac:spMkLst>
        </pc:spChg>
      </pc:sldChg>
      <pc:sldChg chg="addSp delSp add mod">
        <pc:chgData name="Celso Martins" userId="87511e5d812d4e2f" providerId="LiveId" clId="{0CEB4FB1-8DD5-4493-AC7B-C564500AEE14}" dt="2024-05-16T02:54:22.569" v="870" actId="22"/>
        <pc:sldMkLst>
          <pc:docMk/>
          <pc:sldMk cId="1471884757" sldId="300"/>
        </pc:sldMkLst>
        <pc:spChg chg="del">
          <ac:chgData name="Celso Martins" userId="87511e5d812d4e2f" providerId="LiveId" clId="{0CEB4FB1-8DD5-4493-AC7B-C564500AEE14}" dt="2024-05-16T02:54:22.056" v="869" actId="478"/>
          <ac:spMkLst>
            <pc:docMk/>
            <pc:sldMk cId="1471884757" sldId="300"/>
            <ac:spMk id="3" creationId="{B6FC135C-994C-AD29-6E1B-11836A9EAF13}"/>
          </ac:spMkLst>
        </pc:spChg>
        <pc:spChg chg="add">
          <ac:chgData name="Celso Martins" userId="87511e5d812d4e2f" providerId="LiveId" clId="{0CEB4FB1-8DD5-4493-AC7B-C564500AEE14}" dt="2024-05-16T02:54:22.569" v="870" actId="22"/>
          <ac:spMkLst>
            <pc:docMk/>
            <pc:sldMk cId="1471884757" sldId="300"/>
            <ac:spMk id="4" creationId="{D1D174CC-280F-4748-0840-F38C52066C5F}"/>
          </ac:spMkLst>
        </pc:spChg>
      </pc:sldChg>
      <pc:sldChg chg="addSp delSp modSp add mod ord">
        <pc:chgData name="Celso Martins" userId="87511e5d812d4e2f" providerId="LiveId" clId="{0CEB4FB1-8DD5-4493-AC7B-C564500AEE14}" dt="2024-05-16T03:11:44.889" v="1081" actId="20577"/>
        <pc:sldMkLst>
          <pc:docMk/>
          <pc:sldMk cId="2298116400" sldId="301"/>
        </pc:sldMkLst>
        <pc:spChg chg="del">
          <ac:chgData name="Celso Martins" userId="87511e5d812d4e2f" providerId="LiveId" clId="{0CEB4FB1-8DD5-4493-AC7B-C564500AEE14}" dt="2024-05-16T03:01:36.749" v="874" actId="478"/>
          <ac:spMkLst>
            <pc:docMk/>
            <pc:sldMk cId="2298116400" sldId="301"/>
            <ac:spMk id="2" creationId="{D4EA5336-8463-F5CB-8798-912FE92D8EE5}"/>
          </ac:spMkLst>
        </pc:spChg>
        <pc:spChg chg="add mod">
          <ac:chgData name="Celso Martins" userId="87511e5d812d4e2f" providerId="LiveId" clId="{0CEB4FB1-8DD5-4493-AC7B-C564500AEE14}" dt="2024-05-16T03:07:12.754" v="996" actId="1076"/>
          <ac:spMkLst>
            <pc:docMk/>
            <pc:sldMk cId="2298116400" sldId="301"/>
            <ac:spMk id="3" creationId="{19AEE33F-0DBA-5875-DFB1-319DF3F43854}"/>
          </ac:spMkLst>
        </pc:spChg>
        <pc:spChg chg="add del">
          <ac:chgData name="Celso Martins" userId="87511e5d812d4e2f" providerId="LiveId" clId="{0CEB4FB1-8DD5-4493-AC7B-C564500AEE14}" dt="2024-05-16T03:03:25.931" v="894" actId="22"/>
          <ac:spMkLst>
            <pc:docMk/>
            <pc:sldMk cId="2298116400" sldId="301"/>
            <ac:spMk id="5" creationId="{696482B6-FE98-DF93-B83A-49FFCCD961A6}"/>
          </ac:spMkLst>
        </pc:spChg>
        <pc:spChg chg="mod">
          <ac:chgData name="Celso Martins" userId="87511e5d812d4e2f" providerId="LiveId" clId="{0CEB4FB1-8DD5-4493-AC7B-C564500AEE14}" dt="2024-05-16T03:11:44.889" v="1081" actId="20577"/>
          <ac:spMkLst>
            <pc:docMk/>
            <pc:sldMk cId="2298116400" sldId="301"/>
            <ac:spMk id="7" creationId="{2F9F0040-37C6-9D71-B309-32F45AA4322C}"/>
          </ac:spMkLst>
        </pc:spChg>
        <pc:spChg chg="add mod">
          <ac:chgData name="Celso Martins" userId="87511e5d812d4e2f" providerId="LiveId" clId="{0CEB4FB1-8DD5-4493-AC7B-C564500AEE14}" dt="2024-05-16T03:07:23.539" v="997" actId="1076"/>
          <ac:spMkLst>
            <pc:docMk/>
            <pc:sldMk cId="2298116400" sldId="301"/>
            <ac:spMk id="8" creationId="{F83847C3-81EB-1D08-80DC-8B32F64B1FF3}"/>
          </ac:spMkLst>
        </pc:spChg>
        <pc:cxnChg chg="add mod">
          <ac:chgData name="Celso Martins" userId="87511e5d812d4e2f" providerId="LiveId" clId="{0CEB4FB1-8DD5-4493-AC7B-C564500AEE14}" dt="2024-05-16T03:11:11.721" v="1012" actId="1076"/>
          <ac:cxnSpMkLst>
            <pc:docMk/>
            <pc:sldMk cId="2298116400" sldId="301"/>
            <ac:cxnSpMk id="10" creationId="{8697496C-F31D-C0E2-EEA1-0505532ABA82}"/>
          </ac:cxnSpMkLst>
        </pc:cxnChg>
        <pc:cxnChg chg="add mod">
          <ac:chgData name="Celso Martins" userId="87511e5d812d4e2f" providerId="LiveId" clId="{0CEB4FB1-8DD5-4493-AC7B-C564500AEE14}" dt="2024-05-16T03:11:08.808" v="1011" actId="1076"/>
          <ac:cxnSpMkLst>
            <pc:docMk/>
            <pc:sldMk cId="2298116400" sldId="301"/>
            <ac:cxnSpMk id="11" creationId="{57ACF37B-0F0E-3812-1B4D-CAA72ECD16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8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208E7A-5A24-4F2C-BCB4-132FB1EF78D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5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312499" y="2005496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 que C?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62003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0" y="2005496"/>
            <a:ext cx="12303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&lt;- inclusão de funcionalidade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   // &lt;- ponto de entrada. Todo programa começa a execução pela função main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"Hello, World!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// &lt;- utiliza a função printf da stdio para imprimir no console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        // &lt;- opcional, retorna 0 pois main é função int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</a:t>
            </a:r>
            <a:r>
              <a:rPr lang="pt-BR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&lt;- programa finaliza. Estruturas em memória são desalocadas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6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104109" y="2005496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// 8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// 16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// 32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32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64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1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722066" y="2005496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Sem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booleanos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listas</a:t>
            </a:r>
            <a:endParaRPr lang="en-US" sz="2800" dirty="0">
              <a:solidFill>
                <a:srgbClr val="C586C0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classes</a:t>
            </a: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strings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262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07603" y="2005496"/>
            <a:ext cx="5883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        // Atribuição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// Operadores aritméticos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// Operadores booleanos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// Operadores de grandeza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4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344285" y="200549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243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344285" y="200549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7A54F-628E-4E27-04AF-1C92F6A2F651}"/>
              </a:ext>
            </a:extLst>
          </p:cNvPr>
          <p:cNvSpPr/>
          <p:nvPr/>
        </p:nvSpPr>
        <p:spPr>
          <a:xfrm>
            <a:off x="3825461" y="2005496"/>
            <a:ext cx="569843" cy="384313"/>
          </a:xfrm>
          <a:prstGeom prst="rect">
            <a:avLst/>
          </a:prstGeom>
          <a:solidFill>
            <a:schemeClr val="accent4">
              <a:alpha val="56000"/>
            </a:schemeClr>
          </a:solidFill>
          <a:ln>
            <a:solidFill>
              <a:schemeClr val="accent4">
                <a:shade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7816A-89C6-408A-09A3-0F397AE987E5}"/>
              </a:ext>
            </a:extLst>
          </p:cNvPr>
          <p:cNvSpPr/>
          <p:nvPr/>
        </p:nvSpPr>
        <p:spPr>
          <a:xfrm>
            <a:off x="4395304" y="2005496"/>
            <a:ext cx="225287" cy="384313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10D22-C61F-18C0-7C33-27FC52A21602}"/>
              </a:ext>
            </a:extLst>
          </p:cNvPr>
          <p:cNvSpPr/>
          <p:nvPr/>
        </p:nvSpPr>
        <p:spPr>
          <a:xfrm>
            <a:off x="4859130" y="2005496"/>
            <a:ext cx="362227" cy="384313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1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426312" y="2005496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Tipagem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estática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Tipagem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fraca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733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5307162" y="2005496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"dez"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A5336-8463-F5CB-8798-912FE92D8EE5}"/>
              </a:ext>
            </a:extLst>
          </p:cNvPr>
          <p:cNvSpPr txBox="1"/>
          <p:nvPr/>
        </p:nvSpPr>
        <p:spPr>
          <a:xfrm>
            <a:off x="239268" y="4616174"/>
            <a:ext cx="11713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In function ‘main’: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hello.c:7:7: warning: assignment to ‘int’ from ‘char *’ makes integer from pointer without a cast [-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-conversion]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7 |     a = "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dez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";</a:t>
            </a:r>
            <a:endParaRPr lang="pt-BR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8469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610657" y="2005496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A5336-8463-F5CB-8798-912FE92D8EE5}"/>
              </a:ext>
            </a:extLst>
          </p:cNvPr>
          <p:cNvSpPr txBox="1"/>
          <p:nvPr/>
        </p:nvSpPr>
        <p:spPr>
          <a:xfrm>
            <a:off x="239268" y="3061252"/>
            <a:ext cx="1171346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-o hello</a:t>
            </a:r>
          </a:p>
          <a:p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In function ‘main’: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hello.c:7:7: warning: assignment to ‘int’ from ‘char *’ makes integer from pointer without a cast [-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-conversion]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7 |     a = "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dez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^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hello.c:10:14: warning: format ‘%s’ expects argument of type ‘char *’, but argument 2 has type ‘int’ [-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Wformat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10 |     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("%s\n", a);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      ~^     ~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       |     |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       |     int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       char *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|             %d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./hello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-223903740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Segmentation fault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561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563188" y="2551837"/>
            <a:ext cx="373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chemeClr val="tx2">
                    <a:lumMod val="9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 – Comportamento inesperado</a:t>
            </a:r>
          </a:p>
          <a:p>
            <a:endParaRPr lang="pt-BR" b="0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"dez"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EE33F-0DBA-5875-DFB1-319DF3F43854}"/>
              </a:ext>
            </a:extLst>
          </p:cNvPr>
          <p:cNvSpPr txBox="1"/>
          <p:nvPr/>
        </p:nvSpPr>
        <p:spPr>
          <a:xfrm>
            <a:off x="4810711" y="2551837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Java – Nem compila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"dez"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847C3-81EB-1D08-80DC-8B32F64B1FF3}"/>
              </a:ext>
            </a:extLst>
          </p:cNvPr>
          <p:cNvSpPr txBox="1"/>
          <p:nvPr/>
        </p:nvSpPr>
        <p:spPr>
          <a:xfrm>
            <a:off x="8931596" y="2551837"/>
            <a:ext cx="2632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 – Funciona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"dez"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97496C-F31D-C0E2-EEA1-0505532ABA82}"/>
              </a:ext>
            </a:extLst>
          </p:cNvPr>
          <p:cNvCxnSpPr/>
          <p:nvPr/>
        </p:nvCxnSpPr>
        <p:spPr>
          <a:xfrm>
            <a:off x="633369" y="4028818"/>
            <a:ext cx="1375794" cy="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CF37B-0F0E-3812-1B4D-CAA72ECD1649}"/>
              </a:ext>
            </a:extLst>
          </p:cNvPr>
          <p:cNvCxnSpPr/>
          <p:nvPr/>
        </p:nvCxnSpPr>
        <p:spPr>
          <a:xfrm>
            <a:off x="5408103" y="4028818"/>
            <a:ext cx="137579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66915" y="2005496"/>
            <a:ext cx="5258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Direto</a:t>
            </a:r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</a:t>
            </a:r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ponto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0636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5053888" y="20054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8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01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7" y="2597426"/>
            <a:ext cx="313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E574-0E95-7CE0-6B10-8FD41F05B52C}"/>
              </a:ext>
            </a:extLst>
          </p:cNvPr>
          <p:cNvSpPr txBox="1"/>
          <p:nvPr/>
        </p:nvSpPr>
        <p:spPr>
          <a:xfrm>
            <a:off x="5767224" y="4542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1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EAE6C2-6D64-B848-6C89-05F2B1270AA3}"/>
              </a:ext>
            </a:extLst>
          </p:cNvPr>
          <p:cNvSpPr/>
          <p:nvPr/>
        </p:nvSpPr>
        <p:spPr>
          <a:xfrm>
            <a:off x="5327374" y="2597426"/>
            <a:ext cx="1537252" cy="2314713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7" y="2597426"/>
            <a:ext cx="313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E574-0E95-7CE0-6B10-8FD41F05B52C}"/>
              </a:ext>
            </a:extLst>
          </p:cNvPr>
          <p:cNvSpPr txBox="1"/>
          <p:nvPr/>
        </p:nvSpPr>
        <p:spPr>
          <a:xfrm>
            <a:off x="5767224" y="4542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</a:t>
            </a:r>
            <a:endParaRPr lang="pt-BR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BD9AE9D-AE5B-336B-FB2A-1ECF895A7118}"/>
              </a:ext>
            </a:extLst>
          </p:cNvPr>
          <p:cNvSpPr/>
          <p:nvPr/>
        </p:nvSpPr>
        <p:spPr>
          <a:xfrm>
            <a:off x="7022961" y="2597426"/>
            <a:ext cx="207617" cy="2261704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E82D-79B1-F2A9-C10B-011BEEA6AE6D}"/>
              </a:ext>
            </a:extLst>
          </p:cNvPr>
          <p:cNvSpPr txBox="1"/>
          <p:nvPr/>
        </p:nvSpPr>
        <p:spPr>
          <a:xfrm>
            <a:off x="7292293" y="3543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D377C-66E3-9E3D-FEFA-6A112CA6ACCA}"/>
              </a:ext>
            </a:extLst>
          </p:cNvPr>
          <p:cNvCxnSpPr/>
          <p:nvPr/>
        </p:nvCxnSpPr>
        <p:spPr>
          <a:xfrm>
            <a:off x="3012661" y="2782092"/>
            <a:ext cx="2314713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9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F6754-FEF6-4284-D90B-5200D3BCB548}"/>
              </a:ext>
            </a:extLst>
          </p:cNvPr>
          <p:cNvSpPr txBox="1"/>
          <p:nvPr/>
        </p:nvSpPr>
        <p:spPr>
          <a:xfrm>
            <a:off x="4505739" y="2968439"/>
            <a:ext cx="3180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45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F6754-FEF6-4284-D90B-5200D3BCB548}"/>
              </a:ext>
            </a:extLst>
          </p:cNvPr>
          <p:cNvSpPr txBox="1"/>
          <p:nvPr/>
        </p:nvSpPr>
        <p:spPr>
          <a:xfrm>
            <a:off x="4505739" y="2968439"/>
            <a:ext cx="3180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405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9D308-C8F4-DA7A-834D-E53CEF452DC3}"/>
              </a:ext>
            </a:extLst>
          </p:cNvPr>
          <p:cNvSpPr txBox="1"/>
          <p:nvPr/>
        </p:nvSpPr>
        <p:spPr>
          <a:xfrm>
            <a:off x="4518992" y="2137443"/>
            <a:ext cx="31540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a = 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// a = 2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// a = 3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b = 9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// b = 8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 // b = 7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5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1B2AB-CFE3-AA88-B980-558D225D48A1}"/>
              </a:ext>
            </a:extLst>
          </p:cNvPr>
          <p:cNvSpPr txBox="1"/>
          <p:nvPr/>
        </p:nvSpPr>
        <p:spPr>
          <a:xfrm>
            <a:off x="4110383" y="1444945"/>
            <a:ext cx="3971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"Maior que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"Menor que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"Igual a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2569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1B2AB-CFE3-AA88-B980-558D225D48A1}"/>
              </a:ext>
            </a:extLst>
          </p:cNvPr>
          <p:cNvSpPr txBox="1"/>
          <p:nvPr/>
        </p:nvSpPr>
        <p:spPr>
          <a:xfrm>
            <a:off x="4110383" y="1444945"/>
            <a:ext cx="3971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"Maior que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"Menor que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"Igual a 0"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2423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73F7D-9263-F1A9-F1DB-3AD626331026}"/>
              </a:ext>
            </a:extLst>
          </p:cNvPr>
          <p:cNvSpPr txBox="1"/>
          <p:nvPr/>
        </p:nvSpPr>
        <p:spPr>
          <a:xfrm>
            <a:off x="4114799" y="752448"/>
            <a:ext cx="48922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'+'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switch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'+'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</a:t>
            </a:r>
            <a:r>
              <a:rPr lang="pt-BR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Opcao invalida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711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66915" y="2005496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Nada é </a:t>
            </a:r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escondido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02802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761460-4F3A-3A3B-8044-AFD4A81F0B2B}"/>
              </a:ext>
            </a:extLst>
          </p:cNvPr>
          <p:cNvSpPr txBox="1"/>
          <p:nvPr/>
        </p:nvSpPr>
        <p:spPr>
          <a:xfrm>
            <a:off x="3248992" y="1860444"/>
            <a:ext cx="56940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switch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 numero eh 1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 numero eh 1 ou 2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 numero eh  1, 2 ou 3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65944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4582F-ECF5-63DD-2CE4-E0B851A47266}"/>
              </a:ext>
            </a:extLst>
          </p:cNvPr>
          <p:cNvSpPr txBox="1"/>
          <p:nvPr/>
        </p:nvSpPr>
        <p:spPr>
          <a:xfrm>
            <a:off x="3242365" y="2552941"/>
            <a:ext cx="5707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eh divisivel por 2 e 3"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791680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74DFE-2167-040A-9792-14E1E112CA57}"/>
              </a:ext>
            </a:extLst>
          </p:cNvPr>
          <p:cNvSpPr txBox="1"/>
          <p:nvPr/>
        </p:nvSpPr>
        <p:spPr>
          <a:xfrm>
            <a:off x="4083879" y="2968439"/>
            <a:ext cx="4759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659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681B4-310E-F2D0-92F1-D4002C2568BF}"/>
              </a:ext>
            </a:extLst>
          </p:cNvPr>
          <p:cNvSpPr txBox="1"/>
          <p:nvPr/>
        </p:nvSpPr>
        <p:spPr>
          <a:xfrm>
            <a:off x="3048000" y="2829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6799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681B4-310E-F2D0-92F1-D4002C2568BF}"/>
              </a:ext>
            </a:extLst>
          </p:cNvPr>
          <p:cNvSpPr txBox="1"/>
          <p:nvPr/>
        </p:nvSpPr>
        <p:spPr>
          <a:xfrm>
            <a:off x="3048000" y="2829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2377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B779D-861F-0A70-E98A-2AC24AF724CB}"/>
              </a:ext>
            </a:extLst>
          </p:cNvPr>
          <p:cNvSpPr txBox="1"/>
          <p:nvPr/>
        </p:nvSpPr>
        <p:spPr>
          <a:xfrm>
            <a:off x="3048000" y="269144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54555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B779D-861F-0A70-E98A-2AC24AF724CB}"/>
              </a:ext>
            </a:extLst>
          </p:cNvPr>
          <p:cNvSpPr txBox="1"/>
          <p:nvPr/>
        </p:nvSpPr>
        <p:spPr>
          <a:xfrm>
            <a:off x="3048000" y="26914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7809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1A38E-54DD-9643-6904-309E036CA62B}"/>
              </a:ext>
            </a:extLst>
          </p:cNvPr>
          <p:cNvSpPr txBox="1"/>
          <p:nvPr/>
        </p:nvSpPr>
        <p:spPr>
          <a:xfrm>
            <a:off x="3048000" y="213744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"Pressione Q para sair.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"Saindo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5385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1A38E-54DD-9643-6904-309E036CA62B}"/>
              </a:ext>
            </a:extLst>
          </p:cNvPr>
          <p:cNvSpPr txBox="1"/>
          <p:nvPr/>
        </p:nvSpPr>
        <p:spPr>
          <a:xfrm>
            <a:off x="3048000" y="213744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"Pressione Q para sair.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"Saindo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617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BBEA34-A0D8-8776-7733-F820EE212E90}"/>
              </a:ext>
            </a:extLst>
          </p:cNvPr>
          <p:cNvSpPr txBox="1"/>
          <p:nvPr/>
        </p:nvSpPr>
        <p:spPr>
          <a:xfrm>
            <a:off x="3048000" y="2829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loop eterno woohoo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6419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099280" y="2005496"/>
            <a:ext cx="999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Incluindo</a:t>
            </a:r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alocação</a:t>
            </a:r>
            <a:r>
              <a:rPr lang="en-US" sz="4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4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9097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D04EB-BA48-426E-648A-B5A655CE1759}"/>
              </a:ext>
            </a:extLst>
          </p:cNvPr>
          <p:cNvSpPr txBox="1"/>
          <p:nvPr/>
        </p:nvSpPr>
        <p:spPr>
          <a:xfrm>
            <a:off x="3048000" y="241444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"Pressione Q para sair.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"Saindo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0455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B779D-861F-0A70-E98A-2AC24AF724CB}"/>
              </a:ext>
            </a:extLst>
          </p:cNvPr>
          <p:cNvSpPr txBox="1"/>
          <p:nvPr/>
        </p:nvSpPr>
        <p:spPr>
          <a:xfrm>
            <a:off x="3048000" y="26914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A195A-E7C4-A3DE-6E87-E19FF7D8F1AF}"/>
              </a:ext>
            </a:extLst>
          </p:cNvPr>
          <p:cNvSpPr/>
          <p:nvPr/>
        </p:nvSpPr>
        <p:spPr>
          <a:xfrm>
            <a:off x="3595757" y="2691440"/>
            <a:ext cx="1307547" cy="34772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2DEE4-8F76-B1EB-6E1B-DE1471AE82BE}"/>
              </a:ext>
            </a:extLst>
          </p:cNvPr>
          <p:cNvSpPr/>
          <p:nvPr/>
        </p:nvSpPr>
        <p:spPr>
          <a:xfrm>
            <a:off x="4072835" y="3860800"/>
            <a:ext cx="587513" cy="2959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1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36D4E1-CE18-35AF-2D71-2222F74747A8}"/>
              </a:ext>
            </a:extLst>
          </p:cNvPr>
          <p:cNvSpPr txBox="1"/>
          <p:nvPr/>
        </p:nvSpPr>
        <p:spPr>
          <a:xfrm>
            <a:off x="3048000" y="2829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"Bora usar droga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409183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36D4E1-CE18-35AF-2D71-2222F74747A8}"/>
              </a:ext>
            </a:extLst>
          </p:cNvPr>
          <p:cNvSpPr txBox="1"/>
          <p:nvPr/>
        </p:nvSpPr>
        <p:spPr>
          <a:xfrm>
            <a:off x="3048000" y="2829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iterador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102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135C-994C-AD29-6E1B-11836A9EAF13}"/>
              </a:ext>
            </a:extLst>
          </p:cNvPr>
          <p:cNvSpPr txBox="1"/>
          <p:nvPr/>
        </p:nvSpPr>
        <p:spPr>
          <a:xfrm>
            <a:off x="3048000" y="26914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(;;)</a:t>
            </a:r>
          </a:p>
          <a:p>
            <a:endParaRPr lang="nn-NO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05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174CC-280F-4748-0840-F38C52066C5F}"/>
              </a:ext>
            </a:extLst>
          </p:cNvPr>
          <p:cNvSpPr txBox="1"/>
          <p:nvPr/>
        </p:nvSpPr>
        <p:spPr>
          <a:xfrm>
            <a:off x="3048000" y="25529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188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099280" y="2005496"/>
            <a:ext cx="1049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poderes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 e as </a:t>
            </a:r>
            <a:r>
              <a:rPr lang="en-US" sz="3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responsabilidades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 </a:t>
            </a:r>
            <a:r>
              <a:rPr lang="en-US" sz="3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são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seus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90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167427" y="2005496"/>
            <a:ext cx="3857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 world!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01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031973" y="2005496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gcc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hello.c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–o hello</a:t>
            </a: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./hello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923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de&#10;&#10;Description automatically generated">
            <a:extLst>
              <a:ext uri="{FF2B5EF4-FFF2-40B4-BE49-F238E27FC236}">
                <a16:creationId xmlns:a16="http://schemas.microsoft.com/office/drawing/2014/main" id="{F5437B37-A0C0-A2C6-D3AE-F04E2C054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47" y="2331625"/>
            <a:ext cx="468670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040789" y="2005496"/>
            <a:ext cx="4110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 parte interessante    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1503</Words>
  <Application>Microsoft Office PowerPoint</Application>
  <PresentationFormat>Widescreen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Celso Martins</dc:creator>
  <cp:lastModifiedBy>Celso Martins</cp:lastModifiedBy>
  <cp:revision>1</cp:revision>
  <dcterms:created xsi:type="dcterms:W3CDTF">2024-05-15T21:49:37Z</dcterms:created>
  <dcterms:modified xsi:type="dcterms:W3CDTF">2024-05-16T03:11:49Z</dcterms:modified>
</cp:coreProperties>
</file>