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267" r:id="rId10"/>
    <p:sldId id="323" r:id="rId11"/>
    <p:sldId id="324" r:id="rId12"/>
    <p:sldId id="325" r:id="rId13"/>
    <p:sldId id="327" r:id="rId14"/>
    <p:sldId id="329" r:id="rId15"/>
    <p:sldId id="328" r:id="rId16"/>
    <p:sldId id="330" r:id="rId17"/>
    <p:sldId id="331" r:id="rId18"/>
    <p:sldId id="332" r:id="rId19"/>
    <p:sldId id="333" r:id="rId20"/>
    <p:sldId id="334" r:id="rId21"/>
    <p:sldId id="336" r:id="rId22"/>
    <p:sldId id="337" r:id="rId23"/>
    <p:sldId id="338" r:id="rId24"/>
    <p:sldId id="335" r:id="rId25"/>
    <p:sldId id="340" r:id="rId26"/>
    <p:sldId id="339" r:id="rId27"/>
    <p:sldId id="341" r:id="rId28"/>
    <p:sldId id="342" r:id="rId29"/>
    <p:sldId id="343" r:id="rId30"/>
    <p:sldId id="344" r:id="rId31"/>
    <p:sldId id="348" r:id="rId32"/>
    <p:sldId id="346" r:id="rId33"/>
    <p:sldId id="345" r:id="rId34"/>
    <p:sldId id="349" r:id="rId35"/>
    <p:sldId id="350" r:id="rId36"/>
    <p:sldId id="347" r:id="rId37"/>
    <p:sldId id="351" r:id="rId38"/>
    <p:sldId id="352" r:id="rId39"/>
    <p:sldId id="353" r:id="rId40"/>
    <p:sldId id="354" r:id="rId41"/>
    <p:sldId id="355" r:id="rId42"/>
    <p:sldId id="356" r:id="rId43"/>
    <p:sldId id="35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F1C7F-4AA4-4AEC-B817-08C7F9F9782C}" v="6" dt="2024-06-14T02:16:21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so Martins" userId="87511e5d812d4e2f" providerId="LiveId" clId="{0CEB4FB1-8DD5-4493-AC7B-C564500AEE14}"/>
    <pc:docChg chg="undo custSel addSld delSld modSld sldOrd">
      <pc:chgData name="Celso Martins" userId="87511e5d812d4e2f" providerId="LiveId" clId="{0CEB4FB1-8DD5-4493-AC7B-C564500AEE14}" dt="2024-05-16T03:11:44.889" v="1081" actId="20577"/>
      <pc:docMkLst>
        <pc:docMk/>
      </pc:docMkLst>
      <pc:sldChg chg="modSp mod">
        <pc:chgData name="Celso Martins" userId="87511e5d812d4e2f" providerId="LiveId" clId="{0CEB4FB1-8DD5-4493-AC7B-C564500AEE14}" dt="2024-05-15T23:01:23.837" v="1" actId="408"/>
        <pc:sldMkLst>
          <pc:docMk/>
          <pc:sldMk cId="347176710" sldId="257"/>
        </pc:sldMkLst>
        <pc:spChg chg="mod">
          <ac:chgData name="Celso Martins" userId="87511e5d812d4e2f" providerId="LiveId" clId="{0CEB4FB1-8DD5-4493-AC7B-C564500AEE14}" dt="2024-05-15T23:01:23.837" v="1" actId="408"/>
          <ac:spMkLst>
            <pc:docMk/>
            <pc:sldMk cId="347176710" sldId="257"/>
            <ac:spMk id="7" creationId="{2F9F0040-37C6-9D71-B309-32F45AA4322C}"/>
          </ac:spMkLst>
        </pc:spChg>
      </pc:sldChg>
      <pc:sldChg chg="modSp mod">
        <pc:chgData name="Celso Martins" userId="87511e5d812d4e2f" providerId="LiveId" clId="{0CEB4FB1-8DD5-4493-AC7B-C564500AEE14}" dt="2024-05-15T23:01:18.506" v="0" actId="408"/>
        <pc:sldMkLst>
          <pc:docMk/>
          <pc:sldMk cId="546214324" sldId="266"/>
        </pc:sldMkLst>
        <pc:spChg chg="mod">
          <ac:chgData name="Celso Martins" userId="87511e5d812d4e2f" providerId="LiveId" clId="{0CEB4FB1-8DD5-4493-AC7B-C564500AEE14}" dt="2024-05-15T23:01:18.506" v="0" actId="408"/>
          <ac:spMkLst>
            <pc:docMk/>
            <pc:sldMk cId="546214324" sldId="266"/>
            <ac:spMk id="7" creationId="{2F9F0040-37C6-9D71-B309-32F45AA4322C}"/>
          </ac:spMkLst>
        </pc:spChg>
      </pc:sldChg>
      <pc:sldChg chg="addSp modSp add mod ord">
        <pc:chgData name="Celso Martins" userId="87511e5d812d4e2f" providerId="LiveId" clId="{0CEB4FB1-8DD5-4493-AC7B-C564500AEE14}" dt="2024-05-16T01:59:10.028" v="604" actId="20577"/>
        <pc:sldMkLst>
          <pc:docMk/>
          <pc:sldMk cId="577543330" sldId="268"/>
        </pc:sldMkLst>
        <pc:spChg chg="add">
          <ac:chgData name="Celso Martins" userId="87511e5d812d4e2f" providerId="LiveId" clId="{0CEB4FB1-8DD5-4493-AC7B-C564500AEE14}" dt="2024-05-16T01:57:25.279" v="592"/>
          <ac:spMkLst>
            <pc:docMk/>
            <pc:sldMk cId="577543330" sldId="268"/>
            <ac:spMk id="2" creationId="{B22C8731-AF0D-6694-0A7C-A236ECFA8F18}"/>
          </ac:spMkLst>
        </pc:spChg>
        <pc:spChg chg="mod">
          <ac:chgData name="Celso Martins" userId="87511e5d812d4e2f" providerId="LiveId" clId="{0CEB4FB1-8DD5-4493-AC7B-C564500AEE14}" dt="2024-05-16T01:59:10.028" v="604" actId="20577"/>
          <ac:spMkLst>
            <pc:docMk/>
            <pc:sldMk cId="577543330" sldId="268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0CEB4FB1-8DD5-4493-AC7B-C564500AEE14}" dt="2024-05-16T00:30:17.436" v="11" actId="408"/>
        <pc:sldMkLst>
          <pc:docMk/>
          <pc:sldMk cId="1332430390" sldId="269"/>
        </pc:sldMkLst>
        <pc:spChg chg="mod">
          <ac:chgData name="Celso Martins" userId="87511e5d812d4e2f" providerId="LiveId" clId="{0CEB4FB1-8DD5-4493-AC7B-C564500AEE14}" dt="2024-05-16T00:30:17.436" v="11" actId="408"/>
          <ac:spMkLst>
            <pc:docMk/>
            <pc:sldMk cId="1332430390" sldId="269"/>
            <ac:spMk id="7" creationId="{2F9F0040-37C6-9D71-B309-32F45AA4322C}"/>
          </ac:spMkLst>
        </pc:spChg>
      </pc:sldChg>
      <pc:sldChg chg="addSp delSp modSp add mod">
        <pc:chgData name="Celso Martins" userId="87511e5d812d4e2f" providerId="LiveId" clId="{0CEB4FB1-8DD5-4493-AC7B-C564500AEE14}" dt="2024-05-16T00:33:12.172" v="330" actId="207"/>
        <pc:sldMkLst>
          <pc:docMk/>
          <pc:sldMk cId="3843315704" sldId="270"/>
        </pc:sldMkLst>
        <pc:spChg chg="add mod">
          <ac:chgData name="Celso Martins" userId="87511e5d812d4e2f" providerId="LiveId" clId="{0CEB4FB1-8DD5-4493-AC7B-C564500AEE14}" dt="2024-05-16T00:31:52.998" v="169" actId="207"/>
          <ac:spMkLst>
            <pc:docMk/>
            <pc:sldMk cId="3843315704" sldId="270"/>
            <ac:spMk id="4" creationId="{C747A54F-628E-4E27-04AF-1C92F6A2F651}"/>
          </ac:spMkLst>
        </pc:spChg>
        <pc:spChg chg="add mod">
          <ac:chgData name="Celso Martins" userId="87511e5d812d4e2f" providerId="LiveId" clId="{0CEB4FB1-8DD5-4493-AC7B-C564500AEE14}" dt="2024-05-16T00:32:25.389" v="213" actId="207"/>
          <ac:spMkLst>
            <pc:docMk/>
            <pc:sldMk cId="3843315704" sldId="270"/>
            <ac:spMk id="5" creationId="{F7A7816A-89C6-408A-09A3-0F397AE987E5}"/>
          </ac:spMkLst>
        </pc:spChg>
        <pc:spChg chg="add mod">
          <ac:chgData name="Celso Martins" userId="87511e5d812d4e2f" providerId="LiveId" clId="{0CEB4FB1-8DD5-4493-AC7B-C564500AEE14}" dt="2024-05-16T00:33:12.172" v="330" actId="207"/>
          <ac:spMkLst>
            <pc:docMk/>
            <pc:sldMk cId="3843315704" sldId="270"/>
            <ac:spMk id="6" creationId="{6E710D22-C61F-18C0-7C33-27FC52A21602}"/>
          </ac:spMkLst>
        </pc:spChg>
        <pc:cxnChg chg="add del">
          <ac:chgData name="Celso Martins" userId="87511e5d812d4e2f" providerId="LiveId" clId="{0CEB4FB1-8DD5-4493-AC7B-C564500AEE14}" dt="2024-05-16T00:30:57.740" v="14" actId="11529"/>
          <ac:cxnSpMkLst>
            <pc:docMk/>
            <pc:sldMk cId="3843315704" sldId="270"/>
            <ac:cxnSpMk id="3" creationId="{B9682B01-88A8-4070-743C-3409327C3C35}"/>
          </ac:cxnSpMkLst>
        </pc:cxnChg>
      </pc:sldChg>
      <pc:sldChg chg="modSp add mod ord">
        <pc:chgData name="Celso Martins" userId="87511e5d812d4e2f" providerId="LiveId" clId="{0CEB4FB1-8DD5-4493-AC7B-C564500AEE14}" dt="2024-05-16T00:34:53.280" v="369" actId="12788"/>
        <pc:sldMkLst>
          <pc:docMk/>
          <pc:sldMk cId="1287334037" sldId="271"/>
        </pc:sldMkLst>
        <pc:spChg chg="mod">
          <ac:chgData name="Celso Martins" userId="87511e5d812d4e2f" providerId="LiveId" clId="{0CEB4FB1-8DD5-4493-AC7B-C564500AEE14}" dt="2024-05-16T00:34:53.280" v="369" actId="12788"/>
          <ac:spMkLst>
            <pc:docMk/>
            <pc:sldMk cId="1287334037" sldId="271"/>
            <ac:spMk id="7" creationId="{2F9F0040-37C6-9D71-B309-32F45AA4322C}"/>
          </ac:spMkLst>
        </pc:spChg>
      </pc:sldChg>
      <pc:sldChg chg="addSp modSp add mod ord">
        <pc:chgData name="Celso Martins" userId="87511e5d812d4e2f" providerId="LiveId" clId="{0CEB4FB1-8DD5-4493-AC7B-C564500AEE14}" dt="2024-05-16T00:45:38.523" v="390" actId="408"/>
        <pc:sldMkLst>
          <pc:docMk/>
          <pc:sldMk cId="484697543" sldId="272"/>
        </pc:sldMkLst>
        <pc:spChg chg="add mod">
          <ac:chgData name="Celso Martins" userId="87511e5d812d4e2f" providerId="LiveId" clId="{0CEB4FB1-8DD5-4493-AC7B-C564500AEE14}" dt="2024-05-16T00:45:38.523" v="390" actId="408"/>
          <ac:spMkLst>
            <pc:docMk/>
            <pc:sldMk cId="484697543" sldId="272"/>
            <ac:spMk id="2" creationId="{D4EA5336-8463-F5CB-8798-912FE92D8EE5}"/>
          </ac:spMkLst>
        </pc:spChg>
        <pc:spChg chg="mod">
          <ac:chgData name="Celso Martins" userId="87511e5d812d4e2f" providerId="LiveId" clId="{0CEB4FB1-8DD5-4493-AC7B-C564500AEE14}" dt="2024-05-16T00:45:14.105" v="385" actId="12788"/>
          <ac:spMkLst>
            <pc:docMk/>
            <pc:sldMk cId="484697543" sldId="272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0CEB4FB1-8DD5-4493-AC7B-C564500AEE14}" dt="2024-05-16T01:25:21.434" v="402" actId="1076"/>
        <pc:sldMkLst>
          <pc:docMk/>
          <pc:sldMk cId="2135614745" sldId="273"/>
        </pc:sldMkLst>
        <pc:spChg chg="mod">
          <ac:chgData name="Celso Martins" userId="87511e5d812d4e2f" providerId="LiveId" clId="{0CEB4FB1-8DD5-4493-AC7B-C564500AEE14}" dt="2024-05-16T00:48:47.474" v="398" actId="1076"/>
          <ac:spMkLst>
            <pc:docMk/>
            <pc:sldMk cId="2135614745" sldId="273"/>
            <ac:spMk id="2" creationId="{D4EA5336-8463-F5CB-8798-912FE92D8EE5}"/>
          </ac:spMkLst>
        </pc:spChg>
        <pc:spChg chg="mod">
          <ac:chgData name="Celso Martins" userId="87511e5d812d4e2f" providerId="LiveId" clId="{0CEB4FB1-8DD5-4493-AC7B-C564500AEE14}" dt="2024-05-16T01:25:21.434" v="402" actId="1076"/>
          <ac:spMkLst>
            <pc:docMk/>
            <pc:sldMk cId="2135614745" sldId="273"/>
            <ac:spMk id="7" creationId="{2F9F0040-37C6-9D71-B309-32F45AA4322C}"/>
          </ac:spMkLst>
        </pc:spChg>
      </pc:sldChg>
      <pc:sldChg chg="add del">
        <pc:chgData name="Celso Martins" userId="87511e5d812d4e2f" providerId="LiveId" clId="{0CEB4FB1-8DD5-4493-AC7B-C564500AEE14}" dt="2024-05-16T01:32:12.690" v="404" actId="2890"/>
        <pc:sldMkLst>
          <pc:docMk/>
          <pc:sldMk cId="372728216" sldId="274"/>
        </pc:sldMkLst>
      </pc:sldChg>
      <pc:sldChg chg="modSp add mod ord">
        <pc:chgData name="Celso Martins" userId="87511e5d812d4e2f" providerId="LiveId" clId="{0CEB4FB1-8DD5-4493-AC7B-C564500AEE14}" dt="2024-05-16T01:33:17.059" v="418" actId="12788"/>
        <pc:sldMkLst>
          <pc:docMk/>
          <pc:sldMk cId="2486085490" sldId="274"/>
        </pc:sldMkLst>
        <pc:spChg chg="mod">
          <ac:chgData name="Celso Martins" userId="87511e5d812d4e2f" providerId="LiveId" clId="{0CEB4FB1-8DD5-4493-AC7B-C564500AEE14}" dt="2024-05-16T01:33:17.059" v="418" actId="12788"/>
          <ac:spMkLst>
            <pc:docMk/>
            <pc:sldMk cId="2486085490" sldId="274"/>
            <ac:spMk id="7" creationId="{2F9F0040-37C6-9D71-B309-32F45AA4322C}"/>
          </ac:spMkLst>
        </pc:spChg>
      </pc:sldChg>
      <pc:sldChg chg="addSp delSp modSp add mod">
        <pc:chgData name="Celso Martins" userId="87511e5d812d4e2f" providerId="LiveId" clId="{0CEB4FB1-8DD5-4493-AC7B-C564500AEE14}" dt="2024-05-16T02:02:07.801" v="611" actId="12788"/>
        <pc:sldMkLst>
          <pc:docMk/>
          <pc:sldMk cId="2225691794" sldId="275"/>
        </pc:sldMkLst>
        <pc:spChg chg="add mod">
          <ac:chgData name="Celso Martins" userId="87511e5d812d4e2f" providerId="LiveId" clId="{0CEB4FB1-8DD5-4493-AC7B-C564500AEE14}" dt="2024-05-16T02:02:07.801" v="611" actId="12788"/>
          <ac:spMkLst>
            <pc:docMk/>
            <pc:sldMk cId="2225691794" sldId="275"/>
            <ac:spMk id="3" creationId="{7641B2AB-CFE3-AA88-B980-558D225D48A1}"/>
          </ac:spMkLst>
        </pc:spChg>
        <pc:spChg chg="del mod">
          <ac:chgData name="Celso Martins" userId="87511e5d812d4e2f" providerId="LiveId" clId="{0CEB4FB1-8DD5-4493-AC7B-C564500AEE14}" dt="2024-05-16T01:43:27.166" v="478"/>
          <ac:spMkLst>
            <pc:docMk/>
            <pc:sldMk cId="2225691794" sldId="275"/>
            <ac:spMk id="7" creationId="{2F9F0040-37C6-9D71-B309-32F45AA4322C}"/>
          </ac:spMkLst>
        </pc:spChg>
      </pc:sldChg>
      <pc:sldChg chg="addSp modSp add mod ord">
        <pc:chgData name="Celso Martins" userId="87511e5d812d4e2f" providerId="LiveId" clId="{0CEB4FB1-8DD5-4493-AC7B-C564500AEE14}" dt="2024-05-16T01:42:48.713" v="474" actId="12788"/>
        <pc:sldMkLst>
          <pc:docMk/>
          <pc:sldMk cId="4045018160" sldId="276"/>
        </pc:sldMkLst>
        <pc:spChg chg="add mod">
          <ac:chgData name="Celso Martins" userId="87511e5d812d4e2f" providerId="LiveId" clId="{0CEB4FB1-8DD5-4493-AC7B-C564500AEE14}" dt="2024-05-16T01:42:48.713" v="474" actId="12788"/>
          <ac:spMkLst>
            <pc:docMk/>
            <pc:sldMk cId="4045018160" sldId="276"/>
            <ac:spMk id="2" creationId="{F5608175-A9FC-674F-9BF0-6C2BE00CA7D3}"/>
          </ac:spMkLst>
        </pc:spChg>
        <pc:spChg chg="add mod">
          <ac:chgData name="Celso Martins" userId="87511e5d812d4e2f" providerId="LiveId" clId="{0CEB4FB1-8DD5-4493-AC7B-C564500AEE14}" dt="2024-05-16T01:42:48.713" v="474" actId="12788"/>
          <ac:spMkLst>
            <pc:docMk/>
            <pc:sldMk cId="4045018160" sldId="276"/>
            <ac:spMk id="3" creationId="{73A605BA-7D20-A3DC-218B-D622FA082FE4}"/>
          </ac:spMkLst>
        </pc:spChg>
        <pc:spChg chg="add mod">
          <ac:chgData name="Celso Martins" userId="87511e5d812d4e2f" providerId="LiveId" clId="{0CEB4FB1-8DD5-4493-AC7B-C564500AEE14}" dt="2024-05-16T01:42:48.713" v="474" actId="12788"/>
          <ac:spMkLst>
            <pc:docMk/>
            <pc:sldMk cId="4045018160" sldId="276"/>
            <ac:spMk id="4" creationId="{BA282936-E12D-D5A2-4E1A-AA7637653FC2}"/>
          </ac:spMkLst>
        </pc:spChg>
        <pc:spChg chg="add mod">
          <ac:chgData name="Celso Martins" userId="87511e5d812d4e2f" providerId="LiveId" clId="{0CEB4FB1-8DD5-4493-AC7B-C564500AEE14}" dt="2024-05-16T01:42:48.713" v="474" actId="12788"/>
          <ac:spMkLst>
            <pc:docMk/>
            <pc:sldMk cId="4045018160" sldId="276"/>
            <ac:spMk id="5" creationId="{B9512669-EEB9-39F0-BF98-606A7BB8C8C0}"/>
          </ac:spMkLst>
        </pc:spChg>
        <pc:spChg chg="add mod">
          <ac:chgData name="Celso Martins" userId="87511e5d812d4e2f" providerId="LiveId" clId="{0CEB4FB1-8DD5-4493-AC7B-C564500AEE14}" dt="2024-05-16T01:42:48.713" v="474" actId="12788"/>
          <ac:spMkLst>
            <pc:docMk/>
            <pc:sldMk cId="4045018160" sldId="276"/>
            <ac:spMk id="6" creationId="{B565146E-EC48-3DD7-D66B-927610DB2628}"/>
          </ac:spMkLst>
        </pc:spChg>
        <pc:spChg chg="mod">
          <ac:chgData name="Celso Martins" userId="87511e5d812d4e2f" providerId="LiveId" clId="{0CEB4FB1-8DD5-4493-AC7B-C564500AEE14}" dt="2024-05-16T01:42:41.799" v="473" actId="12788"/>
          <ac:spMkLst>
            <pc:docMk/>
            <pc:sldMk cId="4045018160" sldId="276"/>
            <ac:spMk id="7" creationId="{2F9F0040-37C6-9D71-B309-32F45AA4322C}"/>
          </ac:spMkLst>
        </pc:spChg>
      </pc:sldChg>
      <pc:sldChg chg="addSp modSp add mod">
        <pc:chgData name="Celso Martins" userId="87511e5d812d4e2f" providerId="LiveId" clId="{0CEB4FB1-8DD5-4493-AC7B-C564500AEE14}" dt="2024-05-16T01:47:19.661" v="583" actId="692"/>
        <pc:sldMkLst>
          <pc:docMk/>
          <pc:sldMk cId="1039292123" sldId="277"/>
        </pc:sldMkLst>
        <pc:spChg chg="add mod">
          <ac:chgData name="Celso Martins" userId="87511e5d812d4e2f" providerId="LiveId" clId="{0CEB4FB1-8DD5-4493-AC7B-C564500AEE14}" dt="2024-05-16T01:44:06.214" v="481" actId="14100"/>
          <ac:spMkLst>
            <pc:docMk/>
            <pc:sldMk cId="1039292123" sldId="277"/>
            <ac:spMk id="9" creationId="{CBB1991C-77F2-AAD3-CB94-2515C91B3038}"/>
          </ac:spMkLst>
        </pc:spChg>
        <pc:spChg chg="add mod ord">
          <ac:chgData name="Celso Martins" userId="87511e5d812d4e2f" providerId="LiveId" clId="{0CEB4FB1-8DD5-4493-AC7B-C564500AEE14}" dt="2024-05-16T01:45:22.729" v="562" actId="1076"/>
          <ac:spMkLst>
            <pc:docMk/>
            <pc:sldMk cId="1039292123" sldId="277"/>
            <ac:spMk id="10" creationId="{5BEAE6C2-6D64-B848-6C89-05F2B1270AA3}"/>
          </ac:spMkLst>
        </pc:spChg>
        <pc:spChg chg="add mod">
          <ac:chgData name="Celso Martins" userId="87511e5d812d4e2f" providerId="LiveId" clId="{0CEB4FB1-8DD5-4493-AC7B-C564500AEE14}" dt="2024-05-16T01:45:53.810" v="565" actId="20577"/>
          <ac:spMkLst>
            <pc:docMk/>
            <pc:sldMk cId="1039292123" sldId="277"/>
            <ac:spMk id="11" creationId="{972EE574-0E95-7CE0-6B10-8FD41F05B52C}"/>
          </ac:spMkLst>
        </pc:spChg>
        <pc:spChg chg="add mod">
          <ac:chgData name="Celso Martins" userId="87511e5d812d4e2f" providerId="LiveId" clId="{0CEB4FB1-8DD5-4493-AC7B-C564500AEE14}" dt="2024-05-16T01:47:19.661" v="583" actId="692"/>
          <ac:spMkLst>
            <pc:docMk/>
            <pc:sldMk cId="1039292123" sldId="277"/>
            <ac:spMk id="12" creationId="{8BD9AE9D-AE5B-336B-FB2A-1ECF895A7118}"/>
          </ac:spMkLst>
        </pc:spChg>
        <pc:spChg chg="add mod">
          <ac:chgData name="Celso Martins" userId="87511e5d812d4e2f" providerId="LiveId" clId="{0CEB4FB1-8DD5-4493-AC7B-C564500AEE14}" dt="2024-05-16T01:46:50.298" v="579" actId="1076"/>
          <ac:spMkLst>
            <pc:docMk/>
            <pc:sldMk cId="1039292123" sldId="277"/>
            <ac:spMk id="13" creationId="{85CAE82D-79B1-F2A9-C10B-011BEEA6AE6D}"/>
          </ac:spMkLst>
        </pc:spChg>
        <pc:cxnChg chg="add mod">
          <ac:chgData name="Celso Martins" userId="87511e5d812d4e2f" providerId="LiveId" clId="{0CEB4FB1-8DD5-4493-AC7B-C564500AEE14}" dt="2024-05-16T01:47:14.541" v="581" actId="692"/>
          <ac:cxnSpMkLst>
            <pc:docMk/>
            <pc:sldMk cId="1039292123" sldId="277"/>
            <ac:cxnSpMk id="15" creationId="{024D377C-66E3-9E3D-FEFA-6A112CA6ACCA}"/>
          </ac:cxnSpMkLst>
        </pc:cxnChg>
      </pc:sldChg>
      <pc:sldChg chg="delSp add mod ord">
        <pc:chgData name="Celso Martins" userId="87511e5d812d4e2f" providerId="LiveId" clId="{0CEB4FB1-8DD5-4493-AC7B-C564500AEE14}" dt="2024-05-16T01:49:14.187" v="590"/>
        <pc:sldMkLst>
          <pc:docMk/>
          <pc:sldMk cId="3036614533" sldId="278"/>
        </pc:sldMkLst>
        <pc:spChg chg="del">
          <ac:chgData name="Celso Martins" userId="87511e5d812d4e2f" providerId="LiveId" clId="{0CEB4FB1-8DD5-4493-AC7B-C564500AEE14}" dt="2024-05-16T01:48:55.427" v="585" actId="478"/>
          <ac:spMkLst>
            <pc:docMk/>
            <pc:sldMk cId="3036614533" sldId="278"/>
            <ac:spMk id="10" creationId="{5BEAE6C2-6D64-B848-6C89-05F2B1270AA3}"/>
          </ac:spMkLst>
        </pc:spChg>
        <pc:spChg chg="del">
          <ac:chgData name="Celso Martins" userId="87511e5d812d4e2f" providerId="LiveId" clId="{0CEB4FB1-8DD5-4493-AC7B-C564500AEE14}" dt="2024-05-16T01:48:59.283" v="586" actId="478"/>
          <ac:spMkLst>
            <pc:docMk/>
            <pc:sldMk cId="3036614533" sldId="278"/>
            <ac:spMk id="12" creationId="{8BD9AE9D-AE5B-336B-FB2A-1ECF895A7118}"/>
          </ac:spMkLst>
        </pc:spChg>
        <pc:spChg chg="del">
          <ac:chgData name="Celso Martins" userId="87511e5d812d4e2f" providerId="LiveId" clId="{0CEB4FB1-8DD5-4493-AC7B-C564500AEE14}" dt="2024-05-16T01:49:04.269" v="587" actId="478"/>
          <ac:spMkLst>
            <pc:docMk/>
            <pc:sldMk cId="3036614533" sldId="278"/>
            <ac:spMk id="13" creationId="{85CAE82D-79B1-F2A9-C10B-011BEEA6AE6D}"/>
          </ac:spMkLst>
        </pc:spChg>
        <pc:cxnChg chg="del">
          <ac:chgData name="Celso Martins" userId="87511e5d812d4e2f" providerId="LiveId" clId="{0CEB4FB1-8DD5-4493-AC7B-C564500AEE14}" dt="2024-05-16T01:49:05.959" v="588" actId="478"/>
          <ac:cxnSpMkLst>
            <pc:docMk/>
            <pc:sldMk cId="3036614533" sldId="278"/>
            <ac:cxnSpMk id="15" creationId="{024D377C-66E3-9E3D-FEFA-6A112CA6ACCA}"/>
          </ac:cxnSpMkLst>
        </pc:cxnChg>
      </pc:sldChg>
      <pc:sldChg chg="modSp add mod">
        <pc:chgData name="Celso Martins" userId="87511e5d812d4e2f" providerId="LiveId" clId="{0CEB4FB1-8DD5-4493-AC7B-C564500AEE14}" dt="2024-05-16T02:06:27.126" v="625"/>
        <pc:sldMkLst>
          <pc:docMk/>
          <pc:sldMk cId="3224231206" sldId="279"/>
        </pc:sldMkLst>
        <pc:spChg chg="mod">
          <ac:chgData name="Celso Martins" userId="87511e5d812d4e2f" providerId="LiveId" clId="{0CEB4FB1-8DD5-4493-AC7B-C564500AEE14}" dt="2024-05-16T02:06:27.126" v="625"/>
          <ac:spMkLst>
            <pc:docMk/>
            <pc:sldMk cId="3224231206" sldId="279"/>
            <ac:spMk id="3" creationId="{7641B2AB-CFE3-AA88-B980-558D225D48A1}"/>
          </ac:spMkLst>
        </pc:spChg>
      </pc:sldChg>
      <pc:sldChg chg="addSp delSp modSp add mod ord">
        <pc:chgData name="Celso Martins" userId="87511e5d812d4e2f" providerId="LiveId" clId="{0CEB4FB1-8DD5-4493-AC7B-C564500AEE14}" dt="2024-05-16T02:06:58.008" v="627" actId="12788"/>
        <pc:sldMkLst>
          <pc:docMk/>
          <pc:sldMk cId="453455940" sldId="280"/>
        </pc:sldMkLst>
        <pc:spChg chg="add mod">
          <ac:chgData name="Celso Martins" userId="87511e5d812d4e2f" providerId="LiveId" clId="{0CEB4FB1-8DD5-4493-AC7B-C564500AEE14}" dt="2024-05-16T02:06:58.008" v="627" actId="12788"/>
          <ac:spMkLst>
            <pc:docMk/>
            <pc:sldMk cId="453455940" sldId="280"/>
            <ac:spMk id="3" creationId="{DE3F6754-FEF6-4284-D90B-5200D3BCB548}"/>
          </ac:spMkLst>
        </pc:spChg>
        <pc:spChg chg="del">
          <ac:chgData name="Celso Martins" userId="87511e5d812d4e2f" providerId="LiveId" clId="{0CEB4FB1-8DD5-4493-AC7B-C564500AEE14}" dt="2024-05-16T02:04:19.252" v="620" actId="478"/>
          <ac:spMkLst>
            <pc:docMk/>
            <pc:sldMk cId="453455940" sldId="280"/>
            <ac:spMk id="7" creationId="{2F9F0040-37C6-9D71-B309-32F45AA4322C}"/>
          </ac:spMkLst>
        </pc:spChg>
      </pc:sldChg>
      <pc:sldChg chg="add">
        <pc:chgData name="Celso Martins" userId="87511e5d812d4e2f" providerId="LiveId" clId="{0CEB4FB1-8DD5-4493-AC7B-C564500AEE14}" dt="2024-05-16T02:07:25.841" v="628" actId="2890"/>
        <pc:sldMkLst>
          <pc:docMk/>
          <pc:sldMk cId="2494052055" sldId="281"/>
        </pc:sldMkLst>
      </pc:sldChg>
      <pc:sldChg chg="addSp delSp modSp add mod">
        <pc:chgData name="Celso Martins" userId="87511e5d812d4e2f" providerId="LiveId" clId="{0CEB4FB1-8DD5-4493-AC7B-C564500AEE14}" dt="2024-05-16T02:09:52.006" v="633" actId="12788"/>
        <pc:sldMkLst>
          <pc:docMk/>
          <pc:sldMk cId="898655381" sldId="282"/>
        </pc:sldMkLst>
        <pc:spChg chg="del">
          <ac:chgData name="Celso Martins" userId="87511e5d812d4e2f" providerId="LiveId" clId="{0CEB4FB1-8DD5-4493-AC7B-C564500AEE14}" dt="2024-05-16T02:09:39.699" v="630" actId="478"/>
          <ac:spMkLst>
            <pc:docMk/>
            <pc:sldMk cId="898655381" sldId="282"/>
            <ac:spMk id="3" creationId="{DE3F6754-FEF6-4284-D90B-5200D3BCB548}"/>
          </ac:spMkLst>
        </pc:spChg>
        <pc:spChg chg="add mod">
          <ac:chgData name="Celso Martins" userId="87511e5d812d4e2f" providerId="LiveId" clId="{0CEB4FB1-8DD5-4493-AC7B-C564500AEE14}" dt="2024-05-16T02:09:52.006" v="633" actId="12788"/>
          <ac:spMkLst>
            <pc:docMk/>
            <pc:sldMk cId="898655381" sldId="282"/>
            <ac:spMk id="4" creationId="{4AD9D308-C8F4-DA7A-834D-E53CEF452DC3}"/>
          </ac:spMkLst>
        </pc:spChg>
      </pc:sldChg>
      <pc:sldChg chg="addSp delSp modSp add mod">
        <pc:chgData name="Celso Martins" userId="87511e5d812d4e2f" providerId="LiveId" clId="{0CEB4FB1-8DD5-4493-AC7B-C564500AEE14}" dt="2024-05-16T02:18:31.901" v="664" actId="20577"/>
        <pc:sldMkLst>
          <pc:docMk/>
          <pc:sldMk cId="2971116254" sldId="283"/>
        </pc:sldMkLst>
        <pc:spChg chg="del">
          <ac:chgData name="Celso Martins" userId="87511e5d812d4e2f" providerId="LiveId" clId="{0CEB4FB1-8DD5-4493-AC7B-C564500AEE14}" dt="2024-05-16T02:15:03.242" v="635" actId="478"/>
          <ac:spMkLst>
            <pc:docMk/>
            <pc:sldMk cId="2971116254" sldId="283"/>
            <ac:spMk id="3" creationId="{7641B2AB-CFE3-AA88-B980-558D225D48A1}"/>
          </ac:spMkLst>
        </pc:spChg>
        <pc:spChg chg="add mod">
          <ac:chgData name="Celso Martins" userId="87511e5d812d4e2f" providerId="LiveId" clId="{0CEB4FB1-8DD5-4493-AC7B-C564500AEE14}" dt="2024-05-16T02:18:31.901" v="664" actId="20577"/>
          <ac:spMkLst>
            <pc:docMk/>
            <pc:sldMk cId="2971116254" sldId="283"/>
            <ac:spMk id="4" creationId="{BDA73F7D-9263-F1A9-F1DB-3AD626331026}"/>
          </ac:spMkLst>
        </pc:spChg>
      </pc:sldChg>
      <pc:sldChg chg="addSp delSp modSp add mod">
        <pc:chgData name="Celso Martins" userId="87511e5d812d4e2f" providerId="LiveId" clId="{0CEB4FB1-8DD5-4493-AC7B-C564500AEE14}" dt="2024-05-16T02:22:42.181" v="669" actId="12788"/>
        <pc:sldMkLst>
          <pc:docMk/>
          <pc:sldMk cId="3765944514" sldId="284"/>
        </pc:sldMkLst>
        <pc:spChg chg="add mod">
          <ac:chgData name="Celso Martins" userId="87511e5d812d4e2f" providerId="LiveId" clId="{0CEB4FB1-8DD5-4493-AC7B-C564500AEE14}" dt="2024-05-16T02:22:42.181" v="669" actId="12788"/>
          <ac:spMkLst>
            <pc:docMk/>
            <pc:sldMk cId="3765944514" sldId="284"/>
            <ac:spMk id="3" creationId="{39761460-4F3A-3A3B-8044-AFD4A81F0B2B}"/>
          </ac:spMkLst>
        </pc:spChg>
        <pc:spChg chg="del">
          <ac:chgData name="Celso Martins" userId="87511e5d812d4e2f" providerId="LiveId" clId="{0CEB4FB1-8DD5-4493-AC7B-C564500AEE14}" dt="2024-05-16T02:22:32.811" v="666" actId="478"/>
          <ac:spMkLst>
            <pc:docMk/>
            <pc:sldMk cId="3765944514" sldId="284"/>
            <ac:spMk id="4" creationId="{BDA73F7D-9263-F1A9-F1DB-3AD626331026}"/>
          </ac:spMkLst>
        </pc:spChg>
      </pc:sldChg>
      <pc:sldChg chg="addSp delSp modSp add mod ord">
        <pc:chgData name="Celso Martins" userId="87511e5d812d4e2f" providerId="LiveId" clId="{0CEB4FB1-8DD5-4493-AC7B-C564500AEE14}" dt="2024-05-16T02:25:09.617" v="677" actId="12788"/>
        <pc:sldMkLst>
          <pc:docMk/>
          <pc:sldMk cId="791680508" sldId="285"/>
        </pc:sldMkLst>
        <pc:spChg chg="del mod">
          <ac:chgData name="Celso Martins" userId="87511e5d812d4e2f" providerId="LiveId" clId="{0CEB4FB1-8DD5-4493-AC7B-C564500AEE14}" dt="2024-05-16T02:24:59.511" v="674" actId="478"/>
          <ac:spMkLst>
            <pc:docMk/>
            <pc:sldMk cId="791680508" sldId="285"/>
            <ac:spMk id="3" creationId="{7641B2AB-CFE3-AA88-B980-558D225D48A1}"/>
          </ac:spMkLst>
        </pc:spChg>
        <pc:spChg chg="add mod">
          <ac:chgData name="Celso Martins" userId="87511e5d812d4e2f" providerId="LiveId" clId="{0CEB4FB1-8DD5-4493-AC7B-C564500AEE14}" dt="2024-05-16T02:25:09.617" v="677" actId="12788"/>
          <ac:spMkLst>
            <pc:docMk/>
            <pc:sldMk cId="791680508" sldId="285"/>
            <ac:spMk id="4" creationId="{3764582F-ECF5-63DD-2CE4-E0B851A47266}"/>
          </ac:spMkLst>
        </pc:spChg>
      </pc:sldChg>
      <pc:sldChg chg="addSp delSp modSp add del mod">
        <pc:chgData name="Celso Martins" userId="87511e5d812d4e2f" providerId="LiveId" clId="{0CEB4FB1-8DD5-4493-AC7B-C564500AEE14}" dt="2024-05-16T02:29:31.660" v="707" actId="2696"/>
        <pc:sldMkLst>
          <pc:docMk/>
          <pc:sldMk cId="559101893" sldId="286"/>
        </pc:sldMkLst>
        <pc:spChg chg="add mod">
          <ac:chgData name="Celso Martins" userId="87511e5d812d4e2f" providerId="LiveId" clId="{0CEB4FB1-8DD5-4493-AC7B-C564500AEE14}" dt="2024-05-16T02:27:51.402" v="682" actId="12788"/>
          <ac:spMkLst>
            <pc:docMk/>
            <pc:sldMk cId="559101893" sldId="286"/>
            <ac:spMk id="3" creationId="{CCE74DFE-2167-040A-9792-14E1E112CA57}"/>
          </ac:spMkLst>
        </pc:spChg>
        <pc:spChg chg="del">
          <ac:chgData name="Celso Martins" userId="87511e5d812d4e2f" providerId="LiveId" clId="{0CEB4FB1-8DD5-4493-AC7B-C564500AEE14}" dt="2024-05-16T02:27:36.130" v="679" actId="478"/>
          <ac:spMkLst>
            <pc:docMk/>
            <pc:sldMk cId="559101893" sldId="286"/>
            <ac:spMk id="4" creationId="{3764582F-ECF5-63DD-2CE4-E0B851A47266}"/>
          </ac:spMkLst>
        </pc:spChg>
      </pc:sldChg>
      <pc:sldChg chg="modSp add mod">
        <pc:chgData name="Celso Martins" userId="87511e5d812d4e2f" providerId="LiveId" clId="{0CEB4FB1-8DD5-4493-AC7B-C564500AEE14}" dt="2024-05-16T02:29:12.837" v="706" actId="6549"/>
        <pc:sldMkLst>
          <pc:docMk/>
          <pc:sldMk cId="3386594466" sldId="287"/>
        </pc:sldMkLst>
        <pc:spChg chg="mod">
          <ac:chgData name="Celso Martins" userId="87511e5d812d4e2f" providerId="LiveId" clId="{0CEB4FB1-8DD5-4493-AC7B-C564500AEE14}" dt="2024-05-16T02:29:12.837" v="706" actId="6549"/>
          <ac:spMkLst>
            <pc:docMk/>
            <pc:sldMk cId="3386594466" sldId="287"/>
            <ac:spMk id="3" creationId="{CCE74DFE-2167-040A-9792-14E1E112CA57}"/>
          </ac:spMkLst>
        </pc:spChg>
      </pc:sldChg>
      <pc:sldChg chg="addSp delSp modSp add mod">
        <pc:chgData name="Celso Martins" userId="87511e5d812d4e2f" providerId="LiveId" clId="{0CEB4FB1-8DD5-4493-AC7B-C564500AEE14}" dt="2024-05-16T02:31:26.299" v="711" actId="20577"/>
        <pc:sldMkLst>
          <pc:docMk/>
          <pc:sldMk cId="2967999284" sldId="288"/>
        </pc:sldMkLst>
        <pc:spChg chg="del">
          <ac:chgData name="Celso Martins" userId="87511e5d812d4e2f" providerId="LiveId" clId="{0CEB4FB1-8DD5-4493-AC7B-C564500AEE14}" dt="2024-05-16T02:31:19.113" v="709" actId="478"/>
          <ac:spMkLst>
            <pc:docMk/>
            <pc:sldMk cId="2967999284" sldId="288"/>
            <ac:spMk id="3" creationId="{CCE74DFE-2167-040A-9792-14E1E112CA57}"/>
          </ac:spMkLst>
        </pc:spChg>
        <pc:spChg chg="add mod">
          <ac:chgData name="Celso Martins" userId="87511e5d812d4e2f" providerId="LiveId" clId="{0CEB4FB1-8DD5-4493-AC7B-C564500AEE14}" dt="2024-05-16T02:31:26.299" v="711" actId="20577"/>
          <ac:spMkLst>
            <pc:docMk/>
            <pc:sldMk cId="2967999284" sldId="288"/>
            <ac:spMk id="4" creationId="{899681B4-310E-F2D0-92F1-D4002C2568BF}"/>
          </ac:spMkLst>
        </pc:spChg>
      </pc:sldChg>
      <pc:sldChg chg="modSp add mod">
        <pc:chgData name="Celso Martins" userId="87511e5d812d4e2f" providerId="LiveId" clId="{0CEB4FB1-8DD5-4493-AC7B-C564500AEE14}" dt="2024-05-16T02:31:51.642" v="714" actId="20577"/>
        <pc:sldMkLst>
          <pc:docMk/>
          <pc:sldMk cId="1023776229" sldId="289"/>
        </pc:sldMkLst>
        <pc:spChg chg="mod">
          <ac:chgData name="Celso Martins" userId="87511e5d812d4e2f" providerId="LiveId" clId="{0CEB4FB1-8DD5-4493-AC7B-C564500AEE14}" dt="2024-05-16T02:31:51.642" v="714" actId="20577"/>
          <ac:spMkLst>
            <pc:docMk/>
            <pc:sldMk cId="1023776229" sldId="289"/>
            <ac:spMk id="4" creationId="{899681B4-310E-F2D0-92F1-D4002C2568BF}"/>
          </ac:spMkLst>
        </pc:spChg>
      </pc:sldChg>
      <pc:sldChg chg="addSp delSp modSp add mod">
        <pc:chgData name="Celso Martins" userId="87511e5d812d4e2f" providerId="LiveId" clId="{0CEB4FB1-8DD5-4493-AC7B-C564500AEE14}" dt="2024-05-16T02:32:08.998" v="718" actId="22"/>
        <pc:sldMkLst>
          <pc:docMk/>
          <pc:sldMk cId="2545557028" sldId="290"/>
        </pc:sldMkLst>
        <pc:spChg chg="add">
          <ac:chgData name="Celso Martins" userId="87511e5d812d4e2f" providerId="LiveId" clId="{0CEB4FB1-8DD5-4493-AC7B-C564500AEE14}" dt="2024-05-16T02:32:08.998" v="718" actId="22"/>
          <ac:spMkLst>
            <pc:docMk/>
            <pc:sldMk cId="2545557028" sldId="290"/>
            <ac:spMk id="3" creationId="{4ECB779D-861F-0A70-E98A-2AC24AF724CB}"/>
          </ac:spMkLst>
        </pc:spChg>
        <pc:spChg chg="del mod">
          <ac:chgData name="Celso Martins" userId="87511e5d812d4e2f" providerId="LiveId" clId="{0CEB4FB1-8DD5-4493-AC7B-C564500AEE14}" dt="2024-05-16T02:32:08.625" v="717" actId="478"/>
          <ac:spMkLst>
            <pc:docMk/>
            <pc:sldMk cId="2545557028" sldId="290"/>
            <ac:spMk id="4" creationId="{899681B4-310E-F2D0-92F1-D4002C2568BF}"/>
          </ac:spMkLst>
        </pc:spChg>
      </pc:sldChg>
      <pc:sldChg chg="modSp add mod">
        <pc:chgData name="Celso Martins" userId="87511e5d812d4e2f" providerId="LiveId" clId="{0CEB4FB1-8DD5-4493-AC7B-C564500AEE14}" dt="2024-05-16T02:32:30.876" v="720"/>
        <pc:sldMkLst>
          <pc:docMk/>
          <pc:sldMk cId="3778099853" sldId="291"/>
        </pc:sldMkLst>
        <pc:spChg chg="mod">
          <ac:chgData name="Celso Martins" userId="87511e5d812d4e2f" providerId="LiveId" clId="{0CEB4FB1-8DD5-4493-AC7B-C564500AEE14}" dt="2024-05-16T02:32:30.876" v="720"/>
          <ac:spMkLst>
            <pc:docMk/>
            <pc:sldMk cId="3778099853" sldId="291"/>
            <ac:spMk id="3" creationId="{4ECB779D-861F-0A70-E98A-2AC24AF724CB}"/>
          </ac:spMkLst>
        </pc:spChg>
      </pc:sldChg>
      <pc:sldChg chg="addSp delSp add mod">
        <pc:chgData name="Celso Martins" userId="87511e5d812d4e2f" providerId="LiveId" clId="{0CEB4FB1-8DD5-4493-AC7B-C564500AEE14}" dt="2024-05-16T02:40:27.364" v="723" actId="22"/>
        <pc:sldMkLst>
          <pc:docMk/>
          <pc:sldMk cId="1955385857" sldId="292"/>
        </pc:sldMkLst>
        <pc:spChg chg="del">
          <ac:chgData name="Celso Martins" userId="87511e5d812d4e2f" providerId="LiveId" clId="{0CEB4FB1-8DD5-4493-AC7B-C564500AEE14}" dt="2024-05-16T02:40:26.848" v="722" actId="478"/>
          <ac:spMkLst>
            <pc:docMk/>
            <pc:sldMk cId="1955385857" sldId="292"/>
            <ac:spMk id="3" creationId="{4ECB779D-861F-0A70-E98A-2AC24AF724CB}"/>
          </ac:spMkLst>
        </pc:spChg>
        <pc:spChg chg="add">
          <ac:chgData name="Celso Martins" userId="87511e5d812d4e2f" providerId="LiveId" clId="{0CEB4FB1-8DD5-4493-AC7B-C564500AEE14}" dt="2024-05-16T02:40:27.364" v="723" actId="22"/>
          <ac:spMkLst>
            <pc:docMk/>
            <pc:sldMk cId="1955385857" sldId="292"/>
            <ac:spMk id="4" creationId="{ABF1A38E-54DD-9643-6904-309E036CA62B}"/>
          </ac:spMkLst>
        </pc:spChg>
      </pc:sldChg>
      <pc:sldChg chg="add">
        <pc:chgData name="Celso Martins" userId="87511e5d812d4e2f" providerId="LiveId" clId="{0CEB4FB1-8DD5-4493-AC7B-C564500AEE14}" dt="2024-05-16T02:40:42.731" v="724" actId="2890"/>
        <pc:sldMkLst>
          <pc:docMk/>
          <pc:sldMk cId="3326179898" sldId="293"/>
        </pc:sldMkLst>
      </pc:sldChg>
      <pc:sldChg chg="addSp delSp add mod">
        <pc:chgData name="Celso Martins" userId="87511e5d812d4e2f" providerId="LiveId" clId="{0CEB4FB1-8DD5-4493-AC7B-C564500AEE14}" dt="2024-05-16T02:41:35.593" v="727" actId="22"/>
        <pc:sldMkLst>
          <pc:docMk/>
          <pc:sldMk cId="641953503" sldId="294"/>
        </pc:sldMkLst>
        <pc:spChg chg="add">
          <ac:chgData name="Celso Martins" userId="87511e5d812d4e2f" providerId="LiveId" clId="{0CEB4FB1-8DD5-4493-AC7B-C564500AEE14}" dt="2024-05-16T02:41:35.593" v="727" actId="22"/>
          <ac:spMkLst>
            <pc:docMk/>
            <pc:sldMk cId="641953503" sldId="294"/>
            <ac:spMk id="3" creationId="{54BBEA34-A0D8-8776-7733-F820EE212E90}"/>
          </ac:spMkLst>
        </pc:spChg>
        <pc:spChg chg="del">
          <ac:chgData name="Celso Martins" userId="87511e5d812d4e2f" providerId="LiveId" clId="{0CEB4FB1-8DD5-4493-AC7B-C564500AEE14}" dt="2024-05-16T02:41:35.168" v="726" actId="478"/>
          <ac:spMkLst>
            <pc:docMk/>
            <pc:sldMk cId="641953503" sldId="294"/>
            <ac:spMk id="4" creationId="{ABF1A38E-54DD-9643-6904-309E036CA62B}"/>
          </ac:spMkLst>
        </pc:spChg>
      </pc:sldChg>
      <pc:sldChg chg="addSp delSp add mod ord">
        <pc:chgData name="Celso Martins" userId="87511e5d812d4e2f" providerId="LiveId" clId="{0CEB4FB1-8DD5-4493-AC7B-C564500AEE14}" dt="2024-05-16T02:43:33.266" v="732" actId="22"/>
        <pc:sldMkLst>
          <pc:docMk/>
          <pc:sldMk cId="3370455399" sldId="295"/>
        </pc:sldMkLst>
        <pc:spChg chg="add">
          <ac:chgData name="Celso Martins" userId="87511e5d812d4e2f" providerId="LiveId" clId="{0CEB4FB1-8DD5-4493-AC7B-C564500AEE14}" dt="2024-05-16T02:43:33.266" v="732" actId="22"/>
          <ac:spMkLst>
            <pc:docMk/>
            <pc:sldMk cId="3370455399" sldId="295"/>
            <ac:spMk id="3" creationId="{615D04EB-BA48-426E-648A-B5A655CE1759}"/>
          </ac:spMkLst>
        </pc:spChg>
        <pc:spChg chg="del">
          <ac:chgData name="Celso Martins" userId="87511e5d812d4e2f" providerId="LiveId" clId="{0CEB4FB1-8DD5-4493-AC7B-C564500AEE14}" dt="2024-05-16T02:43:32.839" v="731" actId="478"/>
          <ac:spMkLst>
            <pc:docMk/>
            <pc:sldMk cId="3370455399" sldId="295"/>
            <ac:spMk id="4" creationId="{ABF1A38E-54DD-9643-6904-309E036CA62B}"/>
          </ac:spMkLst>
        </pc:spChg>
      </pc:sldChg>
      <pc:sldChg chg="add del">
        <pc:chgData name="Celso Martins" userId="87511e5d812d4e2f" providerId="LiveId" clId="{0CEB4FB1-8DD5-4493-AC7B-C564500AEE14}" dt="2024-05-16T02:44:25.841" v="734" actId="2890"/>
        <pc:sldMkLst>
          <pc:docMk/>
          <pc:sldMk cId="527465517" sldId="296"/>
        </pc:sldMkLst>
      </pc:sldChg>
      <pc:sldChg chg="addSp modSp add mod ord">
        <pc:chgData name="Celso Martins" userId="87511e5d812d4e2f" providerId="LiveId" clId="{0CEB4FB1-8DD5-4493-AC7B-C564500AEE14}" dt="2024-05-16T02:45:22.626" v="817" actId="207"/>
        <pc:sldMkLst>
          <pc:docMk/>
          <pc:sldMk cId="2110711700" sldId="296"/>
        </pc:sldMkLst>
        <pc:spChg chg="add mod">
          <ac:chgData name="Celso Martins" userId="87511e5d812d4e2f" providerId="LiveId" clId="{0CEB4FB1-8DD5-4493-AC7B-C564500AEE14}" dt="2024-05-16T02:45:08.549" v="784" actId="207"/>
          <ac:spMkLst>
            <pc:docMk/>
            <pc:sldMk cId="2110711700" sldId="296"/>
            <ac:spMk id="2" creationId="{931A195A-E7C4-A3DE-6E87-E19FF7D8F1AF}"/>
          </ac:spMkLst>
        </pc:spChg>
        <pc:spChg chg="mod">
          <ac:chgData name="Celso Martins" userId="87511e5d812d4e2f" providerId="LiveId" clId="{0CEB4FB1-8DD5-4493-AC7B-C564500AEE14}" dt="2024-05-16T02:44:45.722" v="743" actId="20577"/>
          <ac:spMkLst>
            <pc:docMk/>
            <pc:sldMk cId="2110711700" sldId="296"/>
            <ac:spMk id="3" creationId="{4ECB779D-861F-0A70-E98A-2AC24AF724CB}"/>
          </ac:spMkLst>
        </pc:spChg>
        <pc:spChg chg="add mod">
          <ac:chgData name="Celso Martins" userId="87511e5d812d4e2f" providerId="LiveId" clId="{0CEB4FB1-8DD5-4493-AC7B-C564500AEE14}" dt="2024-05-16T02:45:22.626" v="817" actId="207"/>
          <ac:spMkLst>
            <pc:docMk/>
            <pc:sldMk cId="2110711700" sldId="296"/>
            <ac:spMk id="4" creationId="{7962DEE4-8F76-B1EB-6E1B-DE1471AE82BE}"/>
          </ac:spMkLst>
        </pc:spChg>
      </pc:sldChg>
      <pc:sldChg chg="addSp delSp add mod">
        <pc:chgData name="Celso Martins" userId="87511e5d812d4e2f" providerId="LiveId" clId="{0CEB4FB1-8DD5-4493-AC7B-C564500AEE14}" dt="2024-05-16T02:46:08.559" v="822" actId="478"/>
        <pc:sldMkLst>
          <pc:docMk/>
          <pc:sldMk cId="2409183767" sldId="297"/>
        </pc:sldMkLst>
        <pc:spChg chg="del">
          <ac:chgData name="Celso Martins" userId="87511e5d812d4e2f" providerId="LiveId" clId="{0CEB4FB1-8DD5-4493-AC7B-C564500AEE14}" dt="2024-05-16T02:46:08.559" v="822" actId="478"/>
          <ac:spMkLst>
            <pc:docMk/>
            <pc:sldMk cId="2409183767" sldId="297"/>
            <ac:spMk id="2" creationId="{931A195A-E7C4-A3DE-6E87-E19FF7D8F1AF}"/>
          </ac:spMkLst>
        </pc:spChg>
        <pc:spChg chg="del">
          <ac:chgData name="Celso Martins" userId="87511e5d812d4e2f" providerId="LiveId" clId="{0CEB4FB1-8DD5-4493-AC7B-C564500AEE14}" dt="2024-05-16T02:46:04.495" v="819" actId="478"/>
          <ac:spMkLst>
            <pc:docMk/>
            <pc:sldMk cId="2409183767" sldId="297"/>
            <ac:spMk id="3" creationId="{4ECB779D-861F-0A70-E98A-2AC24AF724CB}"/>
          </ac:spMkLst>
        </pc:spChg>
        <pc:spChg chg="del">
          <ac:chgData name="Celso Martins" userId="87511e5d812d4e2f" providerId="LiveId" clId="{0CEB4FB1-8DD5-4493-AC7B-C564500AEE14}" dt="2024-05-16T02:46:07.725" v="821" actId="478"/>
          <ac:spMkLst>
            <pc:docMk/>
            <pc:sldMk cId="2409183767" sldId="297"/>
            <ac:spMk id="4" creationId="{7962DEE4-8F76-B1EB-6E1B-DE1471AE82BE}"/>
          </ac:spMkLst>
        </pc:spChg>
        <pc:spChg chg="add">
          <ac:chgData name="Celso Martins" userId="87511e5d812d4e2f" providerId="LiveId" clId="{0CEB4FB1-8DD5-4493-AC7B-C564500AEE14}" dt="2024-05-16T02:46:04.864" v="820" actId="22"/>
          <ac:spMkLst>
            <pc:docMk/>
            <pc:sldMk cId="2409183767" sldId="297"/>
            <ac:spMk id="6" creationId="{6F36D4E1-CE18-35AF-2D71-2222F74747A8}"/>
          </ac:spMkLst>
        </pc:spChg>
      </pc:sldChg>
      <pc:sldChg chg="modSp add mod">
        <pc:chgData name="Celso Martins" userId="87511e5d812d4e2f" providerId="LiveId" clId="{0CEB4FB1-8DD5-4493-AC7B-C564500AEE14}" dt="2024-05-16T02:47:11.410" v="862" actId="20577"/>
        <pc:sldMkLst>
          <pc:docMk/>
          <pc:sldMk cId="594102472" sldId="298"/>
        </pc:sldMkLst>
        <pc:spChg chg="mod">
          <ac:chgData name="Celso Martins" userId="87511e5d812d4e2f" providerId="LiveId" clId="{0CEB4FB1-8DD5-4493-AC7B-C564500AEE14}" dt="2024-05-16T02:47:11.410" v="862" actId="20577"/>
          <ac:spMkLst>
            <pc:docMk/>
            <pc:sldMk cId="594102472" sldId="298"/>
            <ac:spMk id="6" creationId="{6F36D4E1-CE18-35AF-2D71-2222F74747A8}"/>
          </ac:spMkLst>
        </pc:spChg>
      </pc:sldChg>
      <pc:sldChg chg="addSp delSp modSp add mod">
        <pc:chgData name="Celso Martins" userId="87511e5d812d4e2f" providerId="LiveId" clId="{0CEB4FB1-8DD5-4493-AC7B-C564500AEE14}" dt="2024-05-16T02:52:02.498" v="867"/>
        <pc:sldMkLst>
          <pc:docMk/>
          <pc:sldMk cId="1609805401" sldId="299"/>
        </pc:sldMkLst>
        <pc:spChg chg="add mod">
          <ac:chgData name="Celso Martins" userId="87511e5d812d4e2f" providerId="LiveId" clId="{0CEB4FB1-8DD5-4493-AC7B-C564500AEE14}" dt="2024-05-16T02:52:02.498" v="867"/>
          <ac:spMkLst>
            <pc:docMk/>
            <pc:sldMk cId="1609805401" sldId="299"/>
            <ac:spMk id="3" creationId="{B6FC135C-994C-AD29-6E1B-11836A9EAF13}"/>
          </ac:spMkLst>
        </pc:spChg>
        <pc:spChg chg="del">
          <ac:chgData name="Celso Martins" userId="87511e5d812d4e2f" providerId="LiveId" clId="{0CEB4FB1-8DD5-4493-AC7B-C564500AEE14}" dt="2024-05-16T02:50:08.115" v="864" actId="478"/>
          <ac:spMkLst>
            <pc:docMk/>
            <pc:sldMk cId="1609805401" sldId="299"/>
            <ac:spMk id="6" creationId="{6F36D4E1-CE18-35AF-2D71-2222F74747A8}"/>
          </ac:spMkLst>
        </pc:spChg>
      </pc:sldChg>
      <pc:sldChg chg="addSp delSp add mod">
        <pc:chgData name="Celso Martins" userId="87511e5d812d4e2f" providerId="LiveId" clId="{0CEB4FB1-8DD5-4493-AC7B-C564500AEE14}" dt="2024-05-16T02:54:22.569" v="870" actId="22"/>
        <pc:sldMkLst>
          <pc:docMk/>
          <pc:sldMk cId="1471884757" sldId="300"/>
        </pc:sldMkLst>
        <pc:spChg chg="del">
          <ac:chgData name="Celso Martins" userId="87511e5d812d4e2f" providerId="LiveId" clId="{0CEB4FB1-8DD5-4493-AC7B-C564500AEE14}" dt="2024-05-16T02:54:22.056" v="869" actId="478"/>
          <ac:spMkLst>
            <pc:docMk/>
            <pc:sldMk cId="1471884757" sldId="300"/>
            <ac:spMk id="3" creationId="{B6FC135C-994C-AD29-6E1B-11836A9EAF13}"/>
          </ac:spMkLst>
        </pc:spChg>
        <pc:spChg chg="add">
          <ac:chgData name="Celso Martins" userId="87511e5d812d4e2f" providerId="LiveId" clId="{0CEB4FB1-8DD5-4493-AC7B-C564500AEE14}" dt="2024-05-16T02:54:22.569" v="870" actId="22"/>
          <ac:spMkLst>
            <pc:docMk/>
            <pc:sldMk cId="1471884757" sldId="300"/>
            <ac:spMk id="4" creationId="{D1D174CC-280F-4748-0840-F38C52066C5F}"/>
          </ac:spMkLst>
        </pc:spChg>
      </pc:sldChg>
      <pc:sldChg chg="addSp delSp modSp add mod ord">
        <pc:chgData name="Celso Martins" userId="87511e5d812d4e2f" providerId="LiveId" clId="{0CEB4FB1-8DD5-4493-AC7B-C564500AEE14}" dt="2024-05-16T03:11:44.889" v="1081" actId="20577"/>
        <pc:sldMkLst>
          <pc:docMk/>
          <pc:sldMk cId="2298116400" sldId="301"/>
        </pc:sldMkLst>
        <pc:spChg chg="del">
          <ac:chgData name="Celso Martins" userId="87511e5d812d4e2f" providerId="LiveId" clId="{0CEB4FB1-8DD5-4493-AC7B-C564500AEE14}" dt="2024-05-16T03:01:36.749" v="874" actId="478"/>
          <ac:spMkLst>
            <pc:docMk/>
            <pc:sldMk cId="2298116400" sldId="301"/>
            <ac:spMk id="2" creationId="{D4EA5336-8463-F5CB-8798-912FE92D8EE5}"/>
          </ac:spMkLst>
        </pc:spChg>
        <pc:spChg chg="add mod">
          <ac:chgData name="Celso Martins" userId="87511e5d812d4e2f" providerId="LiveId" clId="{0CEB4FB1-8DD5-4493-AC7B-C564500AEE14}" dt="2024-05-16T03:07:12.754" v="996" actId="1076"/>
          <ac:spMkLst>
            <pc:docMk/>
            <pc:sldMk cId="2298116400" sldId="301"/>
            <ac:spMk id="3" creationId="{19AEE33F-0DBA-5875-DFB1-319DF3F43854}"/>
          </ac:spMkLst>
        </pc:spChg>
        <pc:spChg chg="add del">
          <ac:chgData name="Celso Martins" userId="87511e5d812d4e2f" providerId="LiveId" clId="{0CEB4FB1-8DD5-4493-AC7B-C564500AEE14}" dt="2024-05-16T03:03:25.931" v="894" actId="22"/>
          <ac:spMkLst>
            <pc:docMk/>
            <pc:sldMk cId="2298116400" sldId="301"/>
            <ac:spMk id="5" creationId="{696482B6-FE98-DF93-B83A-49FFCCD961A6}"/>
          </ac:spMkLst>
        </pc:spChg>
        <pc:spChg chg="mod">
          <ac:chgData name="Celso Martins" userId="87511e5d812d4e2f" providerId="LiveId" clId="{0CEB4FB1-8DD5-4493-AC7B-C564500AEE14}" dt="2024-05-16T03:11:44.889" v="1081" actId="20577"/>
          <ac:spMkLst>
            <pc:docMk/>
            <pc:sldMk cId="2298116400" sldId="301"/>
            <ac:spMk id="7" creationId="{2F9F0040-37C6-9D71-B309-32F45AA4322C}"/>
          </ac:spMkLst>
        </pc:spChg>
        <pc:spChg chg="add mod">
          <ac:chgData name="Celso Martins" userId="87511e5d812d4e2f" providerId="LiveId" clId="{0CEB4FB1-8DD5-4493-AC7B-C564500AEE14}" dt="2024-05-16T03:07:23.539" v="997" actId="1076"/>
          <ac:spMkLst>
            <pc:docMk/>
            <pc:sldMk cId="2298116400" sldId="301"/>
            <ac:spMk id="8" creationId="{F83847C3-81EB-1D08-80DC-8B32F64B1FF3}"/>
          </ac:spMkLst>
        </pc:spChg>
        <pc:cxnChg chg="add mod">
          <ac:chgData name="Celso Martins" userId="87511e5d812d4e2f" providerId="LiveId" clId="{0CEB4FB1-8DD5-4493-AC7B-C564500AEE14}" dt="2024-05-16T03:11:11.721" v="1012" actId="1076"/>
          <ac:cxnSpMkLst>
            <pc:docMk/>
            <pc:sldMk cId="2298116400" sldId="301"/>
            <ac:cxnSpMk id="10" creationId="{8697496C-F31D-C0E2-EEA1-0505532ABA82}"/>
          </ac:cxnSpMkLst>
        </pc:cxnChg>
        <pc:cxnChg chg="add mod">
          <ac:chgData name="Celso Martins" userId="87511e5d812d4e2f" providerId="LiveId" clId="{0CEB4FB1-8DD5-4493-AC7B-C564500AEE14}" dt="2024-05-16T03:11:08.808" v="1011" actId="1076"/>
          <ac:cxnSpMkLst>
            <pc:docMk/>
            <pc:sldMk cId="2298116400" sldId="301"/>
            <ac:cxnSpMk id="11" creationId="{57ACF37B-0F0E-3812-1B4D-CAA72ECD1649}"/>
          </ac:cxnSpMkLst>
        </pc:cxnChg>
      </pc:sldChg>
    </pc:docChg>
  </pc:docChgLst>
  <pc:docChgLst>
    <pc:chgData name="Celso Martins" userId="87511e5d812d4e2f" providerId="LiveId" clId="{2B39AD08-0BA1-42A4-B850-9CE12F9D6C98}"/>
    <pc:docChg chg="undo custSel addSld delSld modSld sldOrd">
      <pc:chgData name="Celso Martins" userId="87511e5d812d4e2f" providerId="LiveId" clId="{2B39AD08-0BA1-42A4-B850-9CE12F9D6C98}" dt="2024-05-31T00:15:49.999" v="907" actId="1076"/>
      <pc:docMkLst>
        <pc:docMk/>
      </pc:docMkLst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3652010594" sldId="256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347176710" sldId="257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2620037606" sldId="258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1706361319" sldId="259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2028026221" sldId="260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2290978837" sldId="261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3592301730" sldId="262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7905584" sldId="263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4221789650" sldId="264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1268563289" sldId="265"/>
        </pc:sldMkLst>
      </pc:sldChg>
      <pc:sldChg chg="del">
        <pc:chgData name="Celso Martins" userId="87511e5d812d4e2f" providerId="LiveId" clId="{2B39AD08-0BA1-42A4-B850-9CE12F9D6C98}" dt="2024-05-30T22:08:37.275" v="1" actId="2696"/>
        <pc:sldMkLst>
          <pc:docMk/>
          <pc:sldMk cId="577543330" sldId="268"/>
        </pc:sldMkLst>
      </pc:sldChg>
      <pc:sldChg chg="del">
        <pc:chgData name="Celso Martins" userId="87511e5d812d4e2f" providerId="LiveId" clId="{2B39AD08-0BA1-42A4-B850-9CE12F9D6C98}" dt="2024-05-30T22:08:37.275" v="1" actId="2696"/>
        <pc:sldMkLst>
          <pc:docMk/>
          <pc:sldMk cId="1332430390" sldId="269"/>
        </pc:sldMkLst>
      </pc:sldChg>
      <pc:sldChg chg="del">
        <pc:chgData name="Celso Martins" userId="87511e5d812d4e2f" providerId="LiveId" clId="{2B39AD08-0BA1-42A4-B850-9CE12F9D6C98}" dt="2024-05-30T22:08:37.275" v="1" actId="2696"/>
        <pc:sldMkLst>
          <pc:docMk/>
          <pc:sldMk cId="3843315704" sldId="270"/>
        </pc:sldMkLst>
      </pc:sldChg>
      <pc:sldChg chg="del">
        <pc:chgData name="Celso Martins" userId="87511e5d812d4e2f" providerId="LiveId" clId="{2B39AD08-0BA1-42A4-B850-9CE12F9D6C98}" dt="2024-05-30T22:08:37.275" v="1" actId="2696"/>
        <pc:sldMkLst>
          <pc:docMk/>
          <pc:sldMk cId="1287334037" sldId="271"/>
        </pc:sldMkLst>
      </pc:sldChg>
      <pc:sldChg chg="del">
        <pc:chgData name="Celso Martins" userId="87511e5d812d4e2f" providerId="LiveId" clId="{2B39AD08-0BA1-42A4-B850-9CE12F9D6C98}" dt="2024-05-30T22:08:37.275" v="1" actId="2696"/>
        <pc:sldMkLst>
          <pc:docMk/>
          <pc:sldMk cId="484697543" sldId="272"/>
        </pc:sldMkLst>
      </pc:sldChg>
      <pc:sldChg chg="del">
        <pc:chgData name="Celso Martins" userId="87511e5d812d4e2f" providerId="LiveId" clId="{2B39AD08-0BA1-42A4-B850-9CE12F9D6C98}" dt="2024-05-30T22:08:37.275" v="1" actId="2696"/>
        <pc:sldMkLst>
          <pc:docMk/>
          <pc:sldMk cId="2135614745" sldId="273"/>
        </pc:sldMkLst>
      </pc:sldChg>
      <pc:sldChg chg="del">
        <pc:chgData name="Celso Martins" userId="87511e5d812d4e2f" providerId="LiveId" clId="{2B39AD08-0BA1-42A4-B850-9CE12F9D6C98}" dt="2024-05-30T22:30:20.311" v="282" actId="47"/>
        <pc:sldMkLst>
          <pc:docMk/>
          <pc:sldMk cId="2486085490" sldId="274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2225691794" sldId="275"/>
        </pc:sldMkLst>
      </pc:sldChg>
      <pc:sldChg chg="del">
        <pc:chgData name="Celso Martins" userId="87511e5d812d4e2f" providerId="LiveId" clId="{2B39AD08-0BA1-42A4-B850-9CE12F9D6C98}" dt="2024-05-30T22:30:38.659" v="283" actId="47"/>
        <pc:sldMkLst>
          <pc:docMk/>
          <pc:sldMk cId="4045018160" sldId="276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3224231206" sldId="279"/>
        </pc:sldMkLst>
      </pc:sldChg>
      <pc:sldChg chg="modSp add del mod">
        <pc:chgData name="Celso Martins" userId="87511e5d812d4e2f" providerId="LiveId" clId="{2B39AD08-0BA1-42A4-B850-9CE12F9D6C98}" dt="2024-05-30T22:15:07.104" v="52" actId="2696"/>
        <pc:sldMkLst>
          <pc:docMk/>
          <pc:sldMk cId="4092050562" sldId="279"/>
        </pc:sldMkLst>
        <pc:spChg chg="mod">
          <ac:chgData name="Celso Martins" userId="87511e5d812d4e2f" providerId="LiveId" clId="{2B39AD08-0BA1-42A4-B850-9CE12F9D6C98}" dt="2024-05-30T22:14:52.734" v="51" actId="20577"/>
          <ac:spMkLst>
            <pc:docMk/>
            <pc:sldMk cId="4092050562" sldId="279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453455940" sldId="280"/>
        </pc:sldMkLst>
      </pc:sldChg>
      <pc:sldChg chg="modSp add mod ord">
        <pc:chgData name="Celso Martins" userId="87511e5d812d4e2f" providerId="LiveId" clId="{2B39AD08-0BA1-42A4-B850-9CE12F9D6C98}" dt="2024-05-30T22:15:14.748" v="53" actId="408"/>
        <pc:sldMkLst>
          <pc:docMk/>
          <pc:sldMk cId="809690420" sldId="280"/>
        </pc:sldMkLst>
        <pc:spChg chg="mod">
          <ac:chgData name="Celso Martins" userId="87511e5d812d4e2f" providerId="LiveId" clId="{2B39AD08-0BA1-42A4-B850-9CE12F9D6C98}" dt="2024-05-30T22:15:14.748" v="53" actId="408"/>
          <ac:spMkLst>
            <pc:docMk/>
            <pc:sldMk cId="809690420" sldId="280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2:19:40.959" v="180" actId="20577"/>
        <pc:sldMkLst>
          <pc:docMk/>
          <pc:sldMk cId="1553601386" sldId="281"/>
        </pc:sldMkLst>
        <pc:spChg chg="mod">
          <ac:chgData name="Celso Martins" userId="87511e5d812d4e2f" providerId="LiveId" clId="{2B39AD08-0BA1-42A4-B850-9CE12F9D6C98}" dt="2024-05-30T22:19:40.959" v="180" actId="20577"/>
          <ac:spMkLst>
            <pc:docMk/>
            <pc:sldMk cId="1553601386" sldId="281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2494052055" sldId="281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898655381" sldId="282"/>
        </pc:sldMkLst>
      </pc:sldChg>
      <pc:sldChg chg="modSp add mod ord">
        <pc:chgData name="Celso Martins" userId="87511e5d812d4e2f" providerId="LiveId" clId="{2B39AD08-0BA1-42A4-B850-9CE12F9D6C98}" dt="2024-05-30T22:17:40.675" v="171" actId="408"/>
        <pc:sldMkLst>
          <pc:docMk/>
          <pc:sldMk cId="2671936616" sldId="282"/>
        </pc:sldMkLst>
        <pc:spChg chg="mod">
          <ac:chgData name="Celso Martins" userId="87511e5d812d4e2f" providerId="LiveId" clId="{2B39AD08-0BA1-42A4-B850-9CE12F9D6C98}" dt="2024-05-30T22:17:40.675" v="171" actId="408"/>
          <ac:spMkLst>
            <pc:docMk/>
            <pc:sldMk cId="2671936616" sldId="282"/>
            <ac:spMk id="7" creationId="{2F9F0040-37C6-9D71-B309-32F45AA4322C}"/>
          </ac:spMkLst>
        </pc:spChg>
      </pc:sldChg>
      <pc:sldChg chg="modSp add del mod ord">
        <pc:chgData name="Celso Martins" userId="87511e5d812d4e2f" providerId="LiveId" clId="{2B39AD08-0BA1-42A4-B850-9CE12F9D6C98}" dt="2024-05-30T22:16:46.090" v="110" actId="2696"/>
        <pc:sldMkLst>
          <pc:docMk/>
          <pc:sldMk cId="3017181589" sldId="282"/>
        </pc:sldMkLst>
        <pc:spChg chg="mod">
          <ac:chgData name="Celso Martins" userId="87511e5d812d4e2f" providerId="LiveId" clId="{2B39AD08-0BA1-42A4-B850-9CE12F9D6C98}" dt="2024-05-30T22:16:28.796" v="109" actId="20577"/>
          <ac:spMkLst>
            <pc:docMk/>
            <pc:sldMk cId="3017181589" sldId="282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2B39AD08-0BA1-42A4-B850-9CE12F9D6C98}" dt="2024-05-30T22:18:27.317" v="176" actId="408"/>
        <pc:sldMkLst>
          <pc:docMk/>
          <pc:sldMk cId="1889545304" sldId="283"/>
        </pc:sldMkLst>
        <pc:spChg chg="mod">
          <ac:chgData name="Celso Martins" userId="87511e5d812d4e2f" providerId="LiveId" clId="{2B39AD08-0BA1-42A4-B850-9CE12F9D6C98}" dt="2024-05-30T22:18:27.317" v="176" actId="408"/>
          <ac:spMkLst>
            <pc:docMk/>
            <pc:sldMk cId="1889545304" sldId="283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2971116254" sldId="283"/>
        </pc:sldMkLst>
      </pc:sldChg>
      <pc:sldChg chg="modSp add mod">
        <pc:chgData name="Celso Martins" userId="87511e5d812d4e2f" providerId="LiveId" clId="{2B39AD08-0BA1-42A4-B850-9CE12F9D6C98}" dt="2024-05-30T22:20:23.003" v="183" actId="408"/>
        <pc:sldMkLst>
          <pc:docMk/>
          <pc:sldMk cId="2118831361" sldId="284"/>
        </pc:sldMkLst>
        <pc:spChg chg="mod">
          <ac:chgData name="Celso Martins" userId="87511e5d812d4e2f" providerId="LiveId" clId="{2B39AD08-0BA1-42A4-B850-9CE12F9D6C98}" dt="2024-05-30T22:20:23.003" v="183" actId="408"/>
          <ac:spMkLst>
            <pc:docMk/>
            <pc:sldMk cId="2118831361" sldId="284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3765944514" sldId="284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791680508" sldId="285"/>
        </pc:sldMkLst>
      </pc:sldChg>
      <pc:sldChg chg="modSp add mod ord">
        <pc:chgData name="Celso Martins" userId="87511e5d812d4e2f" providerId="LiveId" clId="{2B39AD08-0BA1-42A4-B850-9CE12F9D6C98}" dt="2024-05-30T22:21:45.893" v="188" actId="408"/>
        <pc:sldMkLst>
          <pc:docMk/>
          <pc:sldMk cId="1229245803" sldId="285"/>
        </pc:sldMkLst>
        <pc:spChg chg="mod">
          <ac:chgData name="Celso Martins" userId="87511e5d812d4e2f" providerId="LiveId" clId="{2B39AD08-0BA1-42A4-B850-9CE12F9D6C98}" dt="2024-05-30T22:21:45.893" v="188" actId="408"/>
          <ac:spMkLst>
            <pc:docMk/>
            <pc:sldMk cId="1229245803" sldId="285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2:22:12.103" v="191" actId="408"/>
        <pc:sldMkLst>
          <pc:docMk/>
          <pc:sldMk cId="2651766592" sldId="286"/>
        </pc:sldMkLst>
        <pc:spChg chg="mod">
          <ac:chgData name="Celso Martins" userId="87511e5d812d4e2f" providerId="LiveId" clId="{2B39AD08-0BA1-42A4-B850-9CE12F9D6C98}" dt="2024-05-30T22:22:12.103" v="191" actId="408"/>
          <ac:spMkLst>
            <pc:docMk/>
            <pc:sldMk cId="2651766592" sldId="286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3386594466" sldId="287"/>
        </pc:sldMkLst>
      </pc:sldChg>
      <pc:sldChg chg="modSp add mod">
        <pc:chgData name="Celso Martins" userId="87511e5d812d4e2f" providerId="LiveId" clId="{2B39AD08-0BA1-42A4-B850-9CE12F9D6C98}" dt="2024-05-30T22:25:17.897" v="197" actId="20577"/>
        <pc:sldMkLst>
          <pc:docMk/>
          <pc:sldMk cId="3704734651" sldId="287"/>
        </pc:sldMkLst>
        <pc:spChg chg="mod">
          <ac:chgData name="Celso Martins" userId="87511e5d812d4e2f" providerId="LiveId" clId="{2B39AD08-0BA1-42A4-B850-9CE12F9D6C98}" dt="2024-05-30T22:25:17.897" v="197" actId="20577"/>
          <ac:spMkLst>
            <pc:docMk/>
            <pc:sldMk cId="3704734651" sldId="287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2:25:33.507" v="200" actId="408"/>
        <pc:sldMkLst>
          <pc:docMk/>
          <pc:sldMk cId="1015338858" sldId="288"/>
        </pc:sldMkLst>
        <pc:spChg chg="mod">
          <ac:chgData name="Celso Martins" userId="87511e5d812d4e2f" providerId="LiveId" clId="{2B39AD08-0BA1-42A4-B850-9CE12F9D6C98}" dt="2024-05-30T22:25:33.507" v="200" actId="408"/>
          <ac:spMkLst>
            <pc:docMk/>
            <pc:sldMk cId="1015338858" sldId="288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2967999284" sldId="288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1023776229" sldId="289"/>
        </pc:sldMkLst>
      </pc:sldChg>
      <pc:sldChg chg="addSp modSp add mod">
        <pc:chgData name="Celso Martins" userId="87511e5d812d4e2f" providerId="LiveId" clId="{2B39AD08-0BA1-42A4-B850-9CE12F9D6C98}" dt="2024-05-30T22:27:35.281" v="229" actId="408"/>
        <pc:sldMkLst>
          <pc:docMk/>
          <pc:sldMk cId="3112125796" sldId="289"/>
        </pc:sldMkLst>
        <pc:spChg chg="add mod">
          <ac:chgData name="Celso Martins" userId="87511e5d812d4e2f" providerId="LiveId" clId="{2B39AD08-0BA1-42A4-B850-9CE12F9D6C98}" dt="2024-05-30T22:26:26.260" v="205" actId="767"/>
          <ac:spMkLst>
            <pc:docMk/>
            <pc:sldMk cId="3112125796" sldId="289"/>
            <ac:spMk id="2" creationId="{907CD6B8-3E2A-E495-20EA-7B28D1F1041E}"/>
          </ac:spMkLst>
        </pc:spChg>
        <pc:spChg chg="add mod">
          <ac:chgData name="Celso Martins" userId="87511e5d812d4e2f" providerId="LiveId" clId="{2B39AD08-0BA1-42A4-B850-9CE12F9D6C98}" dt="2024-05-30T22:27:30.703" v="228" actId="408"/>
          <ac:spMkLst>
            <pc:docMk/>
            <pc:sldMk cId="3112125796" sldId="289"/>
            <ac:spMk id="3" creationId="{B27BBED4-A2EB-A2F3-6172-D3ED2F64F5C1}"/>
          </ac:spMkLst>
        </pc:spChg>
        <pc:spChg chg="mod">
          <ac:chgData name="Celso Martins" userId="87511e5d812d4e2f" providerId="LiveId" clId="{2B39AD08-0BA1-42A4-B850-9CE12F9D6C98}" dt="2024-05-30T22:27:35.281" v="229" actId="408"/>
          <ac:spMkLst>
            <pc:docMk/>
            <pc:sldMk cId="3112125796" sldId="289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2545557028" sldId="290"/>
        </pc:sldMkLst>
      </pc:sldChg>
      <pc:sldChg chg="delSp modSp add del mod">
        <pc:chgData name="Celso Martins" userId="87511e5d812d4e2f" providerId="LiveId" clId="{2B39AD08-0BA1-42A4-B850-9CE12F9D6C98}" dt="2024-05-30T22:30:10.194" v="281" actId="47"/>
        <pc:sldMkLst>
          <pc:docMk/>
          <pc:sldMk cId="3028139924" sldId="290"/>
        </pc:sldMkLst>
        <pc:spChg chg="del mod">
          <ac:chgData name="Celso Martins" userId="87511e5d812d4e2f" providerId="LiveId" clId="{2B39AD08-0BA1-42A4-B850-9CE12F9D6C98}" dt="2024-05-30T22:29:21.162" v="252" actId="478"/>
          <ac:spMkLst>
            <pc:docMk/>
            <pc:sldMk cId="3028139924" sldId="290"/>
            <ac:spMk id="3" creationId="{B27BBED4-A2EB-A2F3-6172-D3ED2F64F5C1}"/>
          </ac:spMkLst>
        </pc:spChg>
        <pc:spChg chg="mod">
          <ac:chgData name="Celso Martins" userId="87511e5d812d4e2f" providerId="LiveId" clId="{2B39AD08-0BA1-42A4-B850-9CE12F9D6C98}" dt="2024-05-30T22:29:29.820" v="254" actId="20577"/>
          <ac:spMkLst>
            <pc:docMk/>
            <pc:sldMk cId="3028139924" sldId="290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2B39AD08-0BA1-42A4-B850-9CE12F9D6C98}" dt="2024-05-30T22:30:06.965" v="280" actId="408"/>
        <pc:sldMkLst>
          <pc:docMk/>
          <pc:sldMk cId="3149586859" sldId="291"/>
        </pc:sldMkLst>
        <pc:spChg chg="mod">
          <ac:chgData name="Celso Martins" userId="87511e5d812d4e2f" providerId="LiveId" clId="{2B39AD08-0BA1-42A4-B850-9CE12F9D6C98}" dt="2024-05-30T22:30:06.965" v="280" actId="408"/>
          <ac:spMkLst>
            <pc:docMk/>
            <pc:sldMk cId="3149586859" sldId="291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3778099853" sldId="291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1955385857" sldId="292"/>
        </pc:sldMkLst>
      </pc:sldChg>
      <pc:sldChg chg="modSp add mod ord">
        <pc:chgData name="Celso Martins" userId="87511e5d812d4e2f" providerId="LiveId" clId="{2B39AD08-0BA1-42A4-B850-9CE12F9D6C98}" dt="2024-05-30T22:31:50.656" v="315" actId="14100"/>
        <pc:sldMkLst>
          <pc:docMk/>
          <pc:sldMk cId="2446020071" sldId="292"/>
        </pc:sldMkLst>
        <pc:spChg chg="mod">
          <ac:chgData name="Celso Martins" userId="87511e5d812d4e2f" providerId="LiveId" clId="{2B39AD08-0BA1-42A4-B850-9CE12F9D6C98}" dt="2024-05-30T22:31:50.656" v="315" actId="14100"/>
          <ac:spMkLst>
            <pc:docMk/>
            <pc:sldMk cId="2446020071" sldId="292"/>
            <ac:spMk id="9" creationId="{CBB1991C-77F2-AAD3-CB94-2515C91B3038}"/>
          </ac:spMkLst>
        </pc:spChg>
      </pc:sldChg>
      <pc:sldChg chg="addSp delSp modSp add mod">
        <pc:chgData name="Celso Martins" userId="87511e5d812d4e2f" providerId="LiveId" clId="{2B39AD08-0BA1-42A4-B850-9CE12F9D6C98}" dt="2024-05-30T22:43:48.551" v="398" actId="692"/>
        <pc:sldMkLst>
          <pc:docMk/>
          <pc:sldMk cId="3037965244" sldId="293"/>
        </pc:sldMkLst>
        <pc:spChg chg="del">
          <ac:chgData name="Celso Martins" userId="87511e5d812d4e2f" providerId="LiveId" clId="{2B39AD08-0BA1-42A4-B850-9CE12F9D6C98}" dt="2024-05-30T22:33:06.601" v="322" actId="478"/>
          <ac:spMkLst>
            <pc:docMk/>
            <pc:sldMk cId="3037965244" sldId="293"/>
            <ac:spMk id="3" creationId="{73A605BA-7D20-A3DC-218B-D622FA082FE4}"/>
          </ac:spMkLst>
        </pc:spChg>
        <pc:spChg chg="del">
          <ac:chgData name="Celso Martins" userId="87511e5d812d4e2f" providerId="LiveId" clId="{2B39AD08-0BA1-42A4-B850-9CE12F9D6C98}" dt="2024-05-30T22:33:04.872" v="321" actId="478"/>
          <ac:spMkLst>
            <pc:docMk/>
            <pc:sldMk cId="3037965244" sldId="293"/>
            <ac:spMk id="4" creationId="{BA282936-E12D-D5A2-4E1A-AA7637653FC2}"/>
          </ac:spMkLst>
        </pc:spChg>
        <pc:spChg chg="del">
          <ac:chgData name="Celso Martins" userId="87511e5d812d4e2f" providerId="LiveId" clId="{2B39AD08-0BA1-42A4-B850-9CE12F9D6C98}" dt="2024-05-30T22:33:01.873" v="320" actId="478"/>
          <ac:spMkLst>
            <pc:docMk/>
            <pc:sldMk cId="3037965244" sldId="293"/>
            <ac:spMk id="5" creationId="{B9512669-EEB9-39F0-BF98-606A7BB8C8C0}"/>
          </ac:spMkLst>
        </pc:spChg>
        <pc:spChg chg="del mod">
          <ac:chgData name="Celso Martins" userId="87511e5d812d4e2f" providerId="LiveId" clId="{2B39AD08-0BA1-42A4-B850-9CE12F9D6C98}" dt="2024-05-30T22:32:57.084" v="318" actId="478"/>
          <ac:spMkLst>
            <pc:docMk/>
            <pc:sldMk cId="3037965244" sldId="293"/>
            <ac:spMk id="6" creationId="{B565146E-EC48-3DD7-D66B-927610DB2628}"/>
          </ac:spMkLst>
        </pc:spChg>
        <pc:spChg chg="add mod ord">
          <ac:chgData name="Celso Martins" userId="87511e5d812d4e2f" providerId="LiveId" clId="{2B39AD08-0BA1-42A4-B850-9CE12F9D6C98}" dt="2024-05-30T22:34:15.960" v="346" actId="207"/>
          <ac:spMkLst>
            <pc:docMk/>
            <pc:sldMk cId="3037965244" sldId="293"/>
            <ac:spMk id="8" creationId="{66D4CDDB-10A6-9728-F2D3-A4012AA27026}"/>
          </ac:spMkLst>
        </pc:spChg>
        <pc:spChg chg="add mod">
          <ac:chgData name="Celso Martins" userId="87511e5d812d4e2f" providerId="LiveId" clId="{2B39AD08-0BA1-42A4-B850-9CE12F9D6C98}" dt="2024-05-30T22:36:33.054" v="369" actId="20577"/>
          <ac:spMkLst>
            <pc:docMk/>
            <pc:sldMk cId="3037965244" sldId="293"/>
            <ac:spMk id="10" creationId="{ADF745B3-898D-63D5-087E-D22FC43ABF50}"/>
          </ac:spMkLst>
        </pc:spChg>
        <pc:spChg chg="del">
          <ac:chgData name="Celso Martins" userId="87511e5d812d4e2f" providerId="LiveId" clId="{2B39AD08-0BA1-42A4-B850-9CE12F9D6C98}" dt="2024-05-30T22:32:58.761" v="319" actId="478"/>
          <ac:spMkLst>
            <pc:docMk/>
            <pc:sldMk cId="3037965244" sldId="293"/>
            <ac:spMk id="11" creationId="{972EE574-0E95-7CE0-6B10-8FD41F05B52C}"/>
          </ac:spMkLst>
        </pc:spChg>
        <pc:spChg chg="add del mod">
          <ac:chgData name="Celso Martins" userId="87511e5d812d4e2f" providerId="LiveId" clId="{2B39AD08-0BA1-42A4-B850-9CE12F9D6C98}" dt="2024-05-30T22:36:52.540" v="370" actId="478"/>
          <ac:spMkLst>
            <pc:docMk/>
            <pc:sldMk cId="3037965244" sldId="293"/>
            <ac:spMk id="15" creationId="{23DDE7C1-BEBD-57FC-E392-D35AB7C650B9}"/>
          </ac:spMkLst>
        </pc:spChg>
        <pc:spChg chg="add mod">
          <ac:chgData name="Celso Martins" userId="87511e5d812d4e2f" providerId="LiveId" clId="{2B39AD08-0BA1-42A4-B850-9CE12F9D6C98}" dt="2024-05-30T22:37:20.890" v="372"/>
          <ac:spMkLst>
            <pc:docMk/>
            <pc:sldMk cId="3037965244" sldId="293"/>
            <ac:spMk id="16" creationId="{87CC5CC3-1EFE-4F34-F25E-09AE57EFAF8B}"/>
          </ac:spMkLst>
        </pc:spChg>
        <pc:spChg chg="add mod">
          <ac:chgData name="Celso Martins" userId="87511e5d812d4e2f" providerId="LiveId" clId="{2B39AD08-0BA1-42A4-B850-9CE12F9D6C98}" dt="2024-05-30T22:43:24.964" v="396" actId="1076"/>
          <ac:spMkLst>
            <pc:docMk/>
            <pc:sldMk cId="3037965244" sldId="293"/>
            <ac:spMk id="17" creationId="{1B519A0F-E9B1-F8E0-C0A6-B4BE27A949A3}"/>
          </ac:spMkLst>
        </pc:spChg>
        <pc:cxnChg chg="add mod">
          <ac:chgData name="Celso Martins" userId="87511e5d812d4e2f" providerId="LiveId" clId="{2B39AD08-0BA1-42A4-B850-9CE12F9D6C98}" dt="2024-05-30T22:35:45.457" v="363" actId="692"/>
          <ac:cxnSpMkLst>
            <pc:docMk/>
            <pc:sldMk cId="3037965244" sldId="293"/>
            <ac:cxnSpMk id="13" creationId="{37E7B75F-EA26-BE88-5155-61BB410597EB}"/>
          </ac:cxnSpMkLst>
        </pc:cxnChg>
        <pc:cxnChg chg="add mod">
          <ac:chgData name="Celso Martins" userId="87511e5d812d4e2f" providerId="LiveId" clId="{2B39AD08-0BA1-42A4-B850-9CE12F9D6C98}" dt="2024-05-30T22:35:55.291" v="365" actId="1076"/>
          <ac:cxnSpMkLst>
            <pc:docMk/>
            <pc:sldMk cId="3037965244" sldId="293"/>
            <ac:cxnSpMk id="14" creationId="{816B2B70-F85B-4D65-C7EE-04E540736841}"/>
          </ac:cxnSpMkLst>
        </pc:cxnChg>
        <pc:cxnChg chg="add mod">
          <ac:chgData name="Celso Martins" userId="87511e5d812d4e2f" providerId="LiveId" clId="{2B39AD08-0BA1-42A4-B850-9CE12F9D6C98}" dt="2024-05-30T22:43:48.551" v="398" actId="692"/>
          <ac:cxnSpMkLst>
            <pc:docMk/>
            <pc:sldMk cId="3037965244" sldId="293"/>
            <ac:cxnSpMk id="19" creationId="{5A6AF948-90DB-2774-516F-5EB52EDFB268}"/>
          </ac:cxnSpMkLst>
        </pc:cxn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3326179898" sldId="293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641953503" sldId="294"/>
        </pc:sldMkLst>
      </pc:sldChg>
      <pc:sldChg chg="modSp add mod ord">
        <pc:chgData name="Celso Martins" userId="87511e5d812d4e2f" providerId="LiveId" clId="{2B39AD08-0BA1-42A4-B850-9CE12F9D6C98}" dt="2024-05-30T22:45:35.694" v="446" actId="20577"/>
        <pc:sldMkLst>
          <pc:docMk/>
          <pc:sldMk cId="2981930263" sldId="294"/>
        </pc:sldMkLst>
        <pc:spChg chg="mod">
          <ac:chgData name="Celso Martins" userId="87511e5d812d4e2f" providerId="LiveId" clId="{2B39AD08-0BA1-42A4-B850-9CE12F9D6C98}" dt="2024-05-30T22:45:35.694" v="446" actId="20577"/>
          <ac:spMkLst>
            <pc:docMk/>
            <pc:sldMk cId="2981930263" sldId="294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2:46:52.092" v="528" actId="408"/>
        <pc:sldMkLst>
          <pc:docMk/>
          <pc:sldMk cId="2811587535" sldId="295"/>
        </pc:sldMkLst>
        <pc:spChg chg="mod">
          <ac:chgData name="Celso Martins" userId="87511e5d812d4e2f" providerId="LiveId" clId="{2B39AD08-0BA1-42A4-B850-9CE12F9D6C98}" dt="2024-05-30T22:46:52.092" v="528" actId="408"/>
          <ac:spMkLst>
            <pc:docMk/>
            <pc:sldMk cId="2811587535" sldId="295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3370455399" sldId="295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2110711700" sldId="296"/>
        </pc:sldMkLst>
      </pc:sldChg>
      <pc:sldChg chg="addSp modSp add mod ord">
        <pc:chgData name="Celso Martins" userId="87511e5d812d4e2f" providerId="LiveId" clId="{2B39AD08-0BA1-42A4-B850-9CE12F9D6C98}" dt="2024-05-30T22:47:48.836" v="546" actId="115"/>
        <pc:sldMkLst>
          <pc:docMk/>
          <pc:sldMk cId="2410381439" sldId="296"/>
        </pc:sldMkLst>
        <pc:spChg chg="add mod">
          <ac:chgData name="Celso Martins" userId="87511e5d812d4e2f" providerId="LiveId" clId="{2B39AD08-0BA1-42A4-B850-9CE12F9D6C98}" dt="2024-05-30T22:47:48.836" v="546" actId="115"/>
          <ac:spMkLst>
            <pc:docMk/>
            <pc:sldMk cId="2410381439" sldId="296"/>
            <ac:spMk id="3" creationId="{FC05AEB5-21D6-46A5-25C4-50F3498A3AEC}"/>
          </ac:spMkLst>
        </pc:spChg>
      </pc:sldChg>
      <pc:sldChg chg="modSp add mod ord">
        <pc:chgData name="Celso Martins" userId="87511e5d812d4e2f" providerId="LiveId" clId="{2B39AD08-0BA1-42A4-B850-9CE12F9D6C98}" dt="2024-05-30T22:49:40.937" v="553" actId="408"/>
        <pc:sldMkLst>
          <pc:docMk/>
          <pc:sldMk cId="136341927" sldId="297"/>
        </pc:sldMkLst>
        <pc:spChg chg="mod">
          <ac:chgData name="Celso Martins" userId="87511e5d812d4e2f" providerId="LiveId" clId="{2B39AD08-0BA1-42A4-B850-9CE12F9D6C98}" dt="2024-05-30T22:49:40.937" v="553" actId="408"/>
          <ac:spMkLst>
            <pc:docMk/>
            <pc:sldMk cId="136341927" sldId="297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2409183767" sldId="297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594102472" sldId="298"/>
        </pc:sldMkLst>
      </pc:sldChg>
      <pc:sldChg chg="modSp add mod ord">
        <pc:chgData name="Celso Martins" userId="87511e5d812d4e2f" providerId="LiveId" clId="{2B39AD08-0BA1-42A4-B850-9CE12F9D6C98}" dt="2024-05-30T22:50:58.781" v="621" actId="20577"/>
        <pc:sldMkLst>
          <pc:docMk/>
          <pc:sldMk cId="2671897859" sldId="298"/>
        </pc:sldMkLst>
        <pc:spChg chg="mod">
          <ac:chgData name="Celso Martins" userId="87511e5d812d4e2f" providerId="LiveId" clId="{2B39AD08-0BA1-42A4-B850-9CE12F9D6C98}" dt="2024-05-30T22:50:58.781" v="621" actId="20577"/>
          <ac:spMkLst>
            <pc:docMk/>
            <pc:sldMk cId="2671897859" sldId="298"/>
            <ac:spMk id="7" creationId="{2F9F0040-37C6-9D71-B309-32F45AA4322C}"/>
          </ac:spMkLst>
        </pc:spChg>
      </pc:sldChg>
      <pc:sldChg chg="addSp modSp add mod ord">
        <pc:chgData name="Celso Martins" userId="87511e5d812d4e2f" providerId="LiveId" clId="{2B39AD08-0BA1-42A4-B850-9CE12F9D6C98}" dt="2024-05-30T23:02:06.291" v="760"/>
        <pc:sldMkLst>
          <pc:docMk/>
          <pc:sldMk cId="282734473" sldId="299"/>
        </pc:sldMkLst>
        <pc:spChg chg="mod">
          <ac:chgData name="Celso Martins" userId="87511e5d812d4e2f" providerId="LiveId" clId="{2B39AD08-0BA1-42A4-B850-9CE12F9D6C98}" dt="2024-05-30T22:52:25.516" v="634" actId="20577"/>
          <ac:spMkLst>
            <pc:docMk/>
            <pc:sldMk cId="282734473" sldId="299"/>
            <ac:spMk id="3" creationId="{FC05AEB5-21D6-46A5-25C4-50F3498A3AEC}"/>
          </ac:spMkLst>
        </pc:spChg>
        <pc:spChg chg="add mod">
          <ac:chgData name="Celso Martins" userId="87511e5d812d4e2f" providerId="LiveId" clId="{2B39AD08-0BA1-42A4-B850-9CE12F9D6C98}" dt="2024-05-30T22:51:51.241" v="627" actId="14100"/>
          <ac:spMkLst>
            <pc:docMk/>
            <pc:sldMk cId="282734473" sldId="299"/>
            <ac:spMk id="4" creationId="{3B472059-41D9-9A91-BCA0-5B89E50BB780}"/>
          </ac:spMkLst>
        </pc:spChg>
        <pc:spChg chg="add mod">
          <ac:chgData name="Celso Martins" userId="87511e5d812d4e2f" providerId="LiveId" clId="{2B39AD08-0BA1-42A4-B850-9CE12F9D6C98}" dt="2024-05-30T23:02:06.291" v="760"/>
          <ac:spMkLst>
            <pc:docMk/>
            <pc:sldMk cId="282734473" sldId="299"/>
            <ac:spMk id="5" creationId="{B035320F-A662-90FC-0794-4B825CF246A6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1609805401" sldId="299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1471884757" sldId="300"/>
        </pc:sldMkLst>
      </pc:sldChg>
      <pc:sldChg chg="modSp add mod ord">
        <pc:chgData name="Celso Martins" userId="87511e5d812d4e2f" providerId="LiveId" clId="{2B39AD08-0BA1-42A4-B850-9CE12F9D6C98}" dt="2024-05-30T22:55:25.935" v="641" actId="408"/>
        <pc:sldMkLst>
          <pc:docMk/>
          <pc:sldMk cId="1474298978" sldId="300"/>
        </pc:sldMkLst>
        <pc:spChg chg="mod">
          <ac:chgData name="Celso Martins" userId="87511e5d812d4e2f" providerId="LiveId" clId="{2B39AD08-0BA1-42A4-B850-9CE12F9D6C98}" dt="2024-05-30T22:55:25.935" v="641" actId="408"/>
          <ac:spMkLst>
            <pc:docMk/>
            <pc:sldMk cId="1474298978" sldId="300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2:56:01.718" v="644" actId="408"/>
        <pc:sldMkLst>
          <pc:docMk/>
          <pc:sldMk cId="479442538" sldId="301"/>
        </pc:sldMkLst>
        <pc:spChg chg="mod">
          <ac:chgData name="Celso Martins" userId="87511e5d812d4e2f" providerId="LiveId" clId="{2B39AD08-0BA1-42A4-B850-9CE12F9D6C98}" dt="2024-05-30T22:56:01.718" v="644" actId="408"/>
          <ac:spMkLst>
            <pc:docMk/>
            <pc:sldMk cId="479442538" sldId="301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37.275" v="1" actId="2696"/>
        <pc:sldMkLst>
          <pc:docMk/>
          <pc:sldMk cId="2298116400" sldId="301"/>
        </pc:sldMkLst>
      </pc:sldChg>
      <pc:sldChg chg="addSp modSp add mod">
        <pc:chgData name="Celso Martins" userId="87511e5d812d4e2f" providerId="LiveId" clId="{2B39AD08-0BA1-42A4-B850-9CE12F9D6C98}" dt="2024-05-30T22:57:24.612" v="657" actId="408"/>
        <pc:sldMkLst>
          <pc:docMk/>
          <pc:sldMk cId="1195590674" sldId="302"/>
        </pc:sldMkLst>
        <pc:spChg chg="add mod">
          <ac:chgData name="Celso Martins" userId="87511e5d812d4e2f" providerId="LiveId" clId="{2B39AD08-0BA1-42A4-B850-9CE12F9D6C98}" dt="2024-05-30T22:57:20.136" v="656" actId="408"/>
          <ac:spMkLst>
            <pc:docMk/>
            <pc:sldMk cId="1195590674" sldId="302"/>
            <ac:spMk id="2" creationId="{73A2FB17-C550-D34D-6E23-3618BDB556A1}"/>
          </ac:spMkLst>
        </pc:spChg>
        <pc:spChg chg="mod">
          <ac:chgData name="Celso Martins" userId="87511e5d812d4e2f" providerId="LiveId" clId="{2B39AD08-0BA1-42A4-B850-9CE12F9D6C98}" dt="2024-05-30T22:57:24.612" v="657" actId="408"/>
          <ac:spMkLst>
            <pc:docMk/>
            <pc:sldMk cId="1195590674" sldId="302"/>
            <ac:spMk id="7" creationId="{2F9F0040-37C6-9D71-B309-32F45AA4322C}"/>
          </ac:spMkLst>
        </pc:spChg>
      </pc:sldChg>
      <pc:sldChg chg="addSp delSp modSp add mod ord">
        <pc:chgData name="Celso Martins" userId="87511e5d812d4e2f" providerId="LiveId" clId="{2B39AD08-0BA1-42A4-B850-9CE12F9D6C98}" dt="2024-05-30T23:03:47.556" v="789" actId="1076"/>
        <pc:sldMkLst>
          <pc:docMk/>
          <pc:sldMk cId="3179714921" sldId="303"/>
        </pc:sldMkLst>
        <pc:spChg chg="del mod">
          <ac:chgData name="Celso Martins" userId="87511e5d812d4e2f" providerId="LiveId" clId="{2B39AD08-0BA1-42A4-B850-9CE12F9D6C98}" dt="2024-05-30T22:58:58.465" v="681" actId="478"/>
          <ac:spMkLst>
            <pc:docMk/>
            <pc:sldMk cId="3179714921" sldId="303"/>
            <ac:spMk id="3" creationId="{FC05AEB5-21D6-46A5-25C4-50F3498A3AEC}"/>
          </ac:spMkLst>
        </pc:spChg>
        <pc:spChg chg="del">
          <ac:chgData name="Celso Martins" userId="87511e5d812d4e2f" providerId="LiveId" clId="{2B39AD08-0BA1-42A4-B850-9CE12F9D6C98}" dt="2024-05-30T22:58:59.572" v="682" actId="478"/>
          <ac:spMkLst>
            <pc:docMk/>
            <pc:sldMk cId="3179714921" sldId="303"/>
            <ac:spMk id="4" creationId="{3B472059-41D9-9A91-BCA0-5B89E50BB780}"/>
          </ac:spMkLst>
        </pc:spChg>
        <pc:spChg chg="mod">
          <ac:chgData name="Celso Martins" userId="87511e5d812d4e2f" providerId="LiveId" clId="{2B39AD08-0BA1-42A4-B850-9CE12F9D6C98}" dt="2024-05-30T22:59:19.653" v="692" actId="1076"/>
          <ac:spMkLst>
            <pc:docMk/>
            <pc:sldMk cId="3179714921" sldId="303"/>
            <ac:spMk id="8" creationId="{66D4CDDB-10A6-9728-F2D3-A4012AA27026}"/>
          </ac:spMkLst>
        </pc:spChg>
        <pc:spChg chg="mod">
          <ac:chgData name="Celso Martins" userId="87511e5d812d4e2f" providerId="LiveId" clId="{2B39AD08-0BA1-42A4-B850-9CE12F9D6C98}" dt="2024-05-30T22:58:36.898" v="678" actId="14100"/>
          <ac:spMkLst>
            <pc:docMk/>
            <pc:sldMk cId="3179714921" sldId="303"/>
            <ac:spMk id="9" creationId="{CBB1991C-77F2-AAD3-CB94-2515C91B3038}"/>
          </ac:spMkLst>
        </pc:spChg>
        <pc:spChg chg="mod">
          <ac:chgData name="Celso Martins" userId="87511e5d812d4e2f" providerId="LiveId" clId="{2B39AD08-0BA1-42A4-B850-9CE12F9D6C98}" dt="2024-05-30T23:01:39.154" v="755" actId="20577"/>
          <ac:spMkLst>
            <pc:docMk/>
            <pc:sldMk cId="3179714921" sldId="303"/>
            <ac:spMk id="10" creationId="{ADF745B3-898D-63D5-087E-D22FC43ABF50}"/>
          </ac:spMkLst>
        </pc:spChg>
        <pc:spChg chg="del">
          <ac:chgData name="Celso Martins" userId="87511e5d812d4e2f" providerId="LiveId" clId="{2B39AD08-0BA1-42A4-B850-9CE12F9D6C98}" dt="2024-05-30T22:58:55.741" v="679" actId="478"/>
          <ac:spMkLst>
            <pc:docMk/>
            <pc:sldMk cId="3179714921" sldId="303"/>
            <ac:spMk id="17" creationId="{1B519A0F-E9B1-F8E0-C0A6-B4BE27A949A3}"/>
          </ac:spMkLst>
        </pc:spChg>
        <pc:spChg chg="add del">
          <ac:chgData name="Celso Martins" userId="87511e5d812d4e2f" providerId="LiveId" clId="{2B39AD08-0BA1-42A4-B850-9CE12F9D6C98}" dt="2024-05-30T23:02:03.174" v="759" actId="22"/>
          <ac:spMkLst>
            <pc:docMk/>
            <pc:sldMk cId="3179714921" sldId="303"/>
            <ac:spMk id="24" creationId="{CF6529DD-0068-AE36-8C5D-20BC26DEC63F}"/>
          </ac:spMkLst>
        </pc:spChg>
        <pc:spChg chg="add mod">
          <ac:chgData name="Celso Martins" userId="87511e5d812d4e2f" providerId="LiveId" clId="{2B39AD08-0BA1-42A4-B850-9CE12F9D6C98}" dt="2024-05-30T23:02:17.347" v="762" actId="1076"/>
          <ac:spMkLst>
            <pc:docMk/>
            <pc:sldMk cId="3179714921" sldId="303"/>
            <ac:spMk id="25" creationId="{DFCC42C4-19F1-69AF-88ED-F5BC84BAE102}"/>
          </ac:spMkLst>
        </pc:spChg>
        <pc:spChg chg="add mod">
          <ac:chgData name="Celso Martins" userId="87511e5d812d4e2f" providerId="LiveId" clId="{2B39AD08-0BA1-42A4-B850-9CE12F9D6C98}" dt="2024-05-30T23:03:47.556" v="789" actId="1076"/>
          <ac:spMkLst>
            <pc:docMk/>
            <pc:sldMk cId="3179714921" sldId="303"/>
            <ac:spMk id="26" creationId="{49FA3399-053C-19E1-BCE5-4795EF8EC593}"/>
          </ac:spMkLst>
        </pc:spChg>
        <pc:cxnChg chg="del">
          <ac:chgData name="Celso Martins" userId="87511e5d812d4e2f" providerId="LiveId" clId="{2B39AD08-0BA1-42A4-B850-9CE12F9D6C98}" dt="2024-05-30T22:59:03.203" v="684" actId="478"/>
          <ac:cxnSpMkLst>
            <pc:docMk/>
            <pc:sldMk cId="3179714921" sldId="303"/>
            <ac:cxnSpMk id="13" creationId="{37E7B75F-EA26-BE88-5155-61BB410597EB}"/>
          </ac:cxnSpMkLst>
        </pc:cxnChg>
        <pc:cxnChg chg="del">
          <ac:chgData name="Celso Martins" userId="87511e5d812d4e2f" providerId="LiveId" clId="{2B39AD08-0BA1-42A4-B850-9CE12F9D6C98}" dt="2024-05-30T22:59:02.020" v="683" actId="478"/>
          <ac:cxnSpMkLst>
            <pc:docMk/>
            <pc:sldMk cId="3179714921" sldId="303"/>
            <ac:cxnSpMk id="14" creationId="{816B2B70-F85B-4D65-C7EE-04E540736841}"/>
          </ac:cxnSpMkLst>
        </pc:cxnChg>
        <pc:cxnChg chg="add mod ord">
          <ac:chgData name="Celso Martins" userId="87511e5d812d4e2f" providerId="LiveId" clId="{2B39AD08-0BA1-42A4-B850-9CE12F9D6C98}" dt="2024-05-30T22:59:57.874" v="698" actId="167"/>
          <ac:cxnSpMkLst>
            <pc:docMk/>
            <pc:sldMk cId="3179714921" sldId="303"/>
            <ac:cxnSpMk id="15" creationId="{FD6CFDC5-9769-0A4F-3E35-D39460D26FA1}"/>
          </ac:cxnSpMkLst>
        </pc:cxnChg>
        <pc:cxnChg chg="add mod">
          <ac:chgData name="Celso Martins" userId="87511e5d812d4e2f" providerId="LiveId" clId="{2B39AD08-0BA1-42A4-B850-9CE12F9D6C98}" dt="2024-05-30T23:00:04.476" v="702" actId="1076"/>
          <ac:cxnSpMkLst>
            <pc:docMk/>
            <pc:sldMk cId="3179714921" sldId="303"/>
            <ac:cxnSpMk id="16" creationId="{7B42EA12-2F3A-BE4A-3F10-C59A4D5D86FB}"/>
          </ac:cxnSpMkLst>
        </pc:cxnChg>
        <pc:cxnChg chg="add mod">
          <ac:chgData name="Celso Martins" userId="87511e5d812d4e2f" providerId="LiveId" clId="{2B39AD08-0BA1-42A4-B850-9CE12F9D6C98}" dt="2024-05-30T23:00:09.517" v="704" actId="1076"/>
          <ac:cxnSpMkLst>
            <pc:docMk/>
            <pc:sldMk cId="3179714921" sldId="303"/>
            <ac:cxnSpMk id="18" creationId="{E73CF88B-65DF-FC26-5D19-54B2B9477E75}"/>
          </ac:cxnSpMkLst>
        </pc:cxnChg>
        <pc:cxnChg chg="mod">
          <ac:chgData name="Celso Martins" userId="87511e5d812d4e2f" providerId="LiveId" clId="{2B39AD08-0BA1-42A4-B850-9CE12F9D6C98}" dt="2024-05-30T22:58:36.898" v="678" actId="14100"/>
          <ac:cxnSpMkLst>
            <pc:docMk/>
            <pc:sldMk cId="3179714921" sldId="303"/>
            <ac:cxnSpMk id="19" creationId="{5A6AF948-90DB-2774-516F-5EB52EDFB268}"/>
          </ac:cxnSpMkLst>
        </pc:cxnChg>
        <pc:cxnChg chg="add mod">
          <ac:chgData name="Celso Martins" userId="87511e5d812d4e2f" providerId="LiveId" clId="{2B39AD08-0BA1-42A4-B850-9CE12F9D6C98}" dt="2024-05-30T23:00:38.354" v="709" actId="1076"/>
          <ac:cxnSpMkLst>
            <pc:docMk/>
            <pc:sldMk cId="3179714921" sldId="303"/>
            <ac:cxnSpMk id="20" creationId="{051C6AEB-08C5-F004-366D-34DFCAC9286B}"/>
          </ac:cxnSpMkLst>
        </pc:cxnChg>
        <pc:cxnChg chg="add mod">
          <ac:chgData name="Celso Martins" userId="87511e5d812d4e2f" providerId="LiveId" clId="{2B39AD08-0BA1-42A4-B850-9CE12F9D6C98}" dt="2024-05-30T23:01:10.790" v="725" actId="1076"/>
          <ac:cxnSpMkLst>
            <pc:docMk/>
            <pc:sldMk cId="3179714921" sldId="303"/>
            <ac:cxnSpMk id="21" creationId="{145976B8-53AC-E57A-8440-864BAA28EF9D}"/>
          </ac:cxnSpMkLst>
        </pc:cxnChg>
        <pc:cxnChg chg="add mod">
          <ac:chgData name="Celso Martins" userId="87511e5d812d4e2f" providerId="LiveId" clId="{2B39AD08-0BA1-42A4-B850-9CE12F9D6C98}" dt="2024-05-30T23:01:47.415" v="756" actId="1076"/>
          <ac:cxnSpMkLst>
            <pc:docMk/>
            <pc:sldMk cId="3179714921" sldId="303"/>
            <ac:cxnSpMk id="22" creationId="{1344068C-221C-AF2E-110A-8B37324D2368}"/>
          </ac:cxnSpMkLst>
        </pc:cxnChg>
      </pc:sldChg>
      <pc:sldChg chg="modSp add mod ord">
        <pc:chgData name="Celso Martins" userId="87511e5d812d4e2f" providerId="LiveId" clId="{2B39AD08-0BA1-42A4-B850-9CE12F9D6C98}" dt="2024-05-30T23:04:41.549" v="795" actId="408"/>
        <pc:sldMkLst>
          <pc:docMk/>
          <pc:sldMk cId="1909229541" sldId="304"/>
        </pc:sldMkLst>
        <pc:spChg chg="mod">
          <ac:chgData name="Celso Martins" userId="87511e5d812d4e2f" providerId="LiveId" clId="{2B39AD08-0BA1-42A4-B850-9CE12F9D6C98}" dt="2024-05-30T23:04:41.549" v="795" actId="408"/>
          <ac:spMkLst>
            <pc:docMk/>
            <pc:sldMk cId="1909229541" sldId="304"/>
            <ac:spMk id="7" creationId="{2F9F0040-37C6-9D71-B309-32F45AA4322C}"/>
          </ac:spMkLst>
        </pc:spChg>
      </pc:sldChg>
      <pc:sldChg chg="modSp add del mod ord">
        <pc:chgData name="Celso Martins" userId="87511e5d812d4e2f" providerId="LiveId" clId="{2B39AD08-0BA1-42A4-B850-9CE12F9D6C98}" dt="2024-05-30T23:09:35.141" v="855" actId="47"/>
        <pc:sldMkLst>
          <pc:docMk/>
          <pc:sldMk cId="1077077945" sldId="305"/>
        </pc:sldMkLst>
        <pc:spChg chg="mod">
          <ac:chgData name="Celso Martins" userId="87511e5d812d4e2f" providerId="LiveId" clId="{2B39AD08-0BA1-42A4-B850-9CE12F9D6C98}" dt="2024-05-30T23:07:22.418" v="854" actId="408"/>
          <ac:spMkLst>
            <pc:docMk/>
            <pc:sldMk cId="1077077945" sldId="305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3:11:26.261" v="858" actId="408"/>
        <pc:sldMkLst>
          <pc:docMk/>
          <pc:sldMk cId="1756797252" sldId="305"/>
        </pc:sldMkLst>
        <pc:spChg chg="mod">
          <ac:chgData name="Celso Martins" userId="87511e5d812d4e2f" providerId="LiveId" clId="{2B39AD08-0BA1-42A4-B850-9CE12F9D6C98}" dt="2024-05-30T23:11:26.261" v="858" actId="408"/>
          <ac:spMkLst>
            <pc:docMk/>
            <pc:sldMk cId="1756797252" sldId="305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2B39AD08-0BA1-42A4-B850-9CE12F9D6C98}" dt="2024-05-30T23:30:47.535" v="864" actId="408"/>
        <pc:sldMkLst>
          <pc:docMk/>
          <pc:sldMk cId="3232853872" sldId="306"/>
        </pc:sldMkLst>
        <pc:spChg chg="mod">
          <ac:chgData name="Celso Martins" userId="87511e5d812d4e2f" providerId="LiveId" clId="{2B39AD08-0BA1-42A4-B850-9CE12F9D6C98}" dt="2024-05-30T23:30:47.535" v="864" actId="408"/>
          <ac:spMkLst>
            <pc:docMk/>
            <pc:sldMk cId="3232853872" sldId="306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3:31:47.184" v="867" actId="408"/>
        <pc:sldMkLst>
          <pc:docMk/>
          <pc:sldMk cId="3977345353" sldId="307"/>
        </pc:sldMkLst>
        <pc:spChg chg="mod">
          <ac:chgData name="Celso Martins" userId="87511e5d812d4e2f" providerId="LiveId" clId="{2B39AD08-0BA1-42A4-B850-9CE12F9D6C98}" dt="2024-05-30T23:31:47.184" v="867" actId="408"/>
          <ac:spMkLst>
            <pc:docMk/>
            <pc:sldMk cId="3977345353" sldId="307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3:38:46.474" v="873" actId="408"/>
        <pc:sldMkLst>
          <pc:docMk/>
          <pc:sldMk cId="3727469632" sldId="308"/>
        </pc:sldMkLst>
        <pc:spChg chg="mod">
          <ac:chgData name="Celso Martins" userId="87511e5d812d4e2f" providerId="LiveId" clId="{2B39AD08-0BA1-42A4-B850-9CE12F9D6C98}" dt="2024-05-30T23:38:46.474" v="873" actId="408"/>
          <ac:spMkLst>
            <pc:docMk/>
            <pc:sldMk cId="3727469632" sldId="308"/>
            <ac:spMk id="7" creationId="{2F9F0040-37C6-9D71-B309-32F45AA4322C}"/>
          </ac:spMkLst>
        </pc:spChg>
      </pc:sldChg>
      <pc:sldChg chg="add">
        <pc:chgData name="Celso Martins" userId="87511e5d812d4e2f" providerId="LiveId" clId="{2B39AD08-0BA1-42A4-B850-9CE12F9D6C98}" dt="2024-05-30T23:38:35.732" v="871" actId="2890"/>
        <pc:sldMkLst>
          <pc:docMk/>
          <pc:sldMk cId="3363719961" sldId="309"/>
        </pc:sldMkLst>
      </pc:sldChg>
      <pc:sldChg chg="modSp add mod">
        <pc:chgData name="Celso Martins" userId="87511e5d812d4e2f" providerId="LiveId" clId="{2B39AD08-0BA1-42A4-B850-9CE12F9D6C98}" dt="2024-05-30T23:40:24.008" v="876" actId="408"/>
        <pc:sldMkLst>
          <pc:docMk/>
          <pc:sldMk cId="145378185" sldId="310"/>
        </pc:sldMkLst>
        <pc:spChg chg="mod">
          <ac:chgData name="Celso Martins" userId="87511e5d812d4e2f" providerId="LiveId" clId="{2B39AD08-0BA1-42A4-B850-9CE12F9D6C98}" dt="2024-05-30T23:40:24.008" v="876" actId="408"/>
          <ac:spMkLst>
            <pc:docMk/>
            <pc:sldMk cId="145378185" sldId="310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3:49:40.189" v="880" actId="1076"/>
        <pc:sldMkLst>
          <pc:docMk/>
          <pc:sldMk cId="2563339348" sldId="311"/>
        </pc:sldMkLst>
        <pc:spChg chg="mod">
          <ac:chgData name="Celso Martins" userId="87511e5d812d4e2f" providerId="LiveId" clId="{2B39AD08-0BA1-42A4-B850-9CE12F9D6C98}" dt="2024-05-30T23:49:40.189" v="880" actId="1076"/>
          <ac:spMkLst>
            <pc:docMk/>
            <pc:sldMk cId="2563339348" sldId="311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2B39AD08-0BA1-42A4-B850-9CE12F9D6C98}" dt="2024-05-30T23:54:14.426" v="885" actId="408"/>
        <pc:sldMkLst>
          <pc:docMk/>
          <pc:sldMk cId="4277470704" sldId="312"/>
        </pc:sldMkLst>
        <pc:spChg chg="mod">
          <ac:chgData name="Celso Martins" userId="87511e5d812d4e2f" providerId="LiveId" clId="{2B39AD08-0BA1-42A4-B850-9CE12F9D6C98}" dt="2024-05-30T23:54:14.426" v="885" actId="408"/>
          <ac:spMkLst>
            <pc:docMk/>
            <pc:sldMk cId="4277470704" sldId="312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3:58:00.107" v="892" actId="20577"/>
        <pc:sldMkLst>
          <pc:docMk/>
          <pc:sldMk cId="1226388638" sldId="313"/>
        </pc:sldMkLst>
        <pc:spChg chg="mod">
          <ac:chgData name="Celso Martins" userId="87511e5d812d4e2f" providerId="LiveId" clId="{2B39AD08-0BA1-42A4-B850-9CE12F9D6C98}" dt="2024-05-30T23:58:00.107" v="892" actId="20577"/>
          <ac:spMkLst>
            <pc:docMk/>
            <pc:sldMk cId="1226388638" sldId="313"/>
            <ac:spMk id="7" creationId="{2F9F0040-37C6-9D71-B309-32F45AA4322C}"/>
          </ac:spMkLst>
        </pc:spChg>
      </pc:sldChg>
      <pc:sldChg chg="addSp delSp modSp add mod">
        <pc:chgData name="Celso Martins" userId="87511e5d812d4e2f" providerId="LiveId" clId="{2B39AD08-0BA1-42A4-B850-9CE12F9D6C98}" dt="2024-05-31T00:15:34.542" v="903" actId="21"/>
        <pc:sldMkLst>
          <pc:docMk/>
          <pc:sldMk cId="1090498329" sldId="314"/>
        </pc:sldMkLst>
        <pc:spChg chg="add del mod">
          <ac:chgData name="Celso Martins" userId="87511e5d812d4e2f" providerId="LiveId" clId="{2B39AD08-0BA1-42A4-B850-9CE12F9D6C98}" dt="2024-05-31T00:15:34.542" v="903" actId="21"/>
          <ac:spMkLst>
            <pc:docMk/>
            <pc:sldMk cId="1090498329" sldId="314"/>
            <ac:spMk id="2" creationId="{625EFF26-0E23-D615-80F3-DB1B59D29964}"/>
          </ac:spMkLst>
        </pc:spChg>
        <pc:spChg chg="mod">
          <ac:chgData name="Celso Martins" userId="87511e5d812d4e2f" providerId="LiveId" clId="{2B39AD08-0BA1-42A4-B850-9CE12F9D6C98}" dt="2024-05-31T00:14:48.424" v="898" actId="465"/>
          <ac:spMkLst>
            <pc:docMk/>
            <pc:sldMk cId="1090498329" sldId="314"/>
            <ac:spMk id="7" creationId="{2F9F0040-37C6-9D71-B309-32F45AA4322C}"/>
          </ac:spMkLst>
        </pc:spChg>
      </pc:sldChg>
      <pc:sldChg chg="addSp modSp add mod">
        <pc:chgData name="Celso Martins" userId="87511e5d812d4e2f" providerId="LiveId" clId="{2B39AD08-0BA1-42A4-B850-9CE12F9D6C98}" dt="2024-05-31T00:15:49.999" v="907" actId="1076"/>
        <pc:sldMkLst>
          <pc:docMk/>
          <pc:sldMk cId="1783147150" sldId="315"/>
        </pc:sldMkLst>
        <pc:spChg chg="add mod">
          <ac:chgData name="Celso Martins" userId="87511e5d812d4e2f" providerId="LiveId" clId="{2B39AD08-0BA1-42A4-B850-9CE12F9D6C98}" dt="2024-05-31T00:15:49.999" v="907" actId="1076"/>
          <ac:spMkLst>
            <pc:docMk/>
            <pc:sldMk cId="1783147150" sldId="315"/>
            <ac:spMk id="2" creationId="{625EFF26-0E23-D615-80F3-DB1B59D29964}"/>
          </ac:spMkLst>
        </pc:spChg>
      </pc:sldChg>
    </pc:docChg>
  </pc:docChgLst>
  <pc:docChgLst>
    <pc:chgData name="Celso Martins" userId="87511e5d812d4e2f" providerId="LiveId" clId="{A1EF1C7F-4AA4-4AEC-B817-08C7F9F9782C}"/>
    <pc:docChg chg="undo custSel addSld delSld modSld sldOrd">
      <pc:chgData name="Celso Martins" userId="87511e5d812d4e2f" providerId="LiveId" clId="{A1EF1C7F-4AA4-4AEC-B817-08C7F9F9782C}" dt="2024-06-14T20:58:51.507" v="2002" actId="47"/>
      <pc:docMkLst>
        <pc:docMk/>
      </pc:docMkLst>
      <pc:sldChg chg="modSp mod">
        <pc:chgData name="Celso Martins" userId="87511e5d812d4e2f" providerId="LiveId" clId="{A1EF1C7F-4AA4-4AEC-B817-08C7F9F9782C}" dt="2024-06-13T22:03:28.771" v="97" actId="408"/>
        <pc:sldMkLst>
          <pc:docMk/>
          <pc:sldMk cId="546214324" sldId="266"/>
        </pc:sldMkLst>
        <pc:spChg chg="mod">
          <ac:chgData name="Celso Martins" userId="87511e5d812d4e2f" providerId="LiveId" clId="{A1EF1C7F-4AA4-4AEC-B817-08C7F9F9782C}" dt="2024-06-13T22:03:28.771" v="97" actId="408"/>
          <ac:spMkLst>
            <pc:docMk/>
            <pc:sldMk cId="546214324" sldId="266"/>
            <ac:spMk id="7" creationId="{2F9F0040-37C6-9D71-B309-32F45AA4322C}"/>
          </ac:spMkLst>
        </pc:spChg>
      </pc:sldChg>
      <pc:sldChg chg="modSp mod">
        <pc:chgData name="Celso Martins" userId="87511e5d812d4e2f" providerId="LiveId" clId="{A1EF1C7F-4AA4-4AEC-B817-08C7F9F9782C}" dt="2024-06-13T21:50:49.711" v="95" actId="408"/>
        <pc:sldMkLst>
          <pc:docMk/>
          <pc:sldMk cId="512624833" sldId="267"/>
        </pc:sldMkLst>
        <pc:spChg chg="mod">
          <ac:chgData name="Celso Martins" userId="87511e5d812d4e2f" providerId="LiveId" clId="{A1EF1C7F-4AA4-4AEC-B817-08C7F9F9782C}" dt="2024-06-13T21:50:49.711" v="95" actId="408"/>
          <ac:spMkLst>
            <pc:docMk/>
            <pc:sldMk cId="512624833" sldId="267"/>
            <ac:spMk id="7" creationId="{2F9F0040-37C6-9D71-B309-32F45AA4322C}"/>
          </ac:spMkLst>
        </pc:spChg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1039292123" sldId="277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3036614533" sldId="278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809690420" sldId="280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1553601386" sldId="281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2671936616" sldId="282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1889545304" sldId="283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2118831361" sldId="284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1229245803" sldId="285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2651766592" sldId="286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3704734651" sldId="287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1015338858" sldId="288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3112125796" sldId="289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3149586859" sldId="291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2446020071" sldId="292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3037965244" sldId="293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2981930263" sldId="294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2811587535" sldId="295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2410381439" sldId="296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136341927" sldId="297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2671897859" sldId="298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282734473" sldId="299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1474298978" sldId="300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479442538" sldId="301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1195590674" sldId="302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3179714921" sldId="303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1909229541" sldId="304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1756797252" sldId="305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3232853872" sldId="306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3977345353" sldId="307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3727469632" sldId="308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3363719961" sldId="309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145378185" sldId="310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2563339348" sldId="311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4277470704" sldId="312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1226388638" sldId="313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1090498329" sldId="314"/>
        </pc:sldMkLst>
      </pc:sldChg>
      <pc:sldChg chg="del">
        <pc:chgData name="Celso Martins" userId="87511e5d812d4e2f" providerId="LiveId" clId="{A1EF1C7F-4AA4-4AEC-B817-08C7F9F9782C}" dt="2024-06-13T22:20:45.964" v="236" actId="47"/>
        <pc:sldMkLst>
          <pc:docMk/>
          <pc:sldMk cId="1783147150" sldId="315"/>
        </pc:sldMkLst>
      </pc:sldChg>
      <pc:sldChg chg="modSp add mod">
        <pc:chgData name="Celso Martins" userId="87511e5d812d4e2f" providerId="LiveId" clId="{A1EF1C7F-4AA4-4AEC-B817-08C7F9F9782C}" dt="2024-06-13T22:04:15.108" v="102" actId="408"/>
        <pc:sldMkLst>
          <pc:docMk/>
          <pc:sldMk cId="1583254329" sldId="316"/>
        </pc:sldMkLst>
        <pc:spChg chg="mod">
          <ac:chgData name="Celso Martins" userId="87511e5d812d4e2f" providerId="LiveId" clId="{A1EF1C7F-4AA4-4AEC-B817-08C7F9F9782C}" dt="2024-06-13T22:04:15.108" v="102" actId="408"/>
          <ac:spMkLst>
            <pc:docMk/>
            <pc:sldMk cId="1583254329" sldId="316"/>
            <ac:spMk id="7" creationId="{2F9F0040-37C6-9D71-B309-32F45AA4322C}"/>
          </ac:spMkLst>
        </pc:spChg>
      </pc:sldChg>
      <pc:sldChg chg="addSp modSp add mod">
        <pc:chgData name="Celso Martins" userId="87511e5d812d4e2f" providerId="LiveId" clId="{A1EF1C7F-4AA4-4AEC-B817-08C7F9F9782C}" dt="2024-06-13T22:06:45.206" v="111" actId="207"/>
        <pc:sldMkLst>
          <pc:docMk/>
          <pc:sldMk cId="1265810941" sldId="317"/>
        </pc:sldMkLst>
        <pc:spChg chg="add mod">
          <ac:chgData name="Celso Martins" userId="87511e5d812d4e2f" providerId="LiveId" clId="{A1EF1C7F-4AA4-4AEC-B817-08C7F9F9782C}" dt="2024-06-13T22:06:45.206" v="111" actId="207"/>
          <ac:spMkLst>
            <pc:docMk/>
            <pc:sldMk cId="1265810941" sldId="317"/>
            <ac:spMk id="2" creationId="{A4E671A4-F498-92EF-8D4C-646374E0C950}"/>
          </ac:spMkLst>
        </pc:spChg>
      </pc:sldChg>
      <pc:sldChg chg="delSp modSp add mod">
        <pc:chgData name="Celso Martins" userId="87511e5d812d4e2f" providerId="LiveId" clId="{A1EF1C7F-4AA4-4AEC-B817-08C7F9F9782C}" dt="2024-06-13T22:08:24.404" v="116" actId="408"/>
        <pc:sldMkLst>
          <pc:docMk/>
          <pc:sldMk cId="233516616" sldId="318"/>
        </pc:sldMkLst>
        <pc:spChg chg="del">
          <ac:chgData name="Celso Martins" userId="87511e5d812d4e2f" providerId="LiveId" clId="{A1EF1C7F-4AA4-4AEC-B817-08C7F9F9782C}" dt="2024-06-13T22:08:13.106" v="113" actId="478"/>
          <ac:spMkLst>
            <pc:docMk/>
            <pc:sldMk cId="233516616" sldId="318"/>
            <ac:spMk id="2" creationId="{A4E671A4-F498-92EF-8D4C-646374E0C950}"/>
          </ac:spMkLst>
        </pc:spChg>
        <pc:spChg chg="mod">
          <ac:chgData name="Celso Martins" userId="87511e5d812d4e2f" providerId="LiveId" clId="{A1EF1C7F-4AA4-4AEC-B817-08C7F9F9782C}" dt="2024-06-13T22:08:24.404" v="116" actId="408"/>
          <ac:spMkLst>
            <pc:docMk/>
            <pc:sldMk cId="233516616" sldId="318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A1EF1C7F-4AA4-4AEC-B817-08C7F9F9782C}" dt="2024-06-13T22:10:15.656" v="119" actId="408"/>
        <pc:sldMkLst>
          <pc:docMk/>
          <pc:sldMk cId="2913107781" sldId="319"/>
        </pc:sldMkLst>
        <pc:spChg chg="mod">
          <ac:chgData name="Celso Martins" userId="87511e5d812d4e2f" providerId="LiveId" clId="{A1EF1C7F-4AA4-4AEC-B817-08C7F9F9782C}" dt="2024-06-13T22:10:15.656" v="119" actId="408"/>
          <ac:spMkLst>
            <pc:docMk/>
            <pc:sldMk cId="2913107781" sldId="319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A1EF1C7F-4AA4-4AEC-B817-08C7F9F9782C}" dt="2024-06-13T22:11:59.518" v="122" actId="408"/>
        <pc:sldMkLst>
          <pc:docMk/>
          <pc:sldMk cId="4032764410" sldId="320"/>
        </pc:sldMkLst>
        <pc:spChg chg="mod">
          <ac:chgData name="Celso Martins" userId="87511e5d812d4e2f" providerId="LiveId" clId="{A1EF1C7F-4AA4-4AEC-B817-08C7F9F9782C}" dt="2024-06-13T22:11:59.518" v="122" actId="408"/>
          <ac:spMkLst>
            <pc:docMk/>
            <pc:sldMk cId="4032764410" sldId="320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A1EF1C7F-4AA4-4AEC-B817-08C7F9F9782C}" dt="2024-06-13T22:18:53.488" v="230" actId="20577"/>
        <pc:sldMkLst>
          <pc:docMk/>
          <pc:sldMk cId="3466662694" sldId="321"/>
        </pc:sldMkLst>
        <pc:spChg chg="mod">
          <ac:chgData name="Celso Martins" userId="87511e5d812d4e2f" providerId="LiveId" clId="{A1EF1C7F-4AA4-4AEC-B817-08C7F9F9782C}" dt="2024-06-13T22:18:53.488" v="230" actId="20577"/>
          <ac:spMkLst>
            <pc:docMk/>
            <pc:sldMk cId="3466662694" sldId="321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A1EF1C7F-4AA4-4AEC-B817-08C7F9F9782C}" dt="2024-06-13T22:20:10.057" v="234" actId="408"/>
        <pc:sldMkLst>
          <pc:docMk/>
          <pc:sldMk cId="504495409" sldId="322"/>
        </pc:sldMkLst>
        <pc:spChg chg="mod">
          <ac:chgData name="Celso Martins" userId="87511e5d812d4e2f" providerId="LiveId" clId="{A1EF1C7F-4AA4-4AEC-B817-08C7F9F9782C}" dt="2024-06-13T22:20:10.057" v="234" actId="408"/>
          <ac:spMkLst>
            <pc:docMk/>
            <pc:sldMk cId="504495409" sldId="322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A1EF1C7F-4AA4-4AEC-B817-08C7F9F9782C}" dt="2024-06-13T22:21:22.838" v="303" actId="408"/>
        <pc:sldMkLst>
          <pc:docMk/>
          <pc:sldMk cId="4044816242" sldId="323"/>
        </pc:sldMkLst>
        <pc:spChg chg="mod">
          <ac:chgData name="Celso Martins" userId="87511e5d812d4e2f" providerId="LiveId" clId="{A1EF1C7F-4AA4-4AEC-B817-08C7F9F9782C}" dt="2024-06-13T22:21:22.838" v="303" actId="408"/>
          <ac:spMkLst>
            <pc:docMk/>
            <pc:sldMk cId="4044816242" sldId="323"/>
            <ac:spMk id="7" creationId="{2F9F0040-37C6-9D71-B309-32F45AA4322C}"/>
          </ac:spMkLst>
        </pc:spChg>
      </pc:sldChg>
      <pc:sldChg chg="modSp add del mod ord">
        <pc:chgData name="Celso Martins" userId="87511e5d812d4e2f" providerId="LiveId" clId="{A1EF1C7F-4AA4-4AEC-B817-08C7F9F9782C}" dt="2024-06-13T22:23:09.419" v="320" actId="47"/>
        <pc:sldMkLst>
          <pc:docMk/>
          <pc:sldMk cId="644149045" sldId="324"/>
        </pc:sldMkLst>
        <pc:spChg chg="mod">
          <ac:chgData name="Celso Martins" userId="87511e5d812d4e2f" providerId="LiveId" clId="{A1EF1C7F-4AA4-4AEC-B817-08C7F9F9782C}" dt="2024-06-13T22:23:01.093" v="319" actId="465"/>
          <ac:spMkLst>
            <pc:docMk/>
            <pc:sldMk cId="644149045" sldId="324"/>
            <ac:spMk id="7" creationId="{2F9F0040-37C6-9D71-B309-32F45AA4322C}"/>
          </ac:spMkLst>
        </pc:spChg>
      </pc:sldChg>
      <pc:sldChg chg="modSp add del mod">
        <pc:chgData name="Celso Martins" userId="87511e5d812d4e2f" providerId="LiveId" clId="{A1EF1C7F-4AA4-4AEC-B817-08C7F9F9782C}" dt="2024-06-13T22:22:29.432" v="309" actId="47"/>
        <pc:sldMkLst>
          <pc:docMk/>
          <pc:sldMk cId="2054109376" sldId="324"/>
        </pc:sldMkLst>
        <pc:spChg chg="mod">
          <ac:chgData name="Celso Martins" userId="87511e5d812d4e2f" providerId="LiveId" clId="{A1EF1C7F-4AA4-4AEC-B817-08C7F9F9782C}" dt="2024-06-13T22:22:24.288" v="308" actId="20577"/>
          <ac:spMkLst>
            <pc:docMk/>
            <pc:sldMk cId="2054109376" sldId="324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A1EF1C7F-4AA4-4AEC-B817-08C7F9F9782C}" dt="2024-06-13T22:23:33.728" v="354" actId="408"/>
        <pc:sldMkLst>
          <pc:docMk/>
          <pc:sldMk cId="3933824918" sldId="324"/>
        </pc:sldMkLst>
        <pc:spChg chg="mod">
          <ac:chgData name="Celso Martins" userId="87511e5d812d4e2f" providerId="LiveId" clId="{A1EF1C7F-4AA4-4AEC-B817-08C7F9F9782C}" dt="2024-06-13T22:23:33.728" v="354" actId="408"/>
          <ac:spMkLst>
            <pc:docMk/>
            <pc:sldMk cId="3933824918" sldId="324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A1EF1C7F-4AA4-4AEC-B817-08C7F9F9782C}" dt="2024-06-13T22:24:07.541" v="385" actId="408"/>
        <pc:sldMkLst>
          <pc:docMk/>
          <pc:sldMk cId="1161301389" sldId="325"/>
        </pc:sldMkLst>
        <pc:spChg chg="mod">
          <ac:chgData name="Celso Martins" userId="87511e5d812d4e2f" providerId="LiveId" clId="{A1EF1C7F-4AA4-4AEC-B817-08C7F9F9782C}" dt="2024-06-13T22:24:07.541" v="385" actId="408"/>
          <ac:spMkLst>
            <pc:docMk/>
            <pc:sldMk cId="1161301389" sldId="325"/>
            <ac:spMk id="7" creationId="{2F9F0040-37C6-9D71-B309-32F45AA4322C}"/>
          </ac:spMkLst>
        </pc:spChg>
      </pc:sldChg>
      <pc:sldChg chg="modSp add del mod">
        <pc:chgData name="Celso Martins" userId="87511e5d812d4e2f" providerId="LiveId" clId="{A1EF1C7F-4AA4-4AEC-B817-08C7F9F9782C}" dt="2024-06-13T22:43:14.883" v="555" actId="47"/>
        <pc:sldMkLst>
          <pc:docMk/>
          <pc:sldMk cId="1599814974" sldId="326"/>
        </pc:sldMkLst>
        <pc:spChg chg="mod">
          <ac:chgData name="Celso Martins" userId="87511e5d812d4e2f" providerId="LiveId" clId="{A1EF1C7F-4AA4-4AEC-B817-08C7F9F9782C}" dt="2024-06-13T22:25:57.033" v="470" actId="20577"/>
          <ac:spMkLst>
            <pc:docMk/>
            <pc:sldMk cId="1599814974" sldId="326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A1EF1C7F-4AA4-4AEC-B817-08C7F9F9782C}" dt="2024-06-13T22:42:29.710" v="552" actId="1076"/>
        <pc:sldMkLst>
          <pc:docMk/>
          <pc:sldMk cId="1880658815" sldId="327"/>
        </pc:sldMkLst>
        <pc:spChg chg="mod">
          <ac:chgData name="Celso Martins" userId="87511e5d812d4e2f" providerId="LiveId" clId="{A1EF1C7F-4AA4-4AEC-B817-08C7F9F9782C}" dt="2024-06-13T22:42:29.710" v="552" actId="1076"/>
          <ac:spMkLst>
            <pc:docMk/>
            <pc:sldMk cId="1880658815" sldId="327"/>
            <ac:spMk id="7" creationId="{2F9F0040-37C6-9D71-B309-32F45AA4322C}"/>
          </ac:spMkLst>
        </pc:spChg>
      </pc:sldChg>
      <pc:sldChg chg="add del">
        <pc:chgData name="Celso Martins" userId="87511e5d812d4e2f" providerId="LiveId" clId="{A1EF1C7F-4AA4-4AEC-B817-08C7F9F9782C}" dt="2024-06-13T22:43:01.428" v="554" actId="47"/>
        <pc:sldMkLst>
          <pc:docMk/>
          <pc:sldMk cId="945236412" sldId="328"/>
        </pc:sldMkLst>
      </pc:sldChg>
      <pc:sldChg chg="modSp add mod ord">
        <pc:chgData name="Celso Martins" userId="87511e5d812d4e2f" providerId="LiveId" clId="{A1EF1C7F-4AA4-4AEC-B817-08C7F9F9782C}" dt="2024-06-13T22:46:50.723" v="560" actId="408"/>
        <pc:sldMkLst>
          <pc:docMk/>
          <pc:sldMk cId="2559584942" sldId="328"/>
        </pc:sldMkLst>
        <pc:spChg chg="mod">
          <ac:chgData name="Celso Martins" userId="87511e5d812d4e2f" providerId="LiveId" clId="{A1EF1C7F-4AA4-4AEC-B817-08C7F9F9782C}" dt="2024-06-13T22:46:50.723" v="560" actId="408"/>
          <ac:spMkLst>
            <pc:docMk/>
            <pc:sldMk cId="2559584942" sldId="328"/>
            <ac:spMk id="7" creationId="{2F9F0040-37C6-9D71-B309-32F45AA4322C}"/>
          </ac:spMkLst>
        </pc:spChg>
      </pc:sldChg>
      <pc:sldChg chg="add ord">
        <pc:chgData name="Celso Martins" userId="87511e5d812d4e2f" providerId="LiveId" clId="{A1EF1C7F-4AA4-4AEC-B817-08C7F9F9782C}" dt="2024-06-13T22:47:31.163" v="563"/>
        <pc:sldMkLst>
          <pc:docMk/>
          <pc:sldMk cId="760553093" sldId="329"/>
        </pc:sldMkLst>
      </pc:sldChg>
      <pc:sldChg chg="add ord">
        <pc:chgData name="Celso Martins" userId="87511e5d812d4e2f" providerId="LiveId" clId="{A1EF1C7F-4AA4-4AEC-B817-08C7F9F9782C}" dt="2024-06-13T22:47:49.319" v="566"/>
        <pc:sldMkLst>
          <pc:docMk/>
          <pc:sldMk cId="1081812283" sldId="330"/>
        </pc:sldMkLst>
      </pc:sldChg>
      <pc:sldChg chg="modSp add mod">
        <pc:chgData name="Celso Martins" userId="87511e5d812d4e2f" providerId="LiveId" clId="{A1EF1C7F-4AA4-4AEC-B817-08C7F9F9782C}" dt="2024-06-14T01:03:10.332" v="573" actId="1076"/>
        <pc:sldMkLst>
          <pc:docMk/>
          <pc:sldMk cId="3263771500" sldId="331"/>
        </pc:sldMkLst>
        <pc:spChg chg="mod">
          <ac:chgData name="Celso Martins" userId="87511e5d812d4e2f" providerId="LiveId" clId="{A1EF1C7F-4AA4-4AEC-B817-08C7F9F9782C}" dt="2024-06-14T01:03:10.332" v="573" actId="1076"/>
          <ac:spMkLst>
            <pc:docMk/>
            <pc:sldMk cId="3263771500" sldId="331"/>
            <ac:spMk id="7" creationId="{2F9F0040-37C6-9D71-B309-32F45AA4322C}"/>
          </ac:spMkLst>
        </pc:spChg>
      </pc:sldChg>
      <pc:sldChg chg="add ord">
        <pc:chgData name="Celso Martins" userId="87511e5d812d4e2f" providerId="LiveId" clId="{A1EF1C7F-4AA4-4AEC-B817-08C7F9F9782C}" dt="2024-06-14T01:05:32.894" v="576"/>
        <pc:sldMkLst>
          <pc:docMk/>
          <pc:sldMk cId="1271210925" sldId="332"/>
        </pc:sldMkLst>
      </pc:sldChg>
      <pc:sldChg chg="modSp add mod ord">
        <pc:chgData name="Celso Martins" userId="87511e5d812d4e2f" providerId="LiveId" clId="{A1EF1C7F-4AA4-4AEC-B817-08C7F9F9782C}" dt="2024-06-14T01:06:38.612" v="682" actId="20577"/>
        <pc:sldMkLst>
          <pc:docMk/>
          <pc:sldMk cId="2795043513" sldId="333"/>
        </pc:sldMkLst>
        <pc:spChg chg="mod">
          <ac:chgData name="Celso Martins" userId="87511e5d812d4e2f" providerId="LiveId" clId="{A1EF1C7F-4AA4-4AEC-B817-08C7F9F9782C}" dt="2024-06-14T01:06:38.612" v="682" actId="20577"/>
          <ac:spMkLst>
            <pc:docMk/>
            <pc:sldMk cId="2795043513" sldId="333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A1EF1C7F-4AA4-4AEC-B817-08C7F9F9782C}" dt="2024-06-14T01:09:12.753" v="800" actId="20577"/>
        <pc:sldMkLst>
          <pc:docMk/>
          <pc:sldMk cId="3213624424" sldId="334"/>
        </pc:sldMkLst>
        <pc:spChg chg="mod">
          <ac:chgData name="Celso Martins" userId="87511e5d812d4e2f" providerId="LiveId" clId="{A1EF1C7F-4AA4-4AEC-B817-08C7F9F9782C}" dt="2024-06-14T01:09:12.753" v="800" actId="20577"/>
          <ac:spMkLst>
            <pc:docMk/>
            <pc:sldMk cId="3213624424" sldId="334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A1EF1C7F-4AA4-4AEC-B817-08C7F9F9782C}" dt="2024-06-14T01:19:50.093" v="978" actId="465"/>
        <pc:sldMkLst>
          <pc:docMk/>
          <pc:sldMk cId="3771065840" sldId="335"/>
        </pc:sldMkLst>
        <pc:spChg chg="mod">
          <ac:chgData name="Celso Martins" userId="87511e5d812d4e2f" providerId="LiveId" clId="{A1EF1C7F-4AA4-4AEC-B817-08C7F9F9782C}" dt="2024-06-14T01:19:50.093" v="978" actId="465"/>
          <ac:spMkLst>
            <pc:docMk/>
            <pc:sldMk cId="3771065840" sldId="335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A1EF1C7F-4AA4-4AEC-B817-08C7F9F9782C}" dt="2024-06-14T01:11:52.111" v="808" actId="408"/>
        <pc:sldMkLst>
          <pc:docMk/>
          <pc:sldMk cId="3744925177" sldId="336"/>
        </pc:sldMkLst>
        <pc:spChg chg="mod">
          <ac:chgData name="Celso Martins" userId="87511e5d812d4e2f" providerId="LiveId" clId="{A1EF1C7F-4AA4-4AEC-B817-08C7F9F9782C}" dt="2024-06-14T01:11:52.111" v="808" actId="408"/>
          <ac:spMkLst>
            <pc:docMk/>
            <pc:sldMk cId="3744925177" sldId="336"/>
            <ac:spMk id="7" creationId="{2F9F0040-37C6-9D71-B309-32F45AA4322C}"/>
          </ac:spMkLst>
        </pc:spChg>
      </pc:sldChg>
      <pc:sldChg chg="addSp modSp add mod">
        <pc:chgData name="Celso Martins" userId="87511e5d812d4e2f" providerId="LiveId" clId="{A1EF1C7F-4AA4-4AEC-B817-08C7F9F9782C}" dt="2024-06-14T01:12:46.710" v="816" actId="1076"/>
        <pc:sldMkLst>
          <pc:docMk/>
          <pc:sldMk cId="2005038583" sldId="337"/>
        </pc:sldMkLst>
        <pc:spChg chg="add mod">
          <ac:chgData name="Celso Martins" userId="87511e5d812d4e2f" providerId="LiveId" clId="{A1EF1C7F-4AA4-4AEC-B817-08C7F9F9782C}" dt="2024-06-14T01:12:46.710" v="816" actId="1076"/>
          <ac:spMkLst>
            <pc:docMk/>
            <pc:sldMk cId="2005038583" sldId="337"/>
            <ac:spMk id="2" creationId="{6B22A4B1-FC73-A545-F0B0-7A0F33E4283D}"/>
          </ac:spMkLst>
        </pc:spChg>
      </pc:sldChg>
      <pc:sldChg chg="modSp add mod ord">
        <pc:chgData name="Celso Martins" userId="87511e5d812d4e2f" providerId="LiveId" clId="{A1EF1C7F-4AA4-4AEC-B817-08C7F9F9782C}" dt="2024-06-14T01:15:29.770" v="975" actId="20577"/>
        <pc:sldMkLst>
          <pc:docMk/>
          <pc:sldMk cId="1099962729" sldId="338"/>
        </pc:sldMkLst>
        <pc:spChg chg="mod">
          <ac:chgData name="Celso Martins" userId="87511e5d812d4e2f" providerId="LiveId" clId="{A1EF1C7F-4AA4-4AEC-B817-08C7F9F9782C}" dt="2024-06-14T01:15:29.770" v="975" actId="20577"/>
          <ac:spMkLst>
            <pc:docMk/>
            <pc:sldMk cId="1099962729" sldId="338"/>
            <ac:spMk id="7" creationId="{2F9F0040-37C6-9D71-B309-32F45AA4322C}"/>
          </ac:spMkLst>
        </pc:spChg>
      </pc:sldChg>
      <pc:sldChg chg="add">
        <pc:chgData name="Celso Martins" userId="87511e5d812d4e2f" providerId="LiveId" clId="{A1EF1C7F-4AA4-4AEC-B817-08C7F9F9782C}" dt="2024-06-14T01:19:41.219" v="976" actId="2890"/>
        <pc:sldMkLst>
          <pc:docMk/>
          <pc:sldMk cId="401486812" sldId="339"/>
        </pc:sldMkLst>
      </pc:sldChg>
      <pc:sldChg chg="modSp add mod">
        <pc:chgData name="Celso Martins" userId="87511e5d812d4e2f" providerId="LiveId" clId="{A1EF1C7F-4AA4-4AEC-B817-08C7F9F9782C}" dt="2024-06-14T01:31:33.902" v="980"/>
        <pc:sldMkLst>
          <pc:docMk/>
          <pc:sldMk cId="1372643" sldId="340"/>
        </pc:sldMkLst>
        <pc:spChg chg="mod">
          <ac:chgData name="Celso Martins" userId="87511e5d812d4e2f" providerId="LiveId" clId="{A1EF1C7F-4AA4-4AEC-B817-08C7F9F9782C}" dt="2024-06-14T01:31:33.902" v="980"/>
          <ac:spMkLst>
            <pc:docMk/>
            <pc:sldMk cId="1372643" sldId="340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A1EF1C7F-4AA4-4AEC-B817-08C7F9F9782C}" dt="2024-06-14T01:43:14.119" v="1005" actId="1076"/>
        <pc:sldMkLst>
          <pc:docMk/>
          <pc:sldMk cId="45431663" sldId="341"/>
        </pc:sldMkLst>
        <pc:spChg chg="mod">
          <ac:chgData name="Celso Martins" userId="87511e5d812d4e2f" providerId="LiveId" clId="{A1EF1C7F-4AA4-4AEC-B817-08C7F9F9782C}" dt="2024-06-14T01:43:14.119" v="1005" actId="1076"/>
          <ac:spMkLst>
            <pc:docMk/>
            <pc:sldMk cId="45431663" sldId="341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A1EF1C7F-4AA4-4AEC-B817-08C7F9F9782C}" dt="2024-06-14T01:54:00.915" v="1128" actId="20577"/>
        <pc:sldMkLst>
          <pc:docMk/>
          <pc:sldMk cId="60601509" sldId="342"/>
        </pc:sldMkLst>
        <pc:spChg chg="mod">
          <ac:chgData name="Celso Martins" userId="87511e5d812d4e2f" providerId="LiveId" clId="{A1EF1C7F-4AA4-4AEC-B817-08C7F9F9782C}" dt="2024-06-14T01:54:00.915" v="1128" actId="20577"/>
          <ac:spMkLst>
            <pc:docMk/>
            <pc:sldMk cId="60601509" sldId="342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A1EF1C7F-4AA4-4AEC-B817-08C7F9F9782C}" dt="2024-06-14T01:54:29.203" v="1234" actId="20577"/>
        <pc:sldMkLst>
          <pc:docMk/>
          <pc:sldMk cId="259509083" sldId="343"/>
        </pc:sldMkLst>
        <pc:spChg chg="mod">
          <ac:chgData name="Celso Martins" userId="87511e5d812d4e2f" providerId="LiveId" clId="{A1EF1C7F-4AA4-4AEC-B817-08C7F9F9782C}" dt="2024-06-14T01:54:29.203" v="1234" actId="20577"/>
          <ac:spMkLst>
            <pc:docMk/>
            <pc:sldMk cId="259509083" sldId="343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A1EF1C7F-4AA4-4AEC-B817-08C7F9F9782C}" dt="2024-06-14T01:55:03.516" v="1298" actId="20577"/>
        <pc:sldMkLst>
          <pc:docMk/>
          <pc:sldMk cId="2156497395" sldId="344"/>
        </pc:sldMkLst>
        <pc:spChg chg="mod">
          <ac:chgData name="Celso Martins" userId="87511e5d812d4e2f" providerId="LiveId" clId="{A1EF1C7F-4AA4-4AEC-B817-08C7F9F9782C}" dt="2024-06-14T01:55:03.516" v="1298" actId="20577"/>
          <ac:spMkLst>
            <pc:docMk/>
            <pc:sldMk cId="2156497395" sldId="344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A1EF1C7F-4AA4-4AEC-B817-08C7F9F9782C}" dt="2024-06-14T02:04:54.263" v="1523" actId="20577"/>
        <pc:sldMkLst>
          <pc:docMk/>
          <pc:sldMk cId="2681870728" sldId="345"/>
        </pc:sldMkLst>
        <pc:spChg chg="mod">
          <ac:chgData name="Celso Martins" userId="87511e5d812d4e2f" providerId="LiveId" clId="{A1EF1C7F-4AA4-4AEC-B817-08C7F9F9782C}" dt="2024-06-14T02:04:54.263" v="1523" actId="20577"/>
          <ac:spMkLst>
            <pc:docMk/>
            <pc:sldMk cId="2681870728" sldId="345"/>
            <ac:spMk id="7" creationId="{2F9F0040-37C6-9D71-B309-32F45AA4322C}"/>
          </ac:spMkLst>
        </pc:spChg>
      </pc:sldChg>
      <pc:sldChg chg="addSp modSp add mod">
        <pc:chgData name="Celso Martins" userId="87511e5d812d4e2f" providerId="LiveId" clId="{A1EF1C7F-4AA4-4AEC-B817-08C7F9F9782C}" dt="2024-06-14T01:59:16.854" v="1381" actId="20577"/>
        <pc:sldMkLst>
          <pc:docMk/>
          <pc:sldMk cId="1352916117" sldId="346"/>
        </pc:sldMkLst>
        <pc:spChg chg="add mod">
          <ac:chgData name="Celso Martins" userId="87511e5d812d4e2f" providerId="LiveId" clId="{A1EF1C7F-4AA4-4AEC-B817-08C7F9F9782C}" dt="2024-06-14T01:59:16.854" v="1381" actId="20577"/>
          <ac:spMkLst>
            <pc:docMk/>
            <pc:sldMk cId="1352916117" sldId="346"/>
            <ac:spMk id="2" creationId="{BCF7A326-8291-DBAC-7694-1A7A5815CAE6}"/>
          </ac:spMkLst>
        </pc:spChg>
        <pc:spChg chg="mod">
          <ac:chgData name="Celso Martins" userId="87511e5d812d4e2f" providerId="LiveId" clId="{A1EF1C7F-4AA4-4AEC-B817-08C7F9F9782C}" dt="2024-06-14T01:59:05.704" v="1379" actId="20577"/>
          <ac:spMkLst>
            <pc:docMk/>
            <pc:sldMk cId="1352916117" sldId="346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A1EF1C7F-4AA4-4AEC-B817-08C7F9F9782C}" dt="2024-06-14T02:01:58.023" v="1469" actId="207"/>
        <pc:sldMkLst>
          <pc:docMk/>
          <pc:sldMk cId="4107384049" sldId="347"/>
        </pc:sldMkLst>
        <pc:spChg chg="mod">
          <ac:chgData name="Celso Martins" userId="87511e5d812d4e2f" providerId="LiveId" clId="{A1EF1C7F-4AA4-4AEC-B817-08C7F9F9782C}" dt="2024-06-14T02:01:58.023" v="1469" actId="207"/>
          <ac:spMkLst>
            <pc:docMk/>
            <pc:sldMk cId="4107384049" sldId="347"/>
            <ac:spMk id="7" creationId="{2F9F0040-37C6-9D71-B309-32F45AA4322C}"/>
          </ac:spMkLst>
        </pc:spChg>
      </pc:sldChg>
      <pc:sldChg chg="add">
        <pc:chgData name="Celso Martins" userId="87511e5d812d4e2f" providerId="LiveId" clId="{A1EF1C7F-4AA4-4AEC-B817-08C7F9F9782C}" dt="2024-06-14T02:02:59.686" v="1470" actId="2890"/>
        <pc:sldMkLst>
          <pc:docMk/>
          <pc:sldMk cId="2801832259" sldId="348"/>
        </pc:sldMkLst>
      </pc:sldChg>
      <pc:sldChg chg="modSp add mod ord">
        <pc:chgData name="Celso Martins" userId="87511e5d812d4e2f" providerId="LiveId" clId="{A1EF1C7F-4AA4-4AEC-B817-08C7F9F9782C}" dt="2024-06-14T02:05:29.248" v="1571" actId="20577"/>
        <pc:sldMkLst>
          <pc:docMk/>
          <pc:sldMk cId="2196320389" sldId="349"/>
        </pc:sldMkLst>
        <pc:spChg chg="mod">
          <ac:chgData name="Celso Martins" userId="87511e5d812d4e2f" providerId="LiveId" clId="{A1EF1C7F-4AA4-4AEC-B817-08C7F9F9782C}" dt="2024-06-14T02:05:29.248" v="1571" actId="20577"/>
          <ac:spMkLst>
            <pc:docMk/>
            <pc:sldMk cId="2196320389" sldId="349"/>
            <ac:spMk id="7" creationId="{2F9F0040-37C6-9D71-B309-32F45AA4322C}"/>
          </ac:spMkLst>
        </pc:spChg>
      </pc:sldChg>
      <pc:sldChg chg="addSp modSp add mod ord">
        <pc:chgData name="Celso Martins" userId="87511e5d812d4e2f" providerId="LiveId" clId="{A1EF1C7F-4AA4-4AEC-B817-08C7F9F9782C}" dt="2024-06-14T02:16:44.848" v="1622" actId="20577"/>
        <pc:sldMkLst>
          <pc:docMk/>
          <pc:sldMk cId="1831496914" sldId="350"/>
        </pc:sldMkLst>
        <pc:spChg chg="add mod">
          <ac:chgData name="Celso Martins" userId="87511e5d812d4e2f" providerId="LiveId" clId="{A1EF1C7F-4AA4-4AEC-B817-08C7F9F9782C}" dt="2024-06-14T02:14:21.857" v="1602" actId="1076"/>
          <ac:spMkLst>
            <pc:docMk/>
            <pc:sldMk cId="1831496914" sldId="350"/>
            <ac:spMk id="2" creationId="{761F30E2-D47C-2E6A-6C1A-6A7D287DBED3}"/>
          </ac:spMkLst>
        </pc:spChg>
        <pc:spChg chg="add mod">
          <ac:chgData name="Celso Martins" userId="87511e5d812d4e2f" providerId="LiveId" clId="{A1EF1C7F-4AA4-4AEC-B817-08C7F9F9782C}" dt="2024-06-14T02:16:18.438" v="1616" actId="1076"/>
          <ac:spMkLst>
            <pc:docMk/>
            <pc:sldMk cId="1831496914" sldId="350"/>
            <ac:spMk id="5" creationId="{C0457712-87C5-7185-3601-C4312EF0919E}"/>
          </ac:spMkLst>
        </pc:spChg>
        <pc:spChg chg="add mod">
          <ac:chgData name="Celso Martins" userId="87511e5d812d4e2f" providerId="LiveId" clId="{A1EF1C7F-4AA4-4AEC-B817-08C7F9F9782C}" dt="2024-06-14T02:16:35.187" v="1621" actId="1076"/>
          <ac:spMkLst>
            <pc:docMk/>
            <pc:sldMk cId="1831496914" sldId="350"/>
            <ac:spMk id="6" creationId="{47DBEFD1-7B28-C4B5-C235-028D24204C93}"/>
          </ac:spMkLst>
        </pc:spChg>
        <pc:spChg chg="mod">
          <ac:chgData name="Celso Martins" userId="87511e5d812d4e2f" providerId="LiveId" clId="{A1EF1C7F-4AA4-4AEC-B817-08C7F9F9782C}" dt="2024-06-14T02:16:44.848" v="1622" actId="20577"/>
          <ac:spMkLst>
            <pc:docMk/>
            <pc:sldMk cId="1831496914" sldId="350"/>
            <ac:spMk id="7" creationId="{2F9F0040-37C6-9D71-B309-32F45AA4322C}"/>
          </ac:spMkLst>
        </pc:spChg>
        <pc:cxnChg chg="add mod">
          <ac:chgData name="Celso Martins" userId="87511e5d812d4e2f" providerId="LiveId" clId="{A1EF1C7F-4AA4-4AEC-B817-08C7F9F9782C}" dt="2024-06-14T02:15:32.006" v="1609" actId="208"/>
          <ac:cxnSpMkLst>
            <pc:docMk/>
            <pc:sldMk cId="1831496914" sldId="350"/>
            <ac:cxnSpMk id="4" creationId="{43BFE584-1A76-E24D-1737-E14653FEAD4F}"/>
          </ac:cxnSpMkLst>
        </pc:cxnChg>
      </pc:sldChg>
      <pc:sldChg chg="modSp add mod ord">
        <pc:chgData name="Celso Martins" userId="87511e5d812d4e2f" providerId="LiveId" clId="{A1EF1C7F-4AA4-4AEC-B817-08C7F9F9782C}" dt="2024-06-14T02:25:55.771" v="1633" actId="408"/>
        <pc:sldMkLst>
          <pc:docMk/>
          <pc:sldMk cId="1297423647" sldId="351"/>
        </pc:sldMkLst>
        <pc:spChg chg="mod">
          <ac:chgData name="Celso Martins" userId="87511e5d812d4e2f" providerId="LiveId" clId="{A1EF1C7F-4AA4-4AEC-B817-08C7F9F9782C}" dt="2024-06-14T02:25:55.771" v="1633" actId="408"/>
          <ac:spMkLst>
            <pc:docMk/>
            <pc:sldMk cId="1297423647" sldId="351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A1EF1C7F-4AA4-4AEC-B817-08C7F9F9782C}" dt="2024-06-14T02:35:32.848" v="1636" actId="408"/>
        <pc:sldMkLst>
          <pc:docMk/>
          <pc:sldMk cId="3640000302" sldId="352"/>
        </pc:sldMkLst>
        <pc:spChg chg="mod">
          <ac:chgData name="Celso Martins" userId="87511e5d812d4e2f" providerId="LiveId" clId="{A1EF1C7F-4AA4-4AEC-B817-08C7F9F9782C}" dt="2024-06-14T02:35:32.848" v="1636" actId="408"/>
          <ac:spMkLst>
            <pc:docMk/>
            <pc:sldMk cId="3640000302" sldId="352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A1EF1C7F-4AA4-4AEC-B817-08C7F9F9782C}" dt="2024-06-14T03:22:40.950" v="1741" actId="20577"/>
        <pc:sldMkLst>
          <pc:docMk/>
          <pc:sldMk cId="1802296794" sldId="353"/>
        </pc:sldMkLst>
        <pc:spChg chg="mod">
          <ac:chgData name="Celso Martins" userId="87511e5d812d4e2f" providerId="LiveId" clId="{A1EF1C7F-4AA4-4AEC-B817-08C7F9F9782C}" dt="2024-06-14T03:22:40.950" v="1741" actId="20577"/>
          <ac:spMkLst>
            <pc:docMk/>
            <pc:sldMk cId="1802296794" sldId="353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A1EF1C7F-4AA4-4AEC-B817-08C7F9F9782C}" dt="2024-06-14T03:23:46.692" v="1885" actId="20577"/>
        <pc:sldMkLst>
          <pc:docMk/>
          <pc:sldMk cId="3806226470" sldId="354"/>
        </pc:sldMkLst>
        <pc:spChg chg="mod">
          <ac:chgData name="Celso Martins" userId="87511e5d812d4e2f" providerId="LiveId" clId="{A1EF1C7F-4AA4-4AEC-B817-08C7F9F9782C}" dt="2024-06-14T03:23:46.692" v="1885" actId="20577"/>
          <ac:spMkLst>
            <pc:docMk/>
            <pc:sldMk cId="3806226470" sldId="354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A1EF1C7F-4AA4-4AEC-B817-08C7F9F9782C}" dt="2024-06-14T03:24:11.767" v="1890" actId="408"/>
        <pc:sldMkLst>
          <pc:docMk/>
          <pc:sldMk cId="3004100923" sldId="355"/>
        </pc:sldMkLst>
        <pc:spChg chg="mod">
          <ac:chgData name="Celso Martins" userId="87511e5d812d4e2f" providerId="LiveId" clId="{A1EF1C7F-4AA4-4AEC-B817-08C7F9F9782C}" dt="2024-06-14T03:24:11.767" v="1890" actId="408"/>
          <ac:spMkLst>
            <pc:docMk/>
            <pc:sldMk cId="3004100923" sldId="355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A1EF1C7F-4AA4-4AEC-B817-08C7F9F9782C}" dt="2024-06-14T03:26:40.754" v="1893" actId="408"/>
        <pc:sldMkLst>
          <pc:docMk/>
          <pc:sldMk cId="2577313912" sldId="356"/>
        </pc:sldMkLst>
        <pc:spChg chg="mod">
          <ac:chgData name="Celso Martins" userId="87511e5d812d4e2f" providerId="LiveId" clId="{A1EF1C7F-4AA4-4AEC-B817-08C7F9F9782C}" dt="2024-06-14T03:26:40.754" v="1893" actId="408"/>
          <ac:spMkLst>
            <pc:docMk/>
            <pc:sldMk cId="2577313912" sldId="356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A1EF1C7F-4AA4-4AEC-B817-08C7F9F9782C}" dt="2024-06-14T03:42:49.744" v="2001" actId="20577"/>
        <pc:sldMkLst>
          <pc:docMk/>
          <pc:sldMk cId="2822471369" sldId="357"/>
        </pc:sldMkLst>
        <pc:spChg chg="mod">
          <ac:chgData name="Celso Martins" userId="87511e5d812d4e2f" providerId="LiveId" clId="{A1EF1C7F-4AA4-4AEC-B817-08C7F9F9782C}" dt="2024-06-14T03:42:49.744" v="2001" actId="20577"/>
          <ac:spMkLst>
            <pc:docMk/>
            <pc:sldMk cId="2822471369" sldId="357"/>
            <ac:spMk id="7" creationId="{2F9F0040-37C6-9D71-B309-32F45AA4322C}"/>
          </ac:spMkLst>
        </pc:spChg>
      </pc:sldChg>
      <pc:sldChg chg="add del ord">
        <pc:chgData name="Celso Martins" userId="87511e5d812d4e2f" providerId="LiveId" clId="{A1EF1C7F-4AA4-4AEC-B817-08C7F9F9782C}" dt="2024-06-14T20:58:51.507" v="2002" actId="47"/>
        <pc:sldMkLst>
          <pc:docMk/>
          <pc:sldMk cId="342950300" sldId="3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93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5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17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4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22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86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8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51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8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86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2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0208E7A-5A24-4F2C-BCB4-132FB1EF78D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159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724197" y="2005496"/>
            <a:ext cx="4743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Imprimir os dois vetores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1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2553203" y="2005496"/>
            <a:ext cx="7085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Trechos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repetidos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ser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reutilizados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4481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440466" y="2005496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Sempre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declaramos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função</a:t>
            </a:r>
            <a:endParaRPr lang="en-US" sz="2800" b="0" dirty="0">
              <a:solidFill>
                <a:srgbClr val="C586C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r>
              <a:rPr lang="pt-BR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3382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736219" y="2005496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reutilizamos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função</a:t>
            </a:r>
            <a:endParaRPr lang="en-US" sz="2800" b="0" dirty="0">
              <a:solidFill>
                <a:srgbClr val="C586C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r>
              <a:rPr lang="pt-BR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sz="28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6130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2848957" y="824202"/>
            <a:ext cx="649408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Declaração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variável</a:t>
            </a:r>
            <a:endParaRPr lang="en-US" sz="2800" b="0" dirty="0">
              <a:solidFill>
                <a:srgbClr val="C586C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r>
              <a:rPr lang="pt-BR" sz="28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tipo</a:t>
            </a:r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28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algn="ctr"/>
            <a:endParaRPr lang="pt-BR" sz="28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Declaração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funç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ão</a:t>
            </a:r>
            <a:endParaRPr lang="en-US" sz="2800" b="0" dirty="0">
              <a:solidFill>
                <a:srgbClr val="C586C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r>
              <a:rPr lang="pt-BR" sz="28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tipo</a:t>
            </a:r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algn="ctr"/>
            <a:endParaRPr lang="pt-BR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Funç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ão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com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argumentos</a:t>
            </a:r>
            <a:endParaRPr lang="pt-BR" sz="28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r>
              <a:rPr lang="pt-BR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tipo</a:t>
            </a:r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tipo</a:t>
            </a:r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arg1</a:t>
            </a:r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tipo</a:t>
            </a:r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arg2</a:t>
            </a:r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pPr algn="ctr"/>
            <a:endParaRPr lang="pt-BR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Funç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ão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sem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retorno</a:t>
            </a:r>
            <a:endParaRPr lang="pt-BR" sz="28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r>
              <a:rPr lang="pt-BR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algn="ctr"/>
            <a:endParaRPr lang="pt-BR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endParaRPr lang="pt-BR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endParaRPr lang="pt-BR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5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724197" y="2005496"/>
            <a:ext cx="4743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Imprimir os dois vetores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5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597559" y="1028343"/>
            <a:ext cx="49968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imprime_lista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imprime_lista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imprime_lista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imprime_lista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958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724197" y="1997839"/>
            <a:ext cx="4743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Imprima os números pares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1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871673" y="305068"/>
            <a:ext cx="4448654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imprime_pares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eh_par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imprime_pares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imprime_pares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eh_par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eh_par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377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597560" y="1028343"/>
            <a:ext cx="49968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impares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impares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271210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2257460" y="2005496"/>
            <a:ext cx="7677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Funções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têm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diferentes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comportamentos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dependendo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dos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argumentos</a:t>
            </a:r>
            <a:endParaRPr lang="pt-BR" sz="28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4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724197" y="1720840"/>
            <a:ext cx="47436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v2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nn-NO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nn-NO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nn-NO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nn-NO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v2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583254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1271627" y="2005496"/>
            <a:ext cx="9648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Por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padrão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argumentos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são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chemeClr val="accent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Passados </a:t>
            </a:r>
            <a:r>
              <a:rPr lang="en-US" sz="2800" b="0" dirty="0" err="1">
                <a:solidFill>
                  <a:schemeClr val="accent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por</a:t>
            </a:r>
            <a:r>
              <a:rPr lang="en-US" sz="2800" b="0" dirty="0">
                <a:solidFill>
                  <a:schemeClr val="accent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Valor</a:t>
            </a:r>
          </a:p>
          <a:p>
            <a:pPr algn="ctr"/>
            <a:r>
              <a:rPr lang="en-US" sz="2800" b="0" dirty="0">
                <a:solidFill>
                  <a:schemeClr val="accent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Ou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seja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apenas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seus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valores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são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passados</a:t>
            </a:r>
            <a:endParaRPr lang="pt-BR" sz="2800" dirty="0">
              <a:solidFill>
                <a:schemeClr val="accent6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24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787515" y="1028343"/>
            <a:ext cx="461697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trocar_valores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trocar_valores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"a: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b: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trocar_valores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swap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swap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swap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4925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787515" y="1028343"/>
            <a:ext cx="461697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trocar_valores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trocar_valores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"a: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b: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trocar_valores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swap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swap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swap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2A4B1-FC73-A545-F0B0-7A0F33E4283D}"/>
              </a:ext>
            </a:extLst>
          </p:cNvPr>
          <p:cNvSpPr txBox="1"/>
          <p:nvPr/>
        </p:nvSpPr>
        <p:spPr>
          <a:xfrm>
            <a:off x="3787515" y="5914238"/>
            <a:ext cx="461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  <a:latin typeface="Consolas" panose="020B0609020204030204" pitchFamily="49" charset="0"/>
              </a:rPr>
              <a:t>ceraujo@Celso:</a:t>
            </a:r>
            <a:r>
              <a:rPr lang="it-IT" dirty="0">
                <a:solidFill>
                  <a:schemeClr val="accent4"/>
                </a:solidFill>
                <a:latin typeface="Consolas" panose="020B0609020204030204" pitchFamily="49" charset="0"/>
              </a:rPr>
              <a:t>~/c_de_corno$</a:t>
            </a:r>
            <a:r>
              <a:rPr lang="it-IT" dirty="0">
                <a:latin typeface="Consolas" panose="020B0609020204030204" pitchFamily="49" charset="0"/>
              </a:rPr>
              <a:t> ./hello</a:t>
            </a:r>
          </a:p>
          <a:p>
            <a:r>
              <a:rPr lang="it-IT" dirty="0">
                <a:latin typeface="Consolas" panose="020B0609020204030204" pitchFamily="49" charset="0"/>
              </a:rPr>
              <a:t>a: 10, b: 20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38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1347386" y="2005496"/>
            <a:ext cx="94972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alternativa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chamada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chemeClr val="accent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Passagem</a:t>
            </a:r>
            <a:r>
              <a:rPr lang="en-US" sz="2800" b="0" dirty="0">
                <a:solidFill>
                  <a:schemeClr val="accent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chemeClr val="accent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por</a:t>
            </a:r>
            <a:r>
              <a:rPr lang="en-US" sz="2800" b="0" dirty="0">
                <a:solidFill>
                  <a:schemeClr val="accent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chemeClr val="accent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Referência</a:t>
            </a:r>
            <a:endParaRPr lang="en-US" sz="2800" b="0" dirty="0">
              <a:solidFill>
                <a:schemeClr val="accent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aplica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para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ponteiros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(ex </a:t>
            </a:r>
            <a:r>
              <a:rPr lang="pt-BR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 *, char*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pt-BR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Ou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seja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vetores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int[]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também</a:t>
            </a:r>
            <a:endParaRPr lang="en-US" sz="2800" b="0" dirty="0">
              <a:solidFill>
                <a:schemeClr val="accent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62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597560" y="197346"/>
            <a:ext cx="48702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eleva_ao_quadrado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imprime_lista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imprime_lista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eleva_ao_quadrado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1065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597560" y="197346"/>
            <a:ext cx="461697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"mmc: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mmc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mmc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mdc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mdc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mdc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mdc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mdc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"mdc: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2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597560" y="1028343"/>
            <a:ext cx="49968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impares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impares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01486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597560" y="58846"/>
            <a:ext cx="579517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impares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imprime_pares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coleta_impares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impares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eh_par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imprime_pares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eh_par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coleta_impares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impares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total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eh_par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impares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total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431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680135" y="2005496"/>
            <a:ext cx="10831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Pensando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no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mundo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real,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precisamos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representar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objetos</a:t>
            </a:r>
            <a:endParaRPr lang="en-US" sz="2800" b="0" dirty="0">
              <a:solidFill>
                <a:srgbClr val="C586C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Mais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abstratos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que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números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e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caracteres</a:t>
            </a:r>
            <a:endParaRPr lang="en-US" sz="2800" b="0" dirty="0">
              <a:solidFill>
                <a:schemeClr val="accent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1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1961751" y="2005496"/>
            <a:ext cx="82686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Como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representar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um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usuário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um Sistema</a:t>
            </a:r>
          </a:p>
          <a:p>
            <a:pPr algn="ctr"/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Que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possui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cadastro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de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usuários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endParaRPr lang="en-US" sz="2800" b="0" dirty="0">
              <a:solidFill>
                <a:schemeClr val="accent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0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724197" y="1720840"/>
            <a:ext cx="47436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v2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nn-NO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nn-NO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nn-NO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nn-NO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v2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671A4-F498-92EF-8D4C-646374E0C950}"/>
              </a:ext>
            </a:extLst>
          </p:cNvPr>
          <p:cNvSpPr txBox="1"/>
          <p:nvPr/>
        </p:nvSpPr>
        <p:spPr>
          <a:xfrm>
            <a:off x="3091010" y="5394121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accent6"/>
                </a:solidFill>
                <a:latin typeface="Consolas" panose="020B0609020204030204" pitchFamily="49" charset="0"/>
              </a:rPr>
              <a:t>ceraujo@Celso:</a:t>
            </a:r>
            <a:r>
              <a:rPr lang="nb-NO" dirty="0">
                <a:solidFill>
                  <a:schemeClr val="accent1"/>
                </a:solidFill>
                <a:latin typeface="Consolas" panose="020B0609020204030204" pitchFamily="49" charset="0"/>
              </a:rPr>
              <a:t>~/c_de_corno$</a:t>
            </a:r>
            <a:r>
              <a:rPr lang="nb-NO" dirty="0">
                <a:latin typeface="Consolas" panose="020B0609020204030204" pitchFamily="49" charset="0"/>
              </a:rPr>
              <a:t> ./hello</a:t>
            </a:r>
          </a:p>
          <a:p>
            <a:r>
              <a:rPr lang="nb-NO" dirty="0">
                <a:latin typeface="Consolas" panose="020B0609020204030204" pitchFamily="49" charset="0"/>
              </a:rPr>
              <a:t>0 1 2 3 4 5 6 7 8 </a:t>
            </a:r>
            <a:r>
              <a:rPr lang="nb-NO" dirty="0">
                <a:solidFill>
                  <a:schemeClr val="accent6"/>
                </a:solidFill>
                <a:latin typeface="Consolas" panose="020B0609020204030204" pitchFamily="49" charset="0"/>
              </a:rPr>
              <a:t>ceraujo@Celso:</a:t>
            </a:r>
            <a:r>
              <a:rPr lang="nb-NO" dirty="0">
                <a:solidFill>
                  <a:schemeClr val="accent1"/>
                </a:solidFill>
                <a:latin typeface="Consolas" panose="020B0609020204030204" pitchFamily="49" charset="0"/>
              </a:rPr>
              <a:t>~/c_de_corno$</a:t>
            </a:r>
            <a:r>
              <a:rPr lang="nb-NO" dirty="0">
                <a:latin typeface="Consolas" panose="020B0609020204030204" pitchFamily="49" charset="0"/>
              </a:rPr>
              <a:t> 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10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2947605" y="2005496"/>
            <a:ext cx="62969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Podemos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definir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estruturas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</a:t>
            </a:r>
          </a:p>
          <a:p>
            <a:pPr algn="ctr"/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Como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tipos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personalizados</a:t>
            </a:r>
            <a:endParaRPr lang="en-US" sz="2800" b="0" dirty="0">
              <a:solidFill>
                <a:schemeClr val="accent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97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996392" y="2005496"/>
            <a:ext cx="419935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Definição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structs</a:t>
            </a:r>
          </a:p>
          <a:p>
            <a:pPr algn="ctr"/>
            <a:endParaRPr lang="en-US" sz="2800" b="0" dirty="0">
              <a:solidFill>
                <a:srgbClr val="C586C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struct</a:t>
            </a:r>
            <a:r>
              <a:rPr lang="en-US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en-US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tipo</a:t>
            </a:r>
            <a:r>
              <a:rPr lang="en-US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atributo1</a:t>
            </a:r>
            <a:r>
              <a:rPr lang="en-US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tipo</a:t>
            </a:r>
            <a:r>
              <a:rPr lang="en-US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atributo2</a:t>
            </a:r>
            <a:r>
              <a:rPr lang="en-US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…</a:t>
            </a:r>
            <a:endParaRPr lang="en-US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pPr algn="ctr"/>
            <a:endParaRPr lang="en-US" sz="2800" b="0" dirty="0">
              <a:solidFill>
                <a:schemeClr val="accent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32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1887957" y="1720840"/>
            <a:ext cx="84160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struct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struct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"Cerso"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"cerso@gmail.com"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“Nome: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%s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Email: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%s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7A326-8291-DBAC-7694-1A7A5815CAE6}"/>
              </a:ext>
            </a:extLst>
          </p:cNvPr>
          <p:cNvSpPr txBox="1"/>
          <p:nvPr/>
        </p:nvSpPr>
        <p:spPr>
          <a:xfrm>
            <a:off x="1887957" y="5137160"/>
            <a:ext cx="4616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  <a:latin typeface="Consolas" panose="020B0609020204030204" pitchFamily="49" charset="0"/>
              </a:rPr>
              <a:t>ceraujo@Celso:</a:t>
            </a:r>
            <a:r>
              <a:rPr lang="it-IT" dirty="0">
                <a:solidFill>
                  <a:schemeClr val="accent1"/>
                </a:solidFill>
                <a:latin typeface="Consolas" panose="020B0609020204030204" pitchFamily="49" charset="0"/>
              </a:rPr>
              <a:t>~/c_de_corno$</a:t>
            </a:r>
            <a:r>
              <a:rPr lang="it-IT" dirty="0">
                <a:latin typeface="Consolas" panose="020B0609020204030204" pitchFamily="49" charset="0"/>
              </a:rPr>
              <a:t> ./hello</a:t>
            </a:r>
          </a:p>
          <a:p>
            <a:r>
              <a:rPr lang="it-IT" dirty="0">
                <a:latin typeface="Consolas" panose="020B0609020204030204" pitchFamily="49" charset="0"/>
              </a:rPr>
              <a:t>Nome: Cerso</a:t>
            </a:r>
          </a:p>
          <a:p>
            <a:r>
              <a:rPr lang="it-IT" dirty="0">
                <a:latin typeface="Consolas" panose="020B0609020204030204" pitchFamily="49" charset="0"/>
              </a:rPr>
              <a:t>Email: cerso@gmail.com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16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1670750" y="889843"/>
            <a:ext cx="885050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 conjunto com typedef</a:t>
            </a:r>
          </a:p>
          <a:p>
            <a:pPr algn="ctr"/>
            <a:endParaRPr lang="en-US" sz="2800" b="0" dirty="0">
              <a:solidFill>
                <a:srgbClr val="C586C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typedef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struct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pt-BR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"Cerso"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"cerso@gmail.com"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t-BR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pt-BR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endParaRPr lang="en-US" sz="2800" b="0" dirty="0">
              <a:solidFill>
                <a:schemeClr val="accent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70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2947623" y="2005496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Pera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ê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structs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não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são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classes?</a:t>
            </a:r>
            <a:endParaRPr lang="en-US" sz="2800" b="0" dirty="0">
              <a:solidFill>
                <a:schemeClr val="accent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320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65589" y="2806215"/>
            <a:ext cx="89498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static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args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"Cerso"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"cerso@gmail.com"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System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println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"Nome: 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Email: 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endParaRPr lang="en-US" sz="1600" b="0" dirty="0">
              <a:solidFill>
                <a:schemeClr val="accent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F30E2-D47C-2E6A-6C1A-6A7D287DBED3}"/>
              </a:ext>
            </a:extLst>
          </p:cNvPr>
          <p:cNvSpPr txBox="1"/>
          <p:nvPr/>
        </p:nvSpPr>
        <p:spPr>
          <a:xfrm>
            <a:off x="465589" y="296911"/>
            <a:ext cx="74783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typedef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struct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"Cerso"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"cerso@gmail.com"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"nome: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%s</a:t>
            </a:r>
            <a:r>
              <a:rPr lang="pt-BR" sz="16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email: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%s</a:t>
            </a:r>
            <a:r>
              <a:rPr lang="pt-BR" sz="16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BFE584-1A76-E24D-1737-E14653FEAD4F}"/>
              </a:ext>
            </a:extLst>
          </p:cNvPr>
          <p:cNvCxnSpPr/>
          <p:nvPr/>
        </p:nvCxnSpPr>
        <p:spPr>
          <a:xfrm>
            <a:off x="-41945" y="2718131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457712-87C5-7185-3601-C4312EF0919E}"/>
              </a:ext>
            </a:extLst>
          </p:cNvPr>
          <p:cNvSpPr txBox="1"/>
          <p:nvPr/>
        </p:nvSpPr>
        <p:spPr>
          <a:xfrm>
            <a:off x="11249306" y="2718131"/>
            <a:ext cx="942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BEFD1-7B28-C4B5-C235-028D24204C93}"/>
              </a:ext>
            </a:extLst>
          </p:cNvPr>
          <p:cNvSpPr txBox="1"/>
          <p:nvPr/>
        </p:nvSpPr>
        <p:spPr>
          <a:xfrm>
            <a:off x="11486454" y="213335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31496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144784" y="2005496"/>
            <a:ext cx="5902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Diferente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classes, </a:t>
            </a:r>
            <a:r>
              <a:rPr lang="en-US" sz="2800" b="0" dirty="0">
                <a:solidFill>
                  <a:srgbClr val="00B0F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structs</a:t>
            </a:r>
          </a:p>
          <a:p>
            <a:pPr algn="ctr"/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Não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possuem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comportamento</a:t>
            </a:r>
            <a:endParaRPr lang="en-US" sz="2800" b="0" dirty="0">
              <a:solidFill>
                <a:schemeClr val="accent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84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2749571" y="1289953"/>
            <a:ext cx="669285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dizerOi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println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"Oi, meu nome é 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es-E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es-E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es-E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es-E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6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Cerso</a:t>
            </a:r>
            <a:r>
              <a:rPr lang="es-ES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"cerso@gmail.com"</a:t>
            </a:r>
            <a:r>
              <a:rPr lang="es-E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E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es-ES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dizerOi</a:t>
            </a:r>
            <a:r>
              <a:rPr lang="es-E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23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142307" y="1289953"/>
            <a:ext cx="59073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typedef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struct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dizer_oi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"Cerso"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"cerso@gmail.com"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dizer_oi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dizer_oi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"Oi, meu nome é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%s</a:t>
            </a:r>
            <a:r>
              <a:rPr lang="pt-BR" sz="16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0000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2947573" y="2005496"/>
            <a:ext cx="6296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Conceito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passagem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valor e</a:t>
            </a:r>
          </a:p>
          <a:p>
            <a:pPr algn="ctr"/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Referência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em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outras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linguagens</a:t>
            </a:r>
            <a:endParaRPr lang="pt-BR" sz="2800" dirty="0">
              <a:solidFill>
                <a:schemeClr val="accent6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9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040790" y="1997839"/>
            <a:ext cx="41104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516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1863152" y="2005496"/>
            <a:ext cx="8465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Grande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parte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das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linguagens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programação</a:t>
            </a:r>
            <a:endParaRPr lang="en-US" sz="2800" dirty="0">
              <a:solidFill>
                <a:srgbClr val="C586C0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Utiliza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o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mesmo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mecanismo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mas a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parte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da</a:t>
            </a:r>
          </a:p>
          <a:p>
            <a:pPr algn="ctr"/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“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referência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” é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abstraída</a:t>
            </a:r>
            <a:endParaRPr lang="pt-BR" sz="2800" dirty="0">
              <a:solidFill>
                <a:schemeClr val="accent6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26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142307" y="1289953"/>
            <a:ext cx="59073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static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args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trocarValores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println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"a: 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 b: 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static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trocarValores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temp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temp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temp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004100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2300730" y="1289953"/>
            <a:ext cx="75905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static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args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"Cerso"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"cerso@gmail.com"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mudarDeNome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dizerOi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static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mudarDeNome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"Fake name"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577313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1961695" y="2005496"/>
            <a:ext cx="826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 Java,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todos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objetos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são</a:t>
            </a:r>
            <a:r>
              <a:rPr lang="en-US" sz="2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referências</a:t>
            </a:r>
            <a:endParaRPr lang="en-US" sz="2800" b="0" dirty="0">
              <a:solidFill>
                <a:srgbClr val="C586C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7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724197" y="1997839"/>
            <a:ext cx="4743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Imprima os números pares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10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724197" y="1997839"/>
            <a:ext cx="47436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nn-NO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nn-NO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nn-NO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nn-NO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nn-NO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03276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176771" y="1997839"/>
            <a:ext cx="58384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fr-F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impares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Imprima os números pares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// E guarde os ímpares em uma outra lista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// Se maiores que 2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6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597560" y="1028343"/>
            <a:ext cx="49968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impares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impares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50449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2750373" y="2005496"/>
            <a:ext cx="6691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Como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podemos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facilitar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leitura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</a:p>
          <a:p>
            <a:pPr algn="ctr"/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Como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podemos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repetir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menos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1262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</TotalTime>
  <Words>2508</Words>
  <Application>Microsoft Office PowerPoint</Application>
  <PresentationFormat>Widescreen</PresentationFormat>
  <Paragraphs>376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Celso Martins</dc:creator>
  <cp:lastModifiedBy>Celso Martins</cp:lastModifiedBy>
  <cp:revision>1</cp:revision>
  <dcterms:created xsi:type="dcterms:W3CDTF">2024-05-15T21:49:37Z</dcterms:created>
  <dcterms:modified xsi:type="dcterms:W3CDTF">2024-06-14T20:58:57Z</dcterms:modified>
</cp:coreProperties>
</file>