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Lst>
  <p:sldSz cy="9900000" cx="7380000"/>
  <p:notesSz cx="6858000" cy="9144000"/>
  <p:embeddedFontLst>
    <p:embeddedFont>
      <p:font typeface="Righteous"/>
      <p:regular r:id="rId9"/>
    </p:embeddedFont>
    <p:embeddedFont>
      <p:font typeface="Metal Mania"/>
      <p:regular r:id="rId10"/>
    </p:embeddedFont>
    <p:embeddedFont>
      <p:font typeface="Quattrocento Sans"/>
      <p:regular r:id="rId11"/>
      <p:bold r:id="rId12"/>
      <p:italic r:id="rId13"/>
      <p:boldItalic r:id="rId14"/>
    </p:embeddedFont>
    <p:embeddedFont>
      <p:font typeface="Vesper Libre"/>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18">
          <p15:clr>
            <a:srgbClr val="A4A3A4"/>
          </p15:clr>
        </p15:guide>
        <p15:guide id="2" pos="2324">
          <p15:clr>
            <a:srgbClr val="A4A3A4"/>
          </p15:clr>
        </p15:guide>
        <p15:guide id="3" pos="340">
          <p15:clr>
            <a:srgbClr val="9AA0A6"/>
          </p15:clr>
        </p15:guide>
        <p15:guide id="4" pos="2211">
          <p15:clr>
            <a:srgbClr val="9AA0A6"/>
          </p15:clr>
        </p15:guide>
        <p15:guide id="5" pos="2438">
          <p15:clr>
            <a:srgbClr val="9AA0A6"/>
          </p15:clr>
        </p15:guide>
        <p15:guide id="6" pos="4309">
          <p15:clr>
            <a:srgbClr val="9AA0A6"/>
          </p15:clr>
        </p15:guide>
        <p15:guide id="7" orient="horz" pos="340">
          <p15:clr>
            <a:srgbClr val="9AA0A6"/>
          </p15:clr>
        </p15:guide>
        <p15:guide id="8" orient="horz" pos="589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CF6F64B-781F-4702-8B61-DE5FC73E3B38}">
  <a:tblStyle styleId="{0CF6F64B-781F-4702-8B61-DE5FC73E3B3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18" orient="horz"/>
        <p:guide pos="2324"/>
        <p:guide pos="340"/>
        <p:guide pos="2211"/>
        <p:guide pos="2438"/>
        <p:guide pos="4309"/>
        <p:guide pos="340" orient="horz"/>
        <p:guide pos="5896"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QuattrocentoSans-regular.fntdata"/><Relationship Id="rId10" Type="http://schemas.openxmlformats.org/officeDocument/2006/relationships/font" Target="fonts/MetalMania-regular.fntdata"/><Relationship Id="rId13" Type="http://schemas.openxmlformats.org/officeDocument/2006/relationships/font" Target="fonts/QuattrocentoSans-italic.fntdata"/><Relationship Id="rId12" Type="http://schemas.openxmlformats.org/officeDocument/2006/relationships/font" Target="fonts/Quattrocento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Righteous-regular.fntdata"/><Relationship Id="rId15" Type="http://schemas.openxmlformats.org/officeDocument/2006/relationships/font" Target="fonts/VesperLibre-regular.fntdata"/><Relationship Id="rId14" Type="http://schemas.openxmlformats.org/officeDocument/2006/relationships/font" Target="fonts/QuattrocentoSans-boldItalic.fntdata"/><Relationship Id="rId16" Type="http://schemas.openxmlformats.org/officeDocument/2006/relationships/font" Target="fonts/VesperLibre-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51240" y="685800"/>
            <a:ext cx="255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151240" y="685800"/>
            <a:ext cx="255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9877836c80_1_18:notes"/>
          <p:cNvSpPr/>
          <p:nvPr>
            <p:ph idx="2" type="sldImg"/>
          </p:nvPr>
        </p:nvSpPr>
        <p:spPr>
          <a:xfrm>
            <a:off x="2151240" y="685800"/>
            <a:ext cx="255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9877836c80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51576" y="1433128"/>
            <a:ext cx="6876900" cy="3950700"/>
          </a:xfrm>
          <a:prstGeom prst="rect">
            <a:avLst/>
          </a:prstGeom>
        </p:spPr>
        <p:txBody>
          <a:bodyPr anchorCtr="0" anchor="b" bIns="93525" lIns="93525" spcFirstLastPara="1" rIns="93525" wrap="square" tIns="93525">
            <a:no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p:txBody>
      </p:sp>
      <p:sp>
        <p:nvSpPr>
          <p:cNvPr id="11" name="Google Shape;11;p2"/>
          <p:cNvSpPr txBox="1"/>
          <p:nvPr>
            <p:ph idx="1" type="subTitle"/>
          </p:nvPr>
        </p:nvSpPr>
        <p:spPr>
          <a:xfrm>
            <a:off x="251569" y="5455009"/>
            <a:ext cx="6876900" cy="1525500"/>
          </a:xfrm>
          <a:prstGeom prst="rect">
            <a:avLst/>
          </a:prstGeom>
        </p:spPr>
        <p:txBody>
          <a:bodyPr anchorCtr="0" anchor="t" bIns="93525" lIns="93525" spcFirstLastPara="1" rIns="93525" wrap="square" tIns="93525">
            <a:noAutofit/>
          </a:bodyPr>
          <a:lstStyle>
            <a:lvl1pPr lvl="0" algn="ctr">
              <a:lnSpc>
                <a:spcPct val="100000"/>
              </a:lnSpc>
              <a:spcBef>
                <a:spcPts val="0"/>
              </a:spcBef>
              <a:spcAft>
                <a:spcPts val="0"/>
              </a:spcAft>
              <a:buSzPts val="2900"/>
              <a:buNone/>
              <a:defRPr sz="2900"/>
            </a:lvl1pPr>
            <a:lvl2pPr lvl="1" algn="ctr">
              <a:lnSpc>
                <a:spcPct val="100000"/>
              </a:lnSpc>
              <a:spcBef>
                <a:spcPts val="0"/>
              </a:spcBef>
              <a:spcAft>
                <a:spcPts val="0"/>
              </a:spcAft>
              <a:buSzPts val="2900"/>
              <a:buNone/>
              <a:defRPr sz="2900"/>
            </a:lvl2pPr>
            <a:lvl3pPr lvl="2" algn="ctr">
              <a:lnSpc>
                <a:spcPct val="100000"/>
              </a:lnSpc>
              <a:spcBef>
                <a:spcPts val="0"/>
              </a:spcBef>
              <a:spcAft>
                <a:spcPts val="0"/>
              </a:spcAft>
              <a:buSzPts val="2900"/>
              <a:buNone/>
              <a:defRPr sz="2900"/>
            </a:lvl3pPr>
            <a:lvl4pPr lvl="3" algn="ctr">
              <a:lnSpc>
                <a:spcPct val="100000"/>
              </a:lnSpc>
              <a:spcBef>
                <a:spcPts val="0"/>
              </a:spcBef>
              <a:spcAft>
                <a:spcPts val="0"/>
              </a:spcAft>
              <a:buSzPts val="2900"/>
              <a:buNone/>
              <a:defRPr sz="2900"/>
            </a:lvl4pPr>
            <a:lvl5pPr lvl="4" algn="ctr">
              <a:lnSpc>
                <a:spcPct val="100000"/>
              </a:lnSpc>
              <a:spcBef>
                <a:spcPts val="0"/>
              </a:spcBef>
              <a:spcAft>
                <a:spcPts val="0"/>
              </a:spcAft>
              <a:buSzPts val="2900"/>
              <a:buNone/>
              <a:defRPr sz="2900"/>
            </a:lvl5pPr>
            <a:lvl6pPr lvl="5" algn="ctr">
              <a:lnSpc>
                <a:spcPct val="100000"/>
              </a:lnSpc>
              <a:spcBef>
                <a:spcPts val="0"/>
              </a:spcBef>
              <a:spcAft>
                <a:spcPts val="0"/>
              </a:spcAft>
              <a:buSzPts val="2900"/>
              <a:buNone/>
              <a:defRPr sz="2900"/>
            </a:lvl6pPr>
            <a:lvl7pPr lvl="6" algn="ctr">
              <a:lnSpc>
                <a:spcPct val="100000"/>
              </a:lnSpc>
              <a:spcBef>
                <a:spcPts val="0"/>
              </a:spcBef>
              <a:spcAft>
                <a:spcPts val="0"/>
              </a:spcAft>
              <a:buSzPts val="2900"/>
              <a:buNone/>
              <a:defRPr sz="2900"/>
            </a:lvl7pPr>
            <a:lvl8pPr lvl="7" algn="ctr">
              <a:lnSpc>
                <a:spcPct val="100000"/>
              </a:lnSpc>
              <a:spcBef>
                <a:spcPts val="0"/>
              </a:spcBef>
              <a:spcAft>
                <a:spcPts val="0"/>
              </a:spcAft>
              <a:buSzPts val="2900"/>
              <a:buNone/>
              <a:defRPr sz="2900"/>
            </a:lvl8pPr>
            <a:lvl9pPr lvl="8" algn="ctr">
              <a:lnSpc>
                <a:spcPct val="100000"/>
              </a:lnSpc>
              <a:spcBef>
                <a:spcPts val="0"/>
              </a:spcBef>
              <a:spcAft>
                <a:spcPts val="0"/>
              </a:spcAft>
              <a:buSzPts val="2900"/>
              <a:buNone/>
              <a:defRPr sz="2900"/>
            </a:lvl9pPr>
          </a:lstStyle>
          <a:p/>
        </p:txBody>
      </p:sp>
      <p:sp>
        <p:nvSpPr>
          <p:cNvPr id="12" name="Google Shape;12;p2"/>
          <p:cNvSpPr txBox="1"/>
          <p:nvPr>
            <p:ph idx="12" type="sldNum"/>
          </p:nvPr>
        </p:nvSpPr>
        <p:spPr>
          <a:xfrm>
            <a:off x="6838007" y="8975570"/>
            <a:ext cx="442800" cy="757500"/>
          </a:xfrm>
          <a:prstGeom prst="rect">
            <a:avLst/>
          </a:prstGeom>
        </p:spPr>
        <p:txBody>
          <a:bodyPr anchorCtr="0" anchor="ctr" bIns="93525" lIns="93525" spcFirstLastPara="1" rIns="93525" wrap="square" tIns="935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51569" y="2129024"/>
            <a:ext cx="6876900" cy="3779400"/>
          </a:xfrm>
          <a:prstGeom prst="rect">
            <a:avLst/>
          </a:prstGeom>
        </p:spPr>
        <p:txBody>
          <a:bodyPr anchorCtr="0" anchor="b" bIns="93525" lIns="93525" spcFirstLastPara="1" rIns="93525" wrap="square" tIns="93525">
            <a:noAutofit/>
          </a:bodyPr>
          <a:lstStyle>
            <a:lvl1pPr lvl="0" algn="ctr">
              <a:spcBef>
                <a:spcPts val="0"/>
              </a:spcBef>
              <a:spcAft>
                <a:spcPts val="0"/>
              </a:spcAft>
              <a:buSzPts val="12300"/>
              <a:buNone/>
              <a:defRPr sz="12300"/>
            </a:lvl1pPr>
            <a:lvl2pPr lvl="1" algn="ctr">
              <a:spcBef>
                <a:spcPts val="0"/>
              </a:spcBef>
              <a:spcAft>
                <a:spcPts val="0"/>
              </a:spcAft>
              <a:buSzPts val="12300"/>
              <a:buNone/>
              <a:defRPr sz="12300"/>
            </a:lvl2pPr>
            <a:lvl3pPr lvl="2" algn="ctr">
              <a:spcBef>
                <a:spcPts val="0"/>
              </a:spcBef>
              <a:spcAft>
                <a:spcPts val="0"/>
              </a:spcAft>
              <a:buSzPts val="12300"/>
              <a:buNone/>
              <a:defRPr sz="12300"/>
            </a:lvl3pPr>
            <a:lvl4pPr lvl="3" algn="ctr">
              <a:spcBef>
                <a:spcPts val="0"/>
              </a:spcBef>
              <a:spcAft>
                <a:spcPts val="0"/>
              </a:spcAft>
              <a:buSzPts val="12300"/>
              <a:buNone/>
              <a:defRPr sz="12300"/>
            </a:lvl4pPr>
            <a:lvl5pPr lvl="4" algn="ctr">
              <a:spcBef>
                <a:spcPts val="0"/>
              </a:spcBef>
              <a:spcAft>
                <a:spcPts val="0"/>
              </a:spcAft>
              <a:buSzPts val="12300"/>
              <a:buNone/>
              <a:defRPr sz="12300"/>
            </a:lvl5pPr>
            <a:lvl6pPr lvl="5" algn="ctr">
              <a:spcBef>
                <a:spcPts val="0"/>
              </a:spcBef>
              <a:spcAft>
                <a:spcPts val="0"/>
              </a:spcAft>
              <a:buSzPts val="12300"/>
              <a:buNone/>
              <a:defRPr sz="12300"/>
            </a:lvl6pPr>
            <a:lvl7pPr lvl="6" algn="ctr">
              <a:spcBef>
                <a:spcPts val="0"/>
              </a:spcBef>
              <a:spcAft>
                <a:spcPts val="0"/>
              </a:spcAft>
              <a:buSzPts val="12300"/>
              <a:buNone/>
              <a:defRPr sz="12300"/>
            </a:lvl7pPr>
            <a:lvl8pPr lvl="7" algn="ctr">
              <a:spcBef>
                <a:spcPts val="0"/>
              </a:spcBef>
              <a:spcAft>
                <a:spcPts val="0"/>
              </a:spcAft>
              <a:buSzPts val="12300"/>
              <a:buNone/>
              <a:defRPr sz="12300"/>
            </a:lvl8pPr>
            <a:lvl9pPr lvl="8" algn="ctr">
              <a:spcBef>
                <a:spcPts val="0"/>
              </a:spcBef>
              <a:spcAft>
                <a:spcPts val="0"/>
              </a:spcAft>
              <a:buSzPts val="12300"/>
              <a:buNone/>
              <a:defRPr sz="12300"/>
            </a:lvl9pPr>
          </a:lstStyle>
          <a:p>
            <a:r>
              <a:t>xx%</a:t>
            </a:r>
          </a:p>
        </p:txBody>
      </p:sp>
      <p:sp>
        <p:nvSpPr>
          <p:cNvPr id="46" name="Google Shape;46;p11"/>
          <p:cNvSpPr txBox="1"/>
          <p:nvPr>
            <p:ph idx="1" type="body"/>
          </p:nvPr>
        </p:nvSpPr>
        <p:spPr>
          <a:xfrm>
            <a:off x="251569" y="6067275"/>
            <a:ext cx="6876900" cy="2503800"/>
          </a:xfrm>
          <a:prstGeom prst="rect">
            <a:avLst/>
          </a:prstGeom>
        </p:spPr>
        <p:txBody>
          <a:bodyPr anchorCtr="0" anchor="t" bIns="93525" lIns="93525" spcFirstLastPara="1" rIns="93525" wrap="square" tIns="935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6838007" y="8975570"/>
            <a:ext cx="442800" cy="757500"/>
          </a:xfrm>
          <a:prstGeom prst="rect">
            <a:avLst/>
          </a:prstGeom>
        </p:spPr>
        <p:txBody>
          <a:bodyPr anchorCtr="0" anchor="ctr" bIns="93525" lIns="93525" spcFirstLastPara="1" rIns="93525" wrap="square" tIns="935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6838007" y="8975570"/>
            <a:ext cx="442800" cy="757500"/>
          </a:xfrm>
          <a:prstGeom prst="rect">
            <a:avLst/>
          </a:prstGeom>
        </p:spPr>
        <p:txBody>
          <a:bodyPr anchorCtr="0" anchor="ctr" bIns="93525" lIns="93525" spcFirstLastPara="1" rIns="93525" wrap="square" tIns="935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51569" y="4139869"/>
            <a:ext cx="6876900" cy="1620300"/>
          </a:xfrm>
          <a:prstGeom prst="rect">
            <a:avLst/>
          </a:prstGeom>
        </p:spPr>
        <p:txBody>
          <a:bodyPr anchorCtr="0" anchor="ctr" bIns="93525" lIns="93525" spcFirstLastPara="1" rIns="93525" wrap="square" tIns="93525">
            <a:noAutofit/>
          </a:bodyPr>
          <a:lstStyle>
            <a:lvl1pPr lvl="0" algn="ctr">
              <a:spcBef>
                <a:spcPts val="0"/>
              </a:spcBef>
              <a:spcAft>
                <a:spcPts val="0"/>
              </a:spcAft>
              <a:buSzPts val="3700"/>
              <a:buNone/>
              <a:defRPr sz="3700"/>
            </a:lvl1pPr>
            <a:lvl2pPr lvl="1" algn="ctr">
              <a:spcBef>
                <a:spcPts val="0"/>
              </a:spcBef>
              <a:spcAft>
                <a:spcPts val="0"/>
              </a:spcAft>
              <a:buSzPts val="3700"/>
              <a:buNone/>
              <a:defRPr sz="3700"/>
            </a:lvl2pPr>
            <a:lvl3pPr lvl="2" algn="ctr">
              <a:spcBef>
                <a:spcPts val="0"/>
              </a:spcBef>
              <a:spcAft>
                <a:spcPts val="0"/>
              </a:spcAft>
              <a:buSzPts val="3700"/>
              <a:buNone/>
              <a:defRPr sz="3700"/>
            </a:lvl3pPr>
            <a:lvl4pPr lvl="3" algn="ctr">
              <a:spcBef>
                <a:spcPts val="0"/>
              </a:spcBef>
              <a:spcAft>
                <a:spcPts val="0"/>
              </a:spcAft>
              <a:buSzPts val="3700"/>
              <a:buNone/>
              <a:defRPr sz="3700"/>
            </a:lvl4pPr>
            <a:lvl5pPr lvl="4" algn="ctr">
              <a:spcBef>
                <a:spcPts val="0"/>
              </a:spcBef>
              <a:spcAft>
                <a:spcPts val="0"/>
              </a:spcAft>
              <a:buSzPts val="3700"/>
              <a:buNone/>
              <a:defRPr sz="3700"/>
            </a:lvl5pPr>
            <a:lvl6pPr lvl="5" algn="ctr">
              <a:spcBef>
                <a:spcPts val="0"/>
              </a:spcBef>
              <a:spcAft>
                <a:spcPts val="0"/>
              </a:spcAft>
              <a:buSzPts val="3700"/>
              <a:buNone/>
              <a:defRPr sz="3700"/>
            </a:lvl6pPr>
            <a:lvl7pPr lvl="6" algn="ctr">
              <a:spcBef>
                <a:spcPts val="0"/>
              </a:spcBef>
              <a:spcAft>
                <a:spcPts val="0"/>
              </a:spcAft>
              <a:buSzPts val="3700"/>
              <a:buNone/>
              <a:defRPr sz="3700"/>
            </a:lvl7pPr>
            <a:lvl8pPr lvl="7" algn="ctr">
              <a:spcBef>
                <a:spcPts val="0"/>
              </a:spcBef>
              <a:spcAft>
                <a:spcPts val="0"/>
              </a:spcAft>
              <a:buSzPts val="3700"/>
              <a:buNone/>
              <a:defRPr sz="3700"/>
            </a:lvl8pPr>
            <a:lvl9pPr lvl="8" algn="ctr">
              <a:spcBef>
                <a:spcPts val="0"/>
              </a:spcBef>
              <a:spcAft>
                <a:spcPts val="0"/>
              </a:spcAft>
              <a:buSzPts val="3700"/>
              <a:buNone/>
              <a:defRPr sz="3700"/>
            </a:lvl9pPr>
          </a:lstStyle>
          <a:p/>
        </p:txBody>
      </p:sp>
      <p:sp>
        <p:nvSpPr>
          <p:cNvPr id="15" name="Google Shape;15;p3"/>
          <p:cNvSpPr txBox="1"/>
          <p:nvPr>
            <p:ph idx="12" type="sldNum"/>
          </p:nvPr>
        </p:nvSpPr>
        <p:spPr>
          <a:xfrm>
            <a:off x="6838007" y="8975570"/>
            <a:ext cx="442800" cy="757500"/>
          </a:xfrm>
          <a:prstGeom prst="rect">
            <a:avLst/>
          </a:prstGeom>
        </p:spPr>
        <p:txBody>
          <a:bodyPr anchorCtr="0" anchor="ctr" bIns="93525" lIns="93525" spcFirstLastPara="1" rIns="93525" wrap="square" tIns="935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51569" y="856566"/>
            <a:ext cx="6876900" cy="1102500"/>
          </a:xfrm>
          <a:prstGeom prst="rect">
            <a:avLst/>
          </a:prstGeom>
        </p:spPr>
        <p:txBody>
          <a:bodyPr anchorCtr="0" anchor="t" bIns="93525" lIns="93525" spcFirstLastPara="1" rIns="93525" wrap="square" tIns="93525">
            <a:noAutofit/>
          </a:bodyPr>
          <a:lstStyle>
            <a:lvl1pPr lvl="0">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p:txBody>
      </p:sp>
      <p:sp>
        <p:nvSpPr>
          <p:cNvPr id="18" name="Google Shape;18;p4"/>
          <p:cNvSpPr txBox="1"/>
          <p:nvPr>
            <p:ph idx="1" type="body"/>
          </p:nvPr>
        </p:nvSpPr>
        <p:spPr>
          <a:xfrm>
            <a:off x="251569" y="2218237"/>
            <a:ext cx="6876900" cy="6576000"/>
          </a:xfrm>
          <a:prstGeom prst="rect">
            <a:avLst/>
          </a:prstGeom>
        </p:spPr>
        <p:txBody>
          <a:bodyPr anchorCtr="0" anchor="t" bIns="93525" lIns="93525" spcFirstLastPara="1" rIns="93525" wrap="square" tIns="935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6838007" y="8975570"/>
            <a:ext cx="442800" cy="757500"/>
          </a:xfrm>
          <a:prstGeom prst="rect">
            <a:avLst/>
          </a:prstGeom>
        </p:spPr>
        <p:txBody>
          <a:bodyPr anchorCtr="0" anchor="ctr" bIns="93525" lIns="93525" spcFirstLastPara="1" rIns="93525" wrap="square" tIns="935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51569" y="856566"/>
            <a:ext cx="6876900" cy="1102500"/>
          </a:xfrm>
          <a:prstGeom prst="rect">
            <a:avLst/>
          </a:prstGeom>
        </p:spPr>
        <p:txBody>
          <a:bodyPr anchorCtr="0" anchor="t" bIns="93525" lIns="93525" spcFirstLastPara="1" rIns="93525" wrap="square" tIns="93525">
            <a:noAutofit/>
          </a:bodyPr>
          <a:lstStyle>
            <a:lvl1pPr lvl="0">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p:txBody>
      </p:sp>
      <p:sp>
        <p:nvSpPr>
          <p:cNvPr id="22" name="Google Shape;22;p5"/>
          <p:cNvSpPr txBox="1"/>
          <p:nvPr>
            <p:ph idx="1" type="body"/>
          </p:nvPr>
        </p:nvSpPr>
        <p:spPr>
          <a:xfrm>
            <a:off x="251569" y="2218237"/>
            <a:ext cx="3228000" cy="6576000"/>
          </a:xfrm>
          <a:prstGeom prst="rect">
            <a:avLst/>
          </a:prstGeom>
        </p:spPr>
        <p:txBody>
          <a:bodyPr anchorCtr="0" anchor="t" bIns="93525" lIns="93525" spcFirstLastPara="1" rIns="93525" wrap="square" tIns="935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3900165" y="2218237"/>
            <a:ext cx="3228000" cy="6576000"/>
          </a:xfrm>
          <a:prstGeom prst="rect">
            <a:avLst/>
          </a:prstGeom>
        </p:spPr>
        <p:txBody>
          <a:bodyPr anchorCtr="0" anchor="t" bIns="93525" lIns="93525" spcFirstLastPara="1" rIns="93525" wrap="square" tIns="935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6838007" y="8975570"/>
            <a:ext cx="442800" cy="757500"/>
          </a:xfrm>
          <a:prstGeom prst="rect">
            <a:avLst/>
          </a:prstGeom>
        </p:spPr>
        <p:txBody>
          <a:bodyPr anchorCtr="0" anchor="ctr" bIns="93525" lIns="93525" spcFirstLastPara="1" rIns="93525" wrap="square" tIns="935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51569" y="856566"/>
            <a:ext cx="6876900" cy="1102500"/>
          </a:xfrm>
          <a:prstGeom prst="rect">
            <a:avLst/>
          </a:prstGeom>
        </p:spPr>
        <p:txBody>
          <a:bodyPr anchorCtr="0" anchor="t" bIns="93525" lIns="93525" spcFirstLastPara="1" rIns="93525" wrap="square" tIns="93525">
            <a:noAutofit/>
          </a:bodyPr>
          <a:lstStyle>
            <a:lvl1pPr lvl="0">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p:txBody>
      </p:sp>
      <p:sp>
        <p:nvSpPr>
          <p:cNvPr id="27" name="Google Shape;27;p6"/>
          <p:cNvSpPr txBox="1"/>
          <p:nvPr>
            <p:ph idx="12" type="sldNum"/>
          </p:nvPr>
        </p:nvSpPr>
        <p:spPr>
          <a:xfrm>
            <a:off x="6838007" y="8975570"/>
            <a:ext cx="442800" cy="757500"/>
          </a:xfrm>
          <a:prstGeom prst="rect">
            <a:avLst/>
          </a:prstGeom>
        </p:spPr>
        <p:txBody>
          <a:bodyPr anchorCtr="0" anchor="ctr" bIns="93525" lIns="93525" spcFirstLastPara="1" rIns="93525" wrap="square" tIns="935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51569" y="1069396"/>
            <a:ext cx="2266200" cy="1454400"/>
          </a:xfrm>
          <a:prstGeom prst="rect">
            <a:avLst/>
          </a:prstGeom>
        </p:spPr>
        <p:txBody>
          <a:bodyPr anchorCtr="0" anchor="b" bIns="93525" lIns="93525" spcFirstLastPara="1" rIns="93525" wrap="square" tIns="93525">
            <a:noAutofit/>
          </a:bodyPr>
          <a:lstStyle>
            <a:lvl1pPr lvl="0">
              <a:spcBef>
                <a:spcPts val="0"/>
              </a:spcBef>
              <a:spcAft>
                <a:spcPts val="0"/>
              </a:spcAft>
              <a:buSzPts val="2500"/>
              <a:buNone/>
              <a:defRPr sz="2500"/>
            </a:lvl1pPr>
            <a:lvl2pPr lvl="1">
              <a:spcBef>
                <a:spcPts val="0"/>
              </a:spcBef>
              <a:spcAft>
                <a:spcPts val="0"/>
              </a:spcAft>
              <a:buSzPts val="2500"/>
              <a:buNone/>
              <a:defRPr sz="2500"/>
            </a:lvl2pPr>
            <a:lvl3pPr lvl="2">
              <a:spcBef>
                <a:spcPts val="0"/>
              </a:spcBef>
              <a:spcAft>
                <a:spcPts val="0"/>
              </a:spcAft>
              <a:buSzPts val="2500"/>
              <a:buNone/>
              <a:defRPr sz="2500"/>
            </a:lvl3pPr>
            <a:lvl4pPr lvl="3">
              <a:spcBef>
                <a:spcPts val="0"/>
              </a:spcBef>
              <a:spcAft>
                <a:spcPts val="0"/>
              </a:spcAft>
              <a:buSzPts val="2500"/>
              <a:buNone/>
              <a:defRPr sz="2500"/>
            </a:lvl4pPr>
            <a:lvl5pPr lvl="4">
              <a:spcBef>
                <a:spcPts val="0"/>
              </a:spcBef>
              <a:spcAft>
                <a:spcPts val="0"/>
              </a:spcAft>
              <a:buSzPts val="2500"/>
              <a:buNone/>
              <a:defRPr sz="2500"/>
            </a:lvl5pPr>
            <a:lvl6pPr lvl="5">
              <a:spcBef>
                <a:spcPts val="0"/>
              </a:spcBef>
              <a:spcAft>
                <a:spcPts val="0"/>
              </a:spcAft>
              <a:buSzPts val="2500"/>
              <a:buNone/>
              <a:defRPr sz="2500"/>
            </a:lvl6pPr>
            <a:lvl7pPr lvl="6">
              <a:spcBef>
                <a:spcPts val="0"/>
              </a:spcBef>
              <a:spcAft>
                <a:spcPts val="0"/>
              </a:spcAft>
              <a:buSzPts val="2500"/>
              <a:buNone/>
              <a:defRPr sz="2500"/>
            </a:lvl7pPr>
            <a:lvl8pPr lvl="7">
              <a:spcBef>
                <a:spcPts val="0"/>
              </a:spcBef>
              <a:spcAft>
                <a:spcPts val="0"/>
              </a:spcAft>
              <a:buSzPts val="2500"/>
              <a:buNone/>
              <a:defRPr sz="2500"/>
            </a:lvl8pPr>
            <a:lvl9pPr lvl="8">
              <a:spcBef>
                <a:spcPts val="0"/>
              </a:spcBef>
              <a:spcAft>
                <a:spcPts val="0"/>
              </a:spcAft>
              <a:buSzPts val="2500"/>
              <a:buNone/>
              <a:defRPr sz="2500"/>
            </a:lvl9pPr>
          </a:lstStyle>
          <a:p/>
        </p:txBody>
      </p:sp>
      <p:sp>
        <p:nvSpPr>
          <p:cNvPr id="30" name="Google Shape;30;p7"/>
          <p:cNvSpPr txBox="1"/>
          <p:nvPr>
            <p:ph idx="1" type="body"/>
          </p:nvPr>
        </p:nvSpPr>
        <p:spPr>
          <a:xfrm>
            <a:off x="251569" y="2674646"/>
            <a:ext cx="2266200" cy="6119700"/>
          </a:xfrm>
          <a:prstGeom prst="rect">
            <a:avLst/>
          </a:prstGeom>
        </p:spPr>
        <p:txBody>
          <a:bodyPr anchorCtr="0" anchor="t" bIns="93525" lIns="93525" spcFirstLastPara="1" rIns="93525" wrap="square" tIns="935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6838007" y="8975570"/>
            <a:ext cx="442800" cy="757500"/>
          </a:xfrm>
          <a:prstGeom prst="rect">
            <a:avLst/>
          </a:prstGeom>
        </p:spPr>
        <p:txBody>
          <a:bodyPr anchorCtr="0" anchor="ctr" bIns="93525" lIns="93525" spcFirstLastPara="1" rIns="93525" wrap="square" tIns="935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395674" y="866430"/>
            <a:ext cx="5139300" cy="7873800"/>
          </a:xfrm>
          <a:prstGeom prst="rect">
            <a:avLst/>
          </a:prstGeom>
        </p:spPr>
        <p:txBody>
          <a:bodyPr anchorCtr="0" anchor="ctr" bIns="93525" lIns="93525" spcFirstLastPara="1" rIns="93525" wrap="square" tIns="93525">
            <a:noAutofit/>
          </a:bodyPr>
          <a:lstStyle>
            <a:lvl1pPr lvl="0">
              <a:spcBef>
                <a:spcPts val="0"/>
              </a:spcBef>
              <a:spcAft>
                <a:spcPts val="0"/>
              </a:spcAft>
              <a:buSzPts val="4900"/>
              <a:buNone/>
              <a:defRPr sz="4900"/>
            </a:lvl1pPr>
            <a:lvl2pPr lvl="1">
              <a:spcBef>
                <a:spcPts val="0"/>
              </a:spcBef>
              <a:spcAft>
                <a:spcPts val="0"/>
              </a:spcAft>
              <a:buSzPts val="4900"/>
              <a:buNone/>
              <a:defRPr sz="4900"/>
            </a:lvl2pPr>
            <a:lvl3pPr lvl="2">
              <a:spcBef>
                <a:spcPts val="0"/>
              </a:spcBef>
              <a:spcAft>
                <a:spcPts val="0"/>
              </a:spcAft>
              <a:buSzPts val="4900"/>
              <a:buNone/>
              <a:defRPr sz="4900"/>
            </a:lvl3pPr>
            <a:lvl4pPr lvl="3">
              <a:spcBef>
                <a:spcPts val="0"/>
              </a:spcBef>
              <a:spcAft>
                <a:spcPts val="0"/>
              </a:spcAft>
              <a:buSzPts val="4900"/>
              <a:buNone/>
              <a:defRPr sz="4900"/>
            </a:lvl4pPr>
            <a:lvl5pPr lvl="4">
              <a:spcBef>
                <a:spcPts val="0"/>
              </a:spcBef>
              <a:spcAft>
                <a:spcPts val="0"/>
              </a:spcAft>
              <a:buSzPts val="4900"/>
              <a:buNone/>
              <a:defRPr sz="4900"/>
            </a:lvl5pPr>
            <a:lvl6pPr lvl="5">
              <a:spcBef>
                <a:spcPts val="0"/>
              </a:spcBef>
              <a:spcAft>
                <a:spcPts val="0"/>
              </a:spcAft>
              <a:buSzPts val="4900"/>
              <a:buNone/>
              <a:defRPr sz="4900"/>
            </a:lvl6pPr>
            <a:lvl7pPr lvl="6">
              <a:spcBef>
                <a:spcPts val="0"/>
              </a:spcBef>
              <a:spcAft>
                <a:spcPts val="0"/>
              </a:spcAft>
              <a:buSzPts val="4900"/>
              <a:buNone/>
              <a:defRPr sz="4900"/>
            </a:lvl7pPr>
            <a:lvl8pPr lvl="7">
              <a:spcBef>
                <a:spcPts val="0"/>
              </a:spcBef>
              <a:spcAft>
                <a:spcPts val="0"/>
              </a:spcAft>
              <a:buSzPts val="4900"/>
              <a:buNone/>
              <a:defRPr sz="4900"/>
            </a:lvl8pPr>
            <a:lvl9pPr lvl="8">
              <a:spcBef>
                <a:spcPts val="0"/>
              </a:spcBef>
              <a:spcAft>
                <a:spcPts val="0"/>
              </a:spcAft>
              <a:buSzPts val="4900"/>
              <a:buNone/>
              <a:defRPr sz="4900"/>
            </a:lvl9pPr>
          </a:lstStyle>
          <a:p/>
        </p:txBody>
      </p:sp>
      <p:sp>
        <p:nvSpPr>
          <p:cNvPr id="34" name="Google Shape;34;p8"/>
          <p:cNvSpPr txBox="1"/>
          <p:nvPr>
            <p:ph idx="12" type="sldNum"/>
          </p:nvPr>
        </p:nvSpPr>
        <p:spPr>
          <a:xfrm>
            <a:off x="6838007" y="8975570"/>
            <a:ext cx="442800" cy="757500"/>
          </a:xfrm>
          <a:prstGeom prst="rect">
            <a:avLst/>
          </a:prstGeom>
        </p:spPr>
        <p:txBody>
          <a:bodyPr anchorCtr="0" anchor="ctr" bIns="93525" lIns="93525" spcFirstLastPara="1" rIns="93525" wrap="square" tIns="935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690000" y="-241"/>
            <a:ext cx="3690000" cy="9900000"/>
          </a:xfrm>
          <a:prstGeom prst="rect">
            <a:avLst/>
          </a:prstGeom>
          <a:solidFill>
            <a:schemeClr val="lt2"/>
          </a:solidFill>
          <a:ln>
            <a:noFill/>
          </a:ln>
        </p:spPr>
        <p:txBody>
          <a:bodyPr anchorCtr="0" anchor="ctr" bIns="93525" lIns="93525" spcFirstLastPara="1" rIns="93525" wrap="square" tIns="935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14281" y="2373565"/>
            <a:ext cx="3264600" cy="2853000"/>
          </a:xfrm>
          <a:prstGeom prst="rect">
            <a:avLst/>
          </a:prstGeom>
        </p:spPr>
        <p:txBody>
          <a:bodyPr anchorCtr="0" anchor="b" bIns="93525" lIns="93525" spcFirstLastPara="1" rIns="93525" wrap="square" tIns="93525">
            <a:noAutofit/>
          </a:bodyPr>
          <a:lstStyle>
            <a:lvl1pPr lvl="0" algn="ctr">
              <a:spcBef>
                <a:spcPts val="0"/>
              </a:spcBef>
              <a:spcAft>
                <a:spcPts val="0"/>
              </a:spcAft>
              <a:buSzPts val="4300"/>
              <a:buNone/>
              <a:defRPr sz="4300"/>
            </a:lvl1pPr>
            <a:lvl2pPr lvl="1" algn="ctr">
              <a:spcBef>
                <a:spcPts val="0"/>
              </a:spcBef>
              <a:spcAft>
                <a:spcPts val="0"/>
              </a:spcAft>
              <a:buSzPts val="4300"/>
              <a:buNone/>
              <a:defRPr sz="4300"/>
            </a:lvl2pPr>
            <a:lvl3pPr lvl="2" algn="ctr">
              <a:spcBef>
                <a:spcPts val="0"/>
              </a:spcBef>
              <a:spcAft>
                <a:spcPts val="0"/>
              </a:spcAft>
              <a:buSzPts val="4300"/>
              <a:buNone/>
              <a:defRPr sz="4300"/>
            </a:lvl3pPr>
            <a:lvl4pPr lvl="3" algn="ctr">
              <a:spcBef>
                <a:spcPts val="0"/>
              </a:spcBef>
              <a:spcAft>
                <a:spcPts val="0"/>
              </a:spcAft>
              <a:buSzPts val="4300"/>
              <a:buNone/>
              <a:defRPr sz="4300"/>
            </a:lvl4pPr>
            <a:lvl5pPr lvl="4" algn="ctr">
              <a:spcBef>
                <a:spcPts val="0"/>
              </a:spcBef>
              <a:spcAft>
                <a:spcPts val="0"/>
              </a:spcAft>
              <a:buSzPts val="4300"/>
              <a:buNone/>
              <a:defRPr sz="4300"/>
            </a:lvl5pPr>
            <a:lvl6pPr lvl="5" algn="ctr">
              <a:spcBef>
                <a:spcPts val="0"/>
              </a:spcBef>
              <a:spcAft>
                <a:spcPts val="0"/>
              </a:spcAft>
              <a:buSzPts val="4300"/>
              <a:buNone/>
              <a:defRPr sz="4300"/>
            </a:lvl6pPr>
            <a:lvl7pPr lvl="6" algn="ctr">
              <a:spcBef>
                <a:spcPts val="0"/>
              </a:spcBef>
              <a:spcAft>
                <a:spcPts val="0"/>
              </a:spcAft>
              <a:buSzPts val="4300"/>
              <a:buNone/>
              <a:defRPr sz="4300"/>
            </a:lvl7pPr>
            <a:lvl8pPr lvl="7" algn="ctr">
              <a:spcBef>
                <a:spcPts val="0"/>
              </a:spcBef>
              <a:spcAft>
                <a:spcPts val="0"/>
              </a:spcAft>
              <a:buSzPts val="4300"/>
              <a:buNone/>
              <a:defRPr sz="4300"/>
            </a:lvl8pPr>
            <a:lvl9pPr lvl="8" algn="ctr">
              <a:spcBef>
                <a:spcPts val="0"/>
              </a:spcBef>
              <a:spcAft>
                <a:spcPts val="0"/>
              </a:spcAft>
              <a:buSzPts val="4300"/>
              <a:buNone/>
              <a:defRPr sz="4300"/>
            </a:lvl9pPr>
          </a:lstStyle>
          <a:p/>
        </p:txBody>
      </p:sp>
      <p:sp>
        <p:nvSpPr>
          <p:cNvPr id="38" name="Google Shape;38;p9"/>
          <p:cNvSpPr txBox="1"/>
          <p:nvPr>
            <p:ph idx="1" type="subTitle"/>
          </p:nvPr>
        </p:nvSpPr>
        <p:spPr>
          <a:xfrm>
            <a:off x="214281" y="5395245"/>
            <a:ext cx="3264600" cy="2377200"/>
          </a:xfrm>
          <a:prstGeom prst="rect">
            <a:avLst/>
          </a:prstGeom>
        </p:spPr>
        <p:txBody>
          <a:bodyPr anchorCtr="0" anchor="t" bIns="93525" lIns="93525" spcFirstLastPara="1" rIns="93525" wrap="square" tIns="935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3986604" y="1393670"/>
            <a:ext cx="3096900" cy="7112100"/>
          </a:xfrm>
          <a:prstGeom prst="rect">
            <a:avLst/>
          </a:prstGeom>
        </p:spPr>
        <p:txBody>
          <a:bodyPr anchorCtr="0" anchor="ctr" bIns="93525" lIns="93525" spcFirstLastPara="1" rIns="93525" wrap="square" tIns="935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6838007" y="8975570"/>
            <a:ext cx="442800" cy="757500"/>
          </a:xfrm>
          <a:prstGeom prst="rect">
            <a:avLst/>
          </a:prstGeom>
        </p:spPr>
        <p:txBody>
          <a:bodyPr anchorCtr="0" anchor="ctr" bIns="93525" lIns="93525" spcFirstLastPara="1" rIns="93525" wrap="square" tIns="935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51569" y="8142839"/>
            <a:ext cx="4841700" cy="1164900"/>
          </a:xfrm>
          <a:prstGeom prst="rect">
            <a:avLst/>
          </a:prstGeom>
        </p:spPr>
        <p:txBody>
          <a:bodyPr anchorCtr="0" anchor="ctr" bIns="93525" lIns="93525" spcFirstLastPara="1" rIns="93525" wrap="square" tIns="935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6838007" y="8975570"/>
            <a:ext cx="442800" cy="757500"/>
          </a:xfrm>
          <a:prstGeom prst="rect">
            <a:avLst/>
          </a:prstGeom>
        </p:spPr>
        <p:txBody>
          <a:bodyPr anchorCtr="0" anchor="ctr" bIns="93525" lIns="93525" spcFirstLastPara="1" rIns="93525" wrap="square" tIns="935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51569" y="856566"/>
            <a:ext cx="6876900" cy="1102500"/>
          </a:xfrm>
          <a:prstGeom prst="rect">
            <a:avLst/>
          </a:prstGeom>
          <a:noFill/>
          <a:ln>
            <a:noFill/>
          </a:ln>
        </p:spPr>
        <p:txBody>
          <a:bodyPr anchorCtr="0" anchor="t" bIns="93525" lIns="93525" spcFirstLastPara="1" rIns="93525" wrap="square" tIns="93525">
            <a:noAutofit/>
          </a:bodyPr>
          <a:lstStyle>
            <a:lvl1pPr lvl="0">
              <a:spcBef>
                <a:spcPts val="0"/>
              </a:spcBef>
              <a:spcAft>
                <a:spcPts val="0"/>
              </a:spcAft>
              <a:buClr>
                <a:schemeClr val="dk1"/>
              </a:buClr>
              <a:buSzPts val="2900"/>
              <a:buNone/>
              <a:defRPr sz="2900">
                <a:solidFill>
                  <a:schemeClr val="dk1"/>
                </a:solidFill>
              </a:defRPr>
            </a:lvl1pPr>
            <a:lvl2pPr lvl="1">
              <a:spcBef>
                <a:spcPts val="0"/>
              </a:spcBef>
              <a:spcAft>
                <a:spcPts val="0"/>
              </a:spcAft>
              <a:buClr>
                <a:schemeClr val="dk1"/>
              </a:buClr>
              <a:buSzPts val="2900"/>
              <a:buNone/>
              <a:defRPr sz="2900">
                <a:solidFill>
                  <a:schemeClr val="dk1"/>
                </a:solidFill>
              </a:defRPr>
            </a:lvl2pPr>
            <a:lvl3pPr lvl="2">
              <a:spcBef>
                <a:spcPts val="0"/>
              </a:spcBef>
              <a:spcAft>
                <a:spcPts val="0"/>
              </a:spcAft>
              <a:buClr>
                <a:schemeClr val="dk1"/>
              </a:buClr>
              <a:buSzPts val="2900"/>
              <a:buNone/>
              <a:defRPr sz="2900">
                <a:solidFill>
                  <a:schemeClr val="dk1"/>
                </a:solidFill>
              </a:defRPr>
            </a:lvl3pPr>
            <a:lvl4pPr lvl="3">
              <a:spcBef>
                <a:spcPts val="0"/>
              </a:spcBef>
              <a:spcAft>
                <a:spcPts val="0"/>
              </a:spcAft>
              <a:buClr>
                <a:schemeClr val="dk1"/>
              </a:buClr>
              <a:buSzPts val="2900"/>
              <a:buNone/>
              <a:defRPr sz="2900">
                <a:solidFill>
                  <a:schemeClr val="dk1"/>
                </a:solidFill>
              </a:defRPr>
            </a:lvl4pPr>
            <a:lvl5pPr lvl="4">
              <a:spcBef>
                <a:spcPts val="0"/>
              </a:spcBef>
              <a:spcAft>
                <a:spcPts val="0"/>
              </a:spcAft>
              <a:buClr>
                <a:schemeClr val="dk1"/>
              </a:buClr>
              <a:buSzPts val="2900"/>
              <a:buNone/>
              <a:defRPr sz="2900">
                <a:solidFill>
                  <a:schemeClr val="dk1"/>
                </a:solidFill>
              </a:defRPr>
            </a:lvl5pPr>
            <a:lvl6pPr lvl="5">
              <a:spcBef>
                <a:spcPts val="0"/>
              </a:spcBef>
              <a:spcAft>
                <a:spcPts val="0"/>
              </a:spcAft>
              <a:buClr>
                <a:schemeClr val="dk1"/>
              </a:buClr>
              <a:buSzPts val="2900"/>
              <a:buNone/>
              <a:defRPr sz="2900">
                <a:solidFill>
                  <a:schemeClr val="dk1"/>
                </a:solidFill>
              </a:defRPr>
            </a:lvl6pPr>
            <a:lvl7pPr lvl="6">
              <a:spcBef>
                <a:spcPts val="0"/>
              </a:spcBef>
              <a:spcAft>
                <a:spcPts val="0"/>
              </a:spcAft>
              <a:buClr>
                <a:schemeClr val="dk1"/>
              </a:buClr>
              <a:buSzPts val="2900"/>
              <a:buNone/>
              <a:defRPr sz="2900">
                <a:solidFill>
                  <a:schemeClr val="dk1"/>
                </a:solidFill>
              </a:defRPr>
            </a:lvl7pPr>
            <a:lvl8pPr lvl="7">
              <a:spcBef>
                <a:spcPts val="0"/>
              </a:spcBef>
              <a:spcAft>
                <a:spcPts val="0"/>
              </a:spcAft>
              <a:buClr>
                <a:schemeClr val="dk1"/>
              </a:buClr>
              <a:buSzPts val="2900"/>
              <a:buNone/>
              <a:defRPr sz="2900">
                <a:solidFill>
                  <a:schemeClr val="dk1"/>
                </a:solidFill>
              </a:defRPr>
            </a:lvl8pPr>
            <a:lvl9pPr lvl="8">
              <a:spcBef>
                <a:spcPts val="0"/>
              </a:spcBef>
              <a:spcAft>
                <a:spcPts val="0"/>
              </a:spcAft>
              <a:buClr>
                <a:schemeClr val="dk1"/>
              </a:buClr>
              <a:buSzPts val="2900"/>
              <a:buNone/>
              <a:defRPr sz="2900">
                <a:solidFill>
                  <a:schemeClr val="dk1"/>
                </a:solidFill>
              </a:defRPr>
            </a:lvl9pPr>
          </a:lstStyle>
          <a:p/>
        </p:txBody>
      </p:sp>
      <p:sp>
        <p:nvSpPr>
          <p:cNvPr id="7" name="Google Shape;7;p1"/>
          <p:cNvSpPr txBox="1"/>
          <p:nvPr>
            <p:ph idx="1" type="body"/>
          </p:nvPr>
        </p:nvSpPr>
        <p:spPr>
          <a:xfrm>
            <a:off x="251569" y="2218237"/>
            <a:ext cx="6876900" cy="6576000"/>
          </a:xfrm>
          <a:prstGeom prst="rect">
            <a:avLst/>
          </a:prstGeom>
          <a:noFill/>
          <a:ln>
            <a:noFill/>
          </a:ln>
        </p:spPr>
        <p:txBody>
          <a:bodyPr anchorCtr="0" anchor="t" bIns="93525" lIns="93525" spcFirstLastPara="1" rIns="93525" wrap="square" tIns="935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sz="1400">
                <a:solidFill>
                  <a:schemeClr val="dk2"/>
                </a:solidFill>
              </a:defRPr>
            </a:lvl2pPr>
            <a:lvl3pPr indent="-317500" lvl="2" marL="1371600">
              <a:lnSpc>
                <a:spcPct val="115000"/>
              </a:lnSpc>
              <a:spcBef>
                <a:spcPts val="1600"/>
              </a:spcBef>
              <a:spcAft>
                <a:spcPts val="0"/>
              </a:spcAft>
              <a:buClr>
                <a:schemeClr val="dk2"/>
              </a:buClr>
              <a:buSzPts val="1400"/>
              <a:buChar char="■"/>
              <a:defRPr sz="1400">
                <a:solidFill>
                  <a:schemeClr val="dk2"/>
                </a:solidFill>
              </a:defRPr>
            </a:lvl3pPr>
            <a:lvl4pPr indent="-317500" lvl="3" marL="1828800">
              <a:lnSpc>
                <a:spcPct val="115000"/>
              </a:lnSpc>
              <a:spcBef>
                <a:spcPts val="1600"/>
              </a:spcBef>
              <a:spcAft>
                <a:spcPts val="0"/>
              </a:spcAft>
              <a:buClr>
                <a:schemeClr val="dk2"/>
              </a:buClr>
              <a:buSzPts val="1400"/>
              <a:buChar char="●"/>
              <a:defRPr sz="1400">
                <a:solidFill>
                  <a:schemeClr val="dk2"/>
                </a:solidFill>
              </a:defRPr>
            </a:lvl4pPr>
            <a:lvl5pPr indent="-317500" lvl="4" marL="2286000">
              <a:lnSpc>
                <a:spcPct val="115000"/>
              </a:lnSpc>
              <a:spcBef>
                <a:spcPts val="1600"/>
              </a:spcBef>
              <a:spcAft>
                <a:spcPts val="0"/>
              </a:spcAft>
              <a:buClr>
                <a:schemeClr val="dk2"/>
              </a:buClr>
              <a:buSzPts val="1400"/>
              <a:buChar char="○"/>
              <a:defRPr sz="1400">
                <a:solidFill>
                  <a:schemeClr val="dk2"/>
                </a:solidFill>
              </a:defRPr>
            </a:lvl5pPr>
            <a:lvl6pPr indent="-317500" lvl="5" marL="2743200">
              <a:lnSpc>
                <a:spcPct val="115000"/>
              </a:lnSpc>
              <a:spcBef>
                <a:spcPts val="1600"/>
              </a:spcBef>
              <a:spcAft>
                <a:spcPts val="0"/>
              </a:spcAft>
              <a:buClr>
                <a:schemeClr val="dk2"/>
              </a:buClr>
              <a:buSzPts val="1400"/>
              <a:buChar char="■"/>
              <a:defRPr sz="1400">
                <a:solidFill>
                  <a:schemeClr val="dk2"/>
                </a:solidFill>
              </a:defRPr>
            </a:lvl6pPr>
            <a:lvl7pPr indent="-317500" lvl="6" marL="3200400">
              <a:lnSpc>
                <a:spcPct val="115000"/>
              </a:lnSpc>
              <a:spcBef>
                <a:spcPts val="1600"/>
              </a:spcBef>
              <a:spcAft>
                <a:spcPts val="0"/>
              </a:spcAft>
              <a:buClr>
                <a:schemeClr val="dk2"/>
              </a:buClr>
              <a:buSzPts val="1400"/>
              <a:buChar char="●"/>
              <a:defRPr sz="1400">
                <a:solidFill>
                  <a:schemeClr val="dk2"/>
                </a:solidFill>
              </a:defRPr>
            </a:lvl7pPr>
            <a:lvl8pPr indent="-317500" lvl="7" marL="3657600">
              <a:lnSpc>
                <a:spcPct val="115000"/>
              </a:lnSpc>
              <a:spcBef>
                <a:spcPts val="1600"/>
              </a:spcBef>
              <a:spcAft>
                <a:spcPts val="0"/>
              </a:spcAft>
              <a:buClr>
                <a:schemeClr val="dk2"/>
              </a:buClr>
              <a:buSzPts val="1400"/>
              <a:buChar char="○"/>
              <a:defRPr sz="1400">
                <a:solidFill>
                  <a:schemeClr val="dk2"/>
                </a:solidFill>
              </a:defRPr>
            </a:lvl8pPr>
            <a:lvl9pPr indent="-317500" lvl="8" marL="4114800">
              <a:lnSpc>
                <a:spcPct val="115000"/>
              </a:lnSpc>
              <a:spcBef>
                <a:spcPts val="1600"/>
              </a:spcBef>
              <a:spcAft>
                <a:spcPts val="1600"/>
              </a:spcAft>
              <a:buClr>
                <a:schemeClr val="dk2"/>
              </a:buClr>
              <a:buSzPts val="1400"/>
              <a:buChar char="■"/>
              <a:defRPr sz="1400">
                <a:solidFill>
                  <a:schemeClr val="dk2"/>
                </a:solidFill>
              </a:defRPr>
            </a:lvl9pPr>
          </a:lstStyle>
          <a:p/>
        </p:txBody>
      </p:sp>
      <p:sp>
        <p:nvSpPr>
          <p:cNvPr id="8" name="Google Shape;8;p1"/>
          <p:cNvSpPr txBox="1"/>
          <p:nvPr>
            <p:ph idx="12" type="sldNum"/>
          </p:nvPr>
        </p:nvSpPr>
        <p:spPr>
          <a:xfrm>
            <a:off x="6838007" y="8975570"/>
            <a:ext cx="442800" cy="757500"/>
          </a:xfrm>
          <a:prstGeom prst="rect">
            <a:avLst/>
          </a:prstGeom>
          <a:noFill/>
          <a:ln>
            <a:noFill/>
          </a:ln>
        </p:spPr>
        <p:txBody>
          <a:bodyPr anchorCtr="0" anchor="ctr" bIns="93525" lIns="93525" spcFirstLastPara="1" rIns="93525" wrap="square" tIns="935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870000" y="540000"/>
            <a:ext cx="2969999" cy="132071"/>
          </a:xfrm>
          <a:prstGeom prst="rect">
            <a:avLst/>
          </a:prstGeom>
          <a:noFill/>
          <a:ln>
            <a:noFill/>
          </a:ln>
        </p:spPr>
      </p:pic>
      <p:sp>
        <p:nvSpPr>
          <p:cNvPr id="55" name="Google Shape;55;p13"/>
          <p:cNvSpPr txBox="1"/>
          <p:nvPr/>
        </p:nvSpPr>
        <p:spPr>
          <a:xfrm>
            <a:off x="3870000" y="692400"/>
            <a:ext cx="2970000" cy="284400"/>
          </a:xfrm>
          <a:prstGeom prst="rect">
            <a:avLst/>
          </a:prstGeom>
          <a:noFill/>
          <a:ln>
            <a:noFill/>
          </a:ln>
        </p:spPr>
        <p:txBody>
          <a:bodyPr anchorCtr="0" anchor="t" bIns="18000" lIns="91425" spcFirstLastPara="1" rIns="91425" wrap="square" tIns="18000">
            <a:noAutofit/>
          </a:bodyPr>
          <a:lstStyle/>
          <a:p>
            <a:pPr indent="0" lvl="0" marL="0" rtl="0" algn="ctr">
              <a:spcBef>
                <a:spcPts val="0"/>
              </a:spcBef>
              <a:spcAft>
                <a:spcPts val="0"/>
              </a:spcAft>
              <a:buNone/>
            </a:pPr>
            <a:r>
              <a:rPr b="1" lang="pt-BR" sz="1200">
                <a:solidFill>
                  <a:srgbClr val="6F3C27"/>
                </a:solidFill>
                <a:latin typeface="Vesper Libre"/>
                <a:ea typeface="Vesper Libre"/>
                <a:cs typeface="Vesper Libre"/>
                <a:sym typeface="Vesper Libre"/>
              </a:rPr>
              <a:t>T</a:t>
            </a:r>
            <a:r>
              <a:rPr b="1" lang="pt-BR" sz="1000">
                <a:solidFill>
                  <a:srgbClr val="6F3C27"/>
                </a:solidFill>
                <a:latin typeface="Vesper Libre"/>
                <a:ea typeface="Vesper Libre"/>
                <a:cs typeface="Vesper Libre"/>
                <a:sym typeface="Vesper Libre"/>
              </a:rPr>
              <a:t>ABELA 1-10</a:t>
            </a:r>
            <a:r>
              <a:rPr b="1" lang="pt-BR" sz="1200">
                <a:solidFill>
                  <a:srgbClr val="6F3C27"/>
                </a:solidFill>
                <a:latin typeface="Vesper Libre"/>
                <a:ea typeface="Vesper Libre"/>
                <a:cs typeface="Vesper Libre"/>
                <a:sym typeface="Vesper Libre"/>
              </a:rPr>
              <a:t>: O C</a:t>
            </a:r>
            <a:r>
              <a:rPr b="1" lang="pt-BR" sz="1000">
                <a:solidFill>
                  <a:srgbClr val="6F3C27"/>
                </a:solidFill>
                <a:latin typeface="Vesper Libre"/>
                <a:ea typeface="Vesper Libre"/>
                <a:cs typeface="Vesper Libre"/>
                <a:sym typeface="Vesper Libre"/>
              </a:rPr>
              <a:t>LÉRIGO</a:t>
            </a:r>
            <a:endParaRPr b="1" sz="1000">
              <a:solidFill>
                <a:srgbClr val="6F3C27"/>
              </a:solidFill>
              <a:latin typeface="Vesper Libre"/>
              <a:ea typeface="Vesper Libre"/>
              <a:cs typeface="Vesper Libre"/>
              <a:sym typeface="Vesper Libre"/>
            </a:endParaRPr>
          </a:p>
        </p:txBody>
      </p:sp>
      <p:graphicFrame>
        <p:nvGraphicFramePr>
          <p:cNvPr id="56" name="Google Shape;56;p13"/>
          <p:cNvGraphicFramePr/>
          <p:nvPr/>
        </p:nvGraphicFramePr>
        <p:xfrm>
          <a:off x="3870000" y="987600"/>
          <a:ext cx="3000000" cy="3000000"/>
        </p:xfrm>
        <a:graphic>
          <a:graphicData uri="http://schemas.openxmlformats.org/drawingml/2006/table">
            <a:tbl>
              <a:tblPr>
                <a:noFill/>
                <a:tableStyleId>{0CF6F64B-781F-4702-8B61-DE5FC73E3B38}</a:tableStyleId>
              </a:tblPr>
              <a:tblGrid>
                <a:gridCol w="561075"/>
                <a:gridCol w="2408925"/>
              </a:tblGrid>
              <a:tr h="230475">
                <a:tc>
                  <a:txBody>
                    <a:bodyPr/>
                    <a:lstStyle/>
                    <a:p>
                      <a:pPr indent="0" lvl="0" marL="0" rtl="0" algn="ctr">
                        <a:spcBef>
                          <a:spcPts val="0"/>
                        </a:spcBef>
                        <a:spcAft>
                          <a:spcPts val="0"/>
                        </a:spcAft>
                        <a:buNone/>
                      </a:pPr>
                      <a:r>
                        <a:rPr b="1" lang="pt-BR" sz="1000">
                          <a:latin typeface="Vesper Libre"/>
                          <a:ea typeface="Vesper Libre"/>
                          <a:cs typeface="Vesper Libre"/>
                          <a:sym typeface="Vesper Libre"/>
                        </a:rPr>
                        <a:t>N</a:t>
                      </a:r>
                      <a:r>
                        <a:rPr b="1" lang="pt-BR" sz="800">
                          <a:latin typeface="Vesper Libre"/>
                          <a:ea typeface="Vesper Libre"/>
                          <a:cs typeface="Vesper Libre"/>
                          <a:sym typeface="Vesper Libre"/>
                        </a:rPr>
                        <a:t>ÍVEL</a:t>
                      </a:r>
                      <a:endParaRPr b="1" sz="800">
                        <a:latin typeface="Vesper Libre"/>
                        <a:ea typeface="Vesper Libre"/>
                        <a:cs typeface="Vesper Libre"/>
                        <a:sym typeface="Vesper Libre"/>
                      </a:endParaRPr>
                    </a:p>
                  </a:txBody>
                  <a:tcPr marT="36000" marB="3600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DDD9D5"/>
                    </a:solidFill>
                  </a:tcPr>
                </a:tc>
                <a:tc>
                  <a:txBody>
                    <a:bodyPr/>
                    <a:lstStyle/>
                    <a:p>
                      <a:pPr indent="0" lvl="0" marL="0" rtl="0" algn="l">
                        <a:spcBef>
                          <a:spcPts val="0"/>
                        </a:spcBef>
                        <a:spcAft>
                          <a:spcPts val="0"/>
                        </a:spcAft>
                        <a:buNone/>
                      </a:pPr>
                      <a:r>
                        <a:rPr b="1" lang="pt-BR" sz="1000">
                          <a:latin typeface="Vesper Libre"/>
                          <a:ea typeface="Vesper Libre"/>
                          <a:cs typeface="Vesper Libre"/>
                          <a:sym typeface="Vesper Libre"/>
                        </a:rPr>
                        <a:t>H</a:t>
                      </a:r>
                      <a:r>
                        <a:rPr b="1" lang="pt-BR" sz="800">
                          <a:latin typeface="Vesper Libre"/>
                          <a:ea typeface="Vesper Libre"/>
                          <a:cs typeface="Vesper Libre"/>
                          <a:sym typeface="Vesper Libre"/>
                        </a:rPr>
                        <a:t>ABILIDADES DE</a:t>
                      </a:r>
                      <a:r>
                        <a:rPr b="1" lang="pt-BR" sz="1000">
                          <a:latin typeface="Vesper Libre"/>
                          <a:ea typeface="Vesper Libre"/>
                          <a:cs typeface="Vesper Libre"/>
                          <a:sym typeface="Vesper Libre"/>
                        </a:rPr>
                        <a:t> C</a:t>
                      </a:r>
                      <a:r>
                        <a:rPr b="1" lang="pt-BR" sz="800">
                          <a:latin typeface="Vesper Libre"/>
                          <a:ea typeface="Vesper Libre"/>
                          <a:cs typeface="Vesper Libre"/>
                          <a:sym typeface="Vesper Libre"/>
                        </a:rPr>
                        <a:t>LASSE</a:t>
                      </a:r>
                      <a:endParaRPr b="1" sz="800">
                        <a:latin typeface="Vesper Libre"/>
                        <a:ea typeface="Vesper Libre"/>
                        <a:cs typeface="Vesper Libre"/>
                        <a:sym typeface="Vesper Libre"/>
                      </a:endParaRPr>
                    </a:p>
                  </a:txBody>
                  <a:tcPr marT="36000" marB="3600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DDD9D5"/>
                    </a:solidFill>
                  </a:tcPr>
                </a:tc>
              </a:tr>
              <a:tr h="152400">
                <a:tc>
                  <a:txBody>
                    <a:bodyPr/>
                    <a:lstStyle/>
                    <a:p>
                      <a:pPr indent="0" lvl="0" marL="0" rtl="0" algn="ctr">
                        <a:spcBef>
                          <a:spcPts val="0"/>
                        </a:spcBef>
                        <a:spcAft>
                          <a:spcPts val="0"/>
                        </a:spcAft>
                        <a:buNone/>
                      </a:pPr>
                      <a:r>
                        <a:rPr lang="pt-BR" sz="900">
                          <a:latin typeface="Quattrocento Sans"/>
                          <a:ea typeface="Quattrocento Sans"/>
                          <a:cs typeface="Quattrocento Sans"/>
                          <a:sym typeface="Quattrocento Sans"/>
                        </a:rPr>
                        <a:t>1º</a:t>
                      </a:r>
                      <a:endParaRPr sz="900">
                        <a:latin typeface="Quattrocento Sans"/>
                        <a:ea typeface="Quattrocento Sans"/>
                        <a:cs typeface="Quattrocento Sans"/>
                        <a:sym typeface="Quattrocento Sans"/>
                      </a:endParaRPr>
                    </a:p>
                  </a:txBody>
                  <a:tcPr marT="36000" marB="3600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F6F6F6"/>
                    </a:solidFill>
                  </a:tcPr>
                </a:tc>
                <a:tc>
                  <a:txBody>
                    <a:bodyPr/>
                    <a:lstStyle/>
                    <a:p>
                      <a:pPr indent="0" lvl="0" marL="0" rtl="0" algn="l">
                        <a:spcBef>
                          <a:spcPts val="0"/>
                        </a:spcBef>
                        <a:spcAft>
                          <a:spcPts val="0"/>
                        </a:spcAft>
                        <a:buNone/>
                      </a:pPr>
                      <a:r>
                        <a:rPr lang="pt-BR" sz="900">
                          <a:latin typeface="Quattrocento Sans"/>
                          <a:ea typeface="Quattrocento Sans"/>
                          <a:cs typeface="Quattrocento Sans"/>
                          <a:sym typeface="Quattrocento Sans"/>
                        </a:rPr>
                        <a:t>Devoto, magia (1º círculo)</a:t>
                      </a:r>
                      <a:endParaRPr sz="900">
                        <a:latin typeface="Quattrocento Sans"/>
                        <a:ea typeface="Quattrocento Sans"/>
                        <a:cs typeface="Quattrocento Sans"/>
                        <a:sym typeface="Quattrocento Sans"/>
                      </a:endParaRPr>
                    </a:p>
                  </a:txBody>
                  <a:tcPr marT="36000" marB="3600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F6F6F6"/>
                    </a:solidFill>
                  </a:tcPr>
                </a:tc>
              </a:tr>
              <a:tr h="100000">
                <a:tc>
                  <a:txBody>
                    <a:bodyPr/>
                    <a:lstStyle/>
                    <a:p>
                      <a:pPr indent="0" lvl="0" marL="0" rtl="0" algn="ctr">
                        <a:spcBef>
                          <a:spcPts val="0"/>
                        </a:spcBef>
                        <a:spcAft>
                          <a:spcPts val="0"/>
                        </a:spcAft>
                        <a:buNone/>
                      </a:pPr>
                      <a:r>
                        <a:rPr lang="pt-BR" sz="900">
                          <a:latin typeface="Quattrocento Sans"/>
                          <a:ea typeface="Quattrocento Sans"/>
                          <a:cs typeface="Quattrocento Sans"/>
                          <a:sym typeface="Quattrocento Sans"/>
                        </a:rPr>
                        <a:t>2º</a:t>
                      </a:r>
                      <a:endParaRPr sz="900">
                        <a:latin typeface="Quattrocento Sans"/>
                        <a:ea typeface="Quattrocento Sans"/>
                        <a:cs typeface="Quattrocento Sans"/>
                        <a:sym typeface="Quattrocento Sans"/>
                      </a:endParaRPr>
                    </a:p>
                  </a:txBody>
                  <a:tcPr marT="36000" marB="3600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DDD9D5"/>
                    </a:solidFill>
                  </a:tcPr>
                </a:tc>
                <a:tc>
                  <a:txBody>
                    <a:bodyPr/>
                    <a:lstStyle/>
                    <a:p>
                      <a:pPr indent="0" lvl="0" marL="0" rtl="0" algn="l">
                        <a:spcBef>
                          <a:spcPts val="0"/>
                        </a:spcBef>
                        <a:spcAft>
                          <a:spcPts val="0"/>
                        </a:spcAft>
                        <a:buNone/>
                      </a:pPr>
                      <a:r>
                        <a:rPr lang="pt-BR" sz="900">
                          <a:latin typeface="Quattrocento Sans"/>
                          <a:ea typeface="Quattrocento Sans"/>
                          <a:cs typeface="Quattrocento Sans"/>
                          <a:sym typeface="Quattrocento Sans"/>
                        </a:rPr>
                        <a:t>Poder de clérigo</a:t>
                      </a:r>
                      <a:endParaRPr sz="900">
                        <a:latin typeface="Quattrocento Sans"/>
                        <a:ea typeface="Quattrocento Sans"/>
                        <a:cs typeface="Quattrocento Sans"/>
                        <a:sym typeface="Quattrocento Sans"/>
                      </a:endParaRPr>
                    </a:p>
                  </a:txBody>
                  <a:tcPr marT="36000" marB="3600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DDD9D5"/>
                    </a:solidFill>
                  </a:tcPr>
                </a:tc>
              </a:tr>
            </a:tbl>
          </a:graphicData>
        </a:graphic>
      </p:graphicFrame>
      <p:pic>
        <p:nvPicPr>
          <p:cNvPr id="57" name="Google Shape;57;p13"/>
          <p:cNvPicPr preferRelativeResize="0"/>
          <p:nvPr/>
        </p:nvPicPr>
        <p:blipFill>
          <a:blip r:embed="rId3">
            <a:alphaModFix/>
          </a:blip>
          <a:stretch>
            <a:fillRect/>
          </a:stretch>
        </p:blipFill>
        <p:spPr>
          <a:xfrm>
            <a:off x="3870000" y="1683000"/>
            <a:ext cx="2969999" cy="132071"/>
          </a:xfrm>
          <a:prstGeom prst="rect">
            <a:avLst/>
          </a:prstGeom>
          <a:noFill/>
          <a:ln>
            <a:noFill/>
          </a:ln>
        </p:spPr>
      </p:pic>
      <p:pic>
        <p:nvPicPr>
          <p:cNvPr id="58" name="Google Shape;58;p13"/>
          <p:cNvPicPr preferRelativeResize="0"/>
          <p:nvPr/>
        </p:nvPicPr>
        <p:blipFill>
          <a:blip r:embed="rId4">
            <a:alphaModFix/>
          </a:blip>
          <a:stretch>
            <a:fillRect/>
          </a:stretch>
        </p:blipFill>
        <p:spPr>
          <a:xfrm>
            <a:off x="304800" y="9313896"/>
            <a:ext cx="7075199" cy="586092"/>
          </a:xfrm>
          <a:prstGeom prst="rect">
            <a:avLst/>
          </a:prstGeom>
          <a:noFill/>
          <a:ln>
            <a:noFill/>
          </a:ln>
        </p:spPr>
      </p:pic>
      <p:pic>
        <p:nvPicPr>
          <p:cNvPr id="59" name="Google Shape;59;p13"/>
          <p:cNvPicPr preferRelativeResize="0"/>
          <p:nvPr/>
        </p:nvPicPr>
        <p:blipFill>
          <a:blip r:embed="rId5">
            <a:alphaModFix/>
          </a:blip>
          <a:stretch>
            <a:fillRect/>
          </a:stretch>
        </p:blipFill>
        <p:spPr>
          <a:xfrm>
            <a:off x="540000" y="7520550"/>
            <a:ext cx="6299999" cy="1662822"/>
          </a:xfrm>
          <a:prstGeom prst="rect">
            <a:avLst/>
          </a:prstGeom>
          <a:noFill/>
          <a:ln>
            <a:noFill/>
          </a:ln>
        </p:spPr>
      </p:pic>
      <p:sp>
        <p:nvSpPr>
          <p:cNvPr id="60" name="Google Shape;60;p13"/>
          <p:cNvSpPr txBox="1"/>
          <p:nvPr/>
        </p:nvSpPr>
        <p:spPr>
          <a:xfrm>
            <a:off x="625725" y="7642325"/>
            <a:ext cx="5975100" cy="14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200">
                <a:solidFill>
                  <a:srgbClr val="F0DC82"/>
                </a:solidFill>
                <a:latin typeface="Quattrocento Sans"/>
                <a:ea typeface="Quattrocento Sans"/>
                <a:cs typeface="Quattrocento Sans"/>
                <a:sym typeface="Quattrocento Sans"/>
              </a:rPr>
              <a:t>Missas</a:t>
            </a:r>
            <a:endParaRPr b="1" sz="1200">
              <a:solidFill>
                <a:srgbClr val="F0DC82"/>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b="1" sz="1200">
              <a:solidFill>
                <a:srgbClr val="F0DC82"/>
              </a:solidFill>
              <a:latin typeface="Quattrocento Sans"/>
              <a:ea typeface="Quattrocento Sans"/>
              <a:cs typeface="Quattrocento Sans"/>
              <a:sym typeface="Quattrocento Sans"/>
            </a:endParaRPr>
          </a:p>
          <a:p>
            <a:pPr indent="0" lvl="0" marL="0" rtl="0" algn="l">
              <a:spcBef>
                <a:spcPts val="0"/>
              </a:spcBef>
              <a:spcAft>
                <a:spcPts val="0"/>
              </a:spcAft>
              <a:buNone/>
            </a:pPr>
            <a:r>
              <a:rPr lang="pt-BR" sz="1000">
                <a:solidFill>
                  <a:schemeClr val="lt1"/>
                </a:solidFill>
                <a:latin typeface="Vesper Libre"/>
                <a:ea typeface="Vesper Libre"/>
                <a:cs typeface="Vesper Libre"/>
                <a:sym typeface="Vesper Libre"/>
              </a:rPr>
              <a:t>Lorem ipsum dolor sit amet, consectetur adipiscing elit, sed do eiusmod tempor incididunt ut labore et dolore magna aliqua. Ut enim ad minim veniam, quis nostrud </a:t>
            </a:r>
            <a:r>
              <a:rPr lang="pt-BR" sz="1000">
                <a:solidFill>
                  <a:schemeClr val="lt1"/>
                </a:solidFill>
                <a:latin typeface="Vesper Libre"/>
                <a:ea typeface="Vesper Libre"/>
                <a:cs typeface="Vesper Libre"/>
                <a:sym typeface="Vesper Libre"/>
              </a:rPr>
              <a:t>fugiat nulla pariatur. Excepteur sint occaecat cupidatat non proident, sunt in culpa qui officia deserunt mollit anim id est laborum.</a:t>
            </a:r>
            <a:r>
              <a:rPr lang="pt-BR" sz="1000">
                <a:solidFill>
                  <a:schemeClr val="lt1"/>
                </a:solidFill>
                <a:latin typeface="Vesper Libre"/>
                <a:ea typeface="Vesper Libre"/>
                <a:cs typeface="Vesper Libre"/>
                <a:sym typeface="Vesper Libre"/>
              </a:rPr>
              <a:t> </a:t>
            </a:r>
            <a:endParaRPr sz="1000">
              <a:solidFill>
                <a:schemeClr val="lt1"/>
              </a:solidFill>
              <a:latin typeface="Vesper Libre"/>
              <a:ea typeface="Vesper Libre"/>
              <a:cs typeface="Vesper Libre"/>
              <a:sym typeface="Vesper Libre"/>
            </a:endParaRPr>
          </a:p>
        </p:txBody>
      </p:sp>
      <p:sp>
        <p:nvSpPr>
          <p:cNvPr id="61" name="Google Shape;61;p13"/>
          <p:cNvSpPr txBox="1"/>
          <p:nvPr/>
        </p:nvSpPr>
        <p:spPr>
          <a:xfrm>
            <a:off x="533400" y="542925"/>
            <a:ext cx="2970000" cy="27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000">
                <a:solidFill>
                  <a:srgbClr val="B02B2E"/>
                </a:solidFill>
                <a:latin typeface="Righteous"/>
                <a:ea typeface="Righteous"/>
                <a:cs typeface="Righteous"/>
                <a:sym typeface="Righteous"/>
              </a:rPr>
              <a:t>CARACTERÍSTICAS </a:t>
            </a:r>
            <a:endParaRPr sz="2000">
              <a:solidFill>
                <a:srgbClr val="B02B2E"/>
              </a:solidFill>
              <a:latin typeface="Righteous"/>
              <a:ea typeface="Righteous"/>
              <a:cs typeface="Righteous"/>
              <a:sym typeface="Righteous"/>
            </a:endParaRPr>
          </a:p>
          <a:p>
            <a:pPr indent="0" lvl="0" marL="0" rtl="0" algn="l">
              <a:spcBef>
                <a:spcPts val="0"/>
              </a:spcBef>
              <a:spcAft>
                <a:spcPts val="0"/>
              </a:spcAft>
              <a:buNone/>
            </a:pPr>
            <a:r>
              <a:rPr lang="pt-BR" sz="2000">
                <a:solidFill>
                  <a:srgbClr val="B02B2E"/>
                </a:solidFill>
                <a:latin typeface="Righteous"/>
                <a:ea typeface="Righteous"/>
                <a:cs typeface="Righteous"/>
                <a:sym typeface="Righteous"/>
              </a:rPr>
              <a:t>DE CLASSE</a:t>
            </a:r>
            <a:endParaRPr sz="2000">
              <a:solidFill>
                <a:srgbClr val="B02B2E"/>
              </a:solidFill>
              <a:latin typeface="Righteous"/>
              <a:ea typeface="Righteous"/>
              <a:cs typeface="Righteous"/>
              <a:sym typeface="Righteous"/>
            </a:endParaRPr>
          </a:p>
          <a:p>
            <a:pPr indent="0" lvl="0" marL="0" rtl="0" algn="l">
              <a:spcBef>
                <a:spcPts val="0"/>
              </a:spcBef>
              <a:spcAft>
                <a:spcPts val="0"/>
              </a:spcAft>
              <a:buNone/>
            </a:pPr>
            <a:r>
              <a:t/>
            </a:r>
            <a:endParaRPr b="1" sz="1000">
              <a:solidFill>
                <a:srgbClr val="B02B2E"/>
              </a:solidFill>
              <a:latin typeface="Vesper Libre"/>
              <a:ea typeface="Vesper Libre"/>
              <a:cs typeface="Vesper Libre"/>
              <a:sym typeface="Vesper Libre"/>
            </a:endParaRPr>
          </a:p>
          <a:p>
            <a:pPr indent="179999" lvl="0" marL="0" rtl="0" algn="l">
              <a:spcBef>
                <a:spcPts val="0"/>
              </a:spcBef>
              <a:spcAft>
                <a:spcPts val="0"/>
              </a:spcAft>
              <a:buNone/>
            </a:pPr>
            <a:r>
              <a:rPr b="1" lang="pt-BR" sz="1000">
                <a:solidFill>
                  <a:srgbClr val="B02B2E"/>
                </a:solidFill>
                <a:latin typeface="Vesper Libre"/>
                <a:ea typeface="Vesper Libre"/>
                <a:cs typeface="Vesper Libre"/>
                <a:sym typeface="Vesper Libre"/>
              </a:rPr>
              <a:t>P</a:t>
            </a:r>
            <a:r>
              <a:rPr b="1" lang="pt-BR" sz="800">
                <a:solidFill>
                  <a:srgbClr val="B02B2E"/>
                </a:solidFill>
                <a:latin typeface="Vesper Libre"/>
                <a:ea typeface="Vesper Libre"/>
                <a:cs typeface="Vesper Libre"/>
                <a:sym typeface="Vesper Libre"/>
              </a:rPr>
              <a:t>ONTOS</a:t>
            </a:r>
            <a:r>
              <a:rPr b="1" lang="pt-BR" sz="1000">
                <a:solidFill>
                  <a:srgbClr val="B02B2E"/>
                </a:solidFill>
                <a:latin typeface="Vesper Libre"/>
                <a:ea typeface="Vesper Libre"/>
                <a:cs typeface="Vesper Libre"/>
                <a:sym typeface="Vesper Libre"/>
              </a:rPr>
              <a:t> </a:t>
            </a:r>
            <a:r>
              <a:rPr b="1" lang="pt-BR" sz="800">
                <a:solidFill>
                  <a:srgbClr val="B02B2E"/>
                </a:solidFill>
                <a:latin typeface="Vesper Libre"/>
                <a:ea typeface="Vesper Libre"/>
                <a:cs typeface="Vesper Libre"/>
                <a:sym typeface="Vesper Libre"/>
              </a:rPr>
              <a:t>DE</a:t>
            </a:r>
            <a:r>
              <a:rPr b="1" lang="pt-BR" sz="1000">
                <a:solidFill>
                  <a:srgbClr val="B02B2E"/>
                </a:solidFill>
                <a:latin typeface="Vesper Libre"/>
                <a:ea typeface="Vesper Libre"/>
                <a:cs typeface="Vesper Libre"/>
                <a:sym typeface="Vesper Libre"/>
              </a:rPr>
              <a:t> V</a:t>
            </a:r>
            <a:r>
              <a:rPr b="1" lang="pt-BR" sz="800">
                <a:solidFill>
                  <a:srgbClr val="B02B2E"/>
                </a:solidFill>
                <a:latin typeface="Vesper Libre"/>
                <a:ea typeface="Vesper Libre"/>
                <a:cs typeface="Vesper Libre"/>
                <a:sym typeface="Vesper Libre"/>
              </a:rPr>
              <a:t>IDA: </a:t>
            </a:r>
            <a:r>
              <a:rPr lang="pt-BR" sz="800">
                <a:solidFill>
                  <a:srgbClr val="B02B2E"/>
                </a:solidFill>
                <a:latin typeface="Vesper Libre"/>
                <a:ea typeface="Vesper Libre"/>
                <a:cs typeface="Vesper Libre"/>
                <a:sym typeface="Vesper Libre"/>
              </a:rPr>
              <a:t> </a:t>
            </a:r>
            <a:r>
              <a:rPr lang="pt-BR" sz="1000">
                <a:latin typeface="Vesper Libre"/>
                <a:ea typeface="Vesper Libre"/>
                <a:cs typeface="Vesper Libre"/>
                <a:sym typeface="Vesper Libre"/>
              </a:rPr>
              <a:t>Um clérigo começa com 16 pontos de vida (+ modificador de Constituição) e ganha 4 PV (+ mod. Con) por nível. </a:t>
            </a:r>
            <a:r>
              <a:rPr lang="pt-BR" sz="1000">
                <a:solidFill>
                  <a:schemeClr val="dk1"/>
                </a:solidFill>
                <a:latin typeface="Vesper Libre"/>
                <a:ea typeface="Vesper Libre"/>
                <a:cs typeface="Vesper Libre"/>
                <a:sym typeface="Vesper Libre"/>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sz="1000">
              <a:latin typeface="Vesper Libre"/>
              <a:ea typeface="Vesper Libre"/>
              <a:cs typeface="Vesper Libre"/>
              <a:sym typeface="Vesper Libre"/>
            </a:endParaRPr>
          </a:p>
          <a:p>
            <a:pPr indent="0" lvl="0" marL="179999" rtl="0" algn="l">
              <a:spcBef>
                <a:spcPts val="0"/>
              </a:spcBef>
              <a:spcAft>
                <a:spcPts val="0"/>
              </a:spcAft>
              <a:buNone/>
            </a:pPr>
            <a:r>
              <a:t/>
            </a:r>
            <a:endParaRPr sz="1000">
              <a:latin typeface="Vesper Libre"/>
              <a:ea typeface="Vesper Libre"/>
              <a:cs typeface="Vesper Libre"/>
              <a:sym typeface="Vesper Libre"/>
            </a:endParaRPr>
          </a:p>
        </p:txBody>
      </p:sp>
      <p:sp>
        <p:nvSpPr>
          <p:cNvPr id="62" name="Google Shape;62;p13"/>
          <p:cNvSpPr txBox="1"/>
          <p:nvPr/>
        </p:nvSpPr>
        <p:spPr>
          <a:xfrm>
            <a:off x="2819400" y="9291300"/>
            <a:ext cx="3943500" cy="284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pt-BR" sz="1000">
                <a:solidFill>
                  <a:srgbClr val="6F3C27"/>
                </a:solidFill>
                <a:latin typeface="Vesper Libre"/>
                <a:ea typeface="Vesper Libre"/>
                <a:cs typeface="Vesper Libre"/>
                <a:sym typeface="Vesper Libre"/>
              </a:rPr>
              <a:t>C</a:t>
            </a:r>
            <a:r>
              <a:rPr b="1" lang="pt-BR" sz="800">
                <a:solidFill>
                  <a:srgbClr val="6F3C27"/>
                </a:solidFill>
                <a:latin typeface="Vesper Libre"/>
                <a:ea typeface="Vesper Libre"/>
                <a:cs typeface="Vesper Libre"/>
                <a:sym typeface="Vesper Libre"/>
              </a:rPr>
              <a:t>ONSTRUÇÃO DE </a:t>
            </a:r>
            <a:r>
              <a:rPr b="1" lang="pt-BR" sz="1000">
                <a:solidFill>
                  <a:srgbClr val="6F3C27"/>
                </a:solidFill>
                <a:latin typeface="Vesper Libre"/>
                <a:ea typeface="Vesper Libre"/>
                <a:cs typeface="Vesper Libre"/>
                <a:sym typeface="Vesper Libre"/>
              </a:rPr>
              <a:t>P</a:t>
            </a:r>
            <a:r>
              <a:rPr b="1" lang="pt-BR" sz="800">
                <a:solidFill>
                  <a:srgbClr val="6F3C27"/>
                </a:solidFill>
                <a:latin typeface="Vesper Libre"/>
                <a:ea typeface="Vesper Libre"/>
                <a:cs typeface="Vesper Libre"/>
                <a:sym typeface="Vesper Libre"/>
              </a:rPr>
              <a:t>ERSONAGEM</a:t>
            </a:r>
            <a:endParaRPr b="1" sz="800">
              <a:solidFill>
                <a:srgbClr val="6F3C27"/>
              </a:solidFill>
              <a:latin typeface="Vesper Libre"/>
              <a:ea typeface="Vesper Libre"/>
              <a:cs typeface="Vesper Libre"/>
              <a:sym typeface="Vesper Libre"/>
            </a:endParaRPr>
          </a:p>
        </p:txBody>
      </p:sp>
      <p:sp>
        <p:nvSpPr>
          <p:cNvPr id="63" name="Google Shape;63;p13"/>
          <p:cNvSpPr txBox="1"/>
          <p:nvPr/>
        </p:nvSpPr>
        <p:spPr>
          <a:xfrm>
            <a:off x="6981825" y="9464750"/>
            <a:ext cx="314400" cy="2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00">
                <a:solidFill>
                  <a:srgbClr val="F0DC82"/>
                </a:solidFill>
                <a:latin typeface="Quattrocento Sans"/>
                <a:ea typeface="Quattrocento Sans"/>
                <a:cs typeface="Quattrocento Sans"/>
                <a:sym typeface="Quattrocento Sans"/>
              </a:rPr>
              <a:t>57</a:t>
            </a:r>
            <a:endParaRPr sz="1000">
              <a:solidFill>
                <a:srgbClr val="F0DC82"/>
              </a:solidFill>
              <a:latin typeface="Quattrocento Sans"/>
              <a:ea typeface="Quattrocento Sans"/>
              <a:cs typeface="Quattrocento Sans"/>
              <a:sym typeface="Quattrocento Sans"/>
            </a:endParaRPr>
          </a:p>
        </p:txBody>
      </p:sp>
      <p:sp>
        <p:nvSpPr>
          <p:cNvPr id="64" name="Google Shape;64;p13"/>
          <p:cNvSpPr txBox="1"/>
          <p:nvPr/>
        </p:nvSpPr>
        <p:spPr>
          <a:xfrm>
            <a:off x="3870000" y="2000250"/>
            <a:ext cx="2340300" cy="47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000">
                <a:solidFill>
                  <a:srgbClr val="B02B2E"/>
                </a:solidFill>
                <a:latin typeface="Metal Mania"/>
                <a:ea typeface="Metal Mania"/>
                <a:cs typeface="Metal Mania"/>
                <a:sym typeface="Metal Mania"/>
              </a:rPr>
              <a:t>infligir ferimentos</a:t>
            </a:r>
            <a:endParaRPr sz="2000">
              <a:solidFill>
                <a:srgbClr val="B02B2E"/>
              </a:solidFill>
              <a:latin typeface="Metal Mania"/>
              <a:ea typeface="Metal Mania"/>
              <a:cs typeface="Metal Mania"/>
              <a:sym typeface="Metal Mania"/>
            </a:endParaRPr>
          </a:p>
          <a:p>
            <a:pPr indent="0" lvl="0" marL="0" rtl="0" algn="l">
              <a:spcBef>
                <a:spcPts val="0"/>
              </a:spcBef>
              <a:spcAft>
                <a:spcPts val="0"/>
              </a:spcAft>
              <a:buNone/>
            </a:pPr>
            <a:r>
              <a:rPr lang="pt-BR" sz="1200">
                <a:solidFill>
                  <a:srgbClr val="727175"/>
                </a:solidFill>
                <a:latin typeface="Metal Mania"/>
                <a:ea typeface="Metal Mania"/>
                <a:cs typeface="Metal Mania"/>
                <a:sym typeface="Metal Mania"/>
              </a:rPr>
              <a:t>divina 1 (necromancia)</a:t>
            </a:r>
            <a:endParaRPr sz="1200">
              <a:solidFill>
                <a:srgbClr val="727175"/>
              </a:solidFill>
              <a:latin typeface="Metal Mania"/>
              <a:ea typeface="Metal Mania"/>
              <a:cs typeface="Metal Mania"/>
              <a:sym typeface="Metal Mania"/>
            </a:endParaRPr>
          </a:p>
          <a:p>
            <a:pPr indent="0" lvl="0" marL="0" rtl="0" algn="l">
              <a:spcBef>
                <a:spcPts val="0"/>
              </a:spcBef>
              <a:spcAft>
                <a:spcPts val="0"/>
              </a:spcAft>
              <a:buNone/>
            </a:pPr>
            <a:r>
              <a:t/>
            </a:r>
            <a:endParaRPr b="1" sz="1000">
              <a:solidFill>
                <a:srgbClr val="B02B2E"/>
              </a:solidFill>
              <a:latin typeface="Vesper Libre"/>
              <a:ea typeface="Vesper Libre"/>
              <a:cs typeface="Vesper Libre"/>
              <a:sym typeface="Vesper Libre"/>
            </a:endParaRPr>
          </a:p>
          <a:p>
            <a:pPr indent="0" lvl="0" marL="0" rtl="0" algn="l">
              <a:spcBef>
                <a:spcPts val="0"/>
              </a:spcBef>
              <a:spcAft>
                <a:spcPts val="0"/>
              </a:spcAft>
              <a:buNone/>
            </a:pPr>
            <a:r>
              <a:rPr b="1" lang="pt-BR" sz="1000">
                <a:latin typeface="Vesper Libre"/>
                <a:ea typeface="Vesper Libre"/>
                <a:cs typeface="Vesper Libre"/>
                <a:sym typeface="Vesper Libre"/>
              </a:rPr>
              <a:t>Execução: </a:t>
            </a:r>
            <a:r>
              <a:rPr lang="pt-BR" sz="1000">
                <a:latin typeface="Vesper Libre"/>
                <a:ea typeface="Vesper Libre"/>
                <a:cs typeface="Vesper Libre"/>
                <a:sym typeface="Vesper Libre"/>
              </a:rPr>
              <a:t>padrão; </a:t>
            </a:r>
            <a:r>
              <a:rPr b="1" lang="pt-BR" sz="1000">
                <a:latin typeface="Vesper Libre"/>
                <a:ea typeface="Vesper Libre"/>
                <a:cs typeface="Vesper Libre"/>
                <a:sym typeface="Vesper Libre"/>
              </a:rPr>
              <a:t>Alcance: </a:t>
            </a:r>
            <a:r>
              <a:rPr lang="pt-BR" sz="1000">
                <a:latin typeface="Vesper Libre"/>
                <a:ea typeface="Vesper Libre"/>
                <a:cs typeface="Vesper Libre"/>
                <a:sym typeface="Vesper Libre"/>
              </a:rPr>
              <a:t>toque</a:t>
            </a:r>
            <a:endParaRPr sz="1000">
              <a:latin typeface="Vesper Libre"/>
              <a:ea typeface="Vesper Libre"/>
              <a:cs typeface="Vesper Libre"/>
              <a:sym typeface="Vesper Libre"/>
            </a:endParaRPr>
          </a:p>
          <a:p>
            <a:pPr indent="0" lvl="0" marL="0" rtl="0" algn="l">
              <a:spcBef>
                <a:spcPts val="0"/>
              </a:spcBef>
              <a:spcAft>
                <a:spcPts val="0"/>
              </a:spcAft>
              <a:buNone/>
            </a:pPr>
            <a:r>
              <a:rPr b="1" lang="pt-BR" sz="1000">
                <a:latin typeface="Vesper Libre"/>
                <a:ea typeface="Vesper Libre"/>
                <a:cs typeface="Vesper Libre"/>
                <a:sym typeface="Vesper Libre"/>
              </a:rPr>
              <a:t>Alvo: </a:t>
            </a:r>
            <a:r>
              <a:rPr lang="pt-BR" sz="1000">
                <a:latin typeface="Vesper Libre"/>
                <a:ea typeface="Vesper Libre"/>
                <a:cs typeface="Vesper Libre"/>
                <a:sym typeface="Vesper Libre"/>
              </a:rPr>
              <a:t>1 criatura; </a:t>
            </a:r>
            <a:r>
              <a:rPr b="1" lang="pt-BR" sz="1000">
                <a:latin typeface="Vesper Libre"/>
                <a:ea typeface="Vesper Libre"/>
                <a:cs typeface="Vesper Libre"/>
                <a:sym typeface="Vesper Libre"/>
              </a:rPr>
              <a:t>Duração: </a:t>
            </a:r>
            <a:r>
              <a:rPr lang="pt-BR" sz="1000">
                <a:latin typeface="Vesper Libre"/>
                <a:ea typeface="Vesper Libre"/>
                <a:cs typeface="Vesper Libre"/>
                <a:sym typeface="Vesper Libre"/>
              </a:rPr>
              <a:t>instantânea</a:t>
            </a:r>
            <a:endParaRPr sz="1000">
              <a:latin typeface="Vesper Libre"/>
              <a:ea typeface="Vesper Libre"/>
              <a:cs typeface="Vesper Libre"/>
              <a:sym typeface="Vesper Libre"/>
            </a:endParaRPr>
          </a:p>
          <a:p>
            <a:pPr indent="0" lvl="0" marL="0" rtl="0" algn="l">
              <a:spcBef>
                <a:spcPts val="0"/>
              </a:spcBef>
              <a:spcAft>
                <a:spcPts val="0"/>
              </a:spcAft>
              <a:buNone/>
            </a:pPr>
            <a:r>
              <a:rPr b="1" lang="pt-BR" sz="1000">
                <a:latin typeface="Vesper Libre"/>
                <a:ea typeface="Vesper Libre"/>
                <a:cs typeface="Vesper Libre"/>
                <a:sym typeface="Vesper Libre"/>
              </a:rPr>
              <a:t>Resistência: </a:t>
            </a:r>
            <a:r>
              <a:rPr lang="pt-BR" sz="1000">
                <a:latin typeface="Vesper Libre"/>
                <a:ea typeface="Vesper Libre"/>
                <a:cs typeface="Vesper Libre"/>
                <a:sym typeface="Vesper Libre"/>
              </a:rPr>
              <a:t>Fortitude reduz à metade.</a:t>
            </a:r>
            <a:endParaRPr sz="1000">
              <a:latin typeface="Vesper Libre"/>
              <a:ea typeface="Vesper Libre"/>
              <a:cs typeface="Vesper Libre"/>
              <a:sym typeface="Vesper Libre"/>
            </a:endParaRPr>
          </a:p>
          <a:p>
            <a:pPr indent="0" lvl="0" marL="0" rtl="0" algn="l">
              <a:spcBef>
                <a:spcPts val="0"/>
              </a:spcBef>
              <a:spcAft>
                <a:spcPts val="0"/>
              </a:spcAft>
              <a:buNone/>
            </a:pPr>
            <a:r>
              <a:t/>
            </a:r>
            <a:endParaRPr sz="1000">
              <a:latin typeface="Vesper Libre"/>
              <a:ea typeface="Vesper Libre"/>
              <a:cs typeface="Vesper Libre"/>
              <a:sym typeface="Vesper Libre"/>
            </a:endParaRPr>
          </a:p>
          <a:p>
            <a:pPr indent="0" lvl="0" marL="0" rtl="0" algn="l">
              <a:spcBef>
                <a:spcPts val="0"/>
              </a:spcBef>
              <a:spcAft>
                <a:spcPts val="0"/>
              </a:spcAft>
              <a:buNone/>
            </a:pPr>
            <a:r>
              <a:rPr lang="pt-BR" sz="1000">
                <a:latin typeface="Vesper Libre"/>
                <a:ea typeface="Vesper Libre"/>
                <a:cs typeface="Vesper Libre"/>
                <a:sym typeface="Vesper Libre"/>
              </a:rPr>
              <a:t>Você canaliza energia negativa contra um alvo, causando 2d8+2 pontos de danos de trevas (ou curando 2d8+2 PV, se for um morto-vivo). </a:t>
            </a:r>
            <a:r>
              <a:rPr i="1" lang="pt-BR" sz="1000">
                <a:latin typeface="Vesper Libre"/>
                <a:ea typeface="Vesper Libre"/>
                <a:cs typeface="Vesper Libre"/>
                <a:sym typeface="Vesper Libre"/>
              </a:rPr>
              <a:t>Infligir Ferimentos </a:t>
            </a:r>
            <a:r>
              <a:rPr lang="pt-BR" sz="1000">
                <a:latin typeface="Vesper Libre"/>
                <a:ea typeface="Vesper Libre"/>
                <a:cs typeface="Vesper Libre"/>
                <a:sym typeface="Vesper Libre"/>
              </a:rPr>
              <a:t>anula </a:t>
            </a:r>
            <a:r>
              <a:rPr i="1" lang="pt-BR" sz="1000">
                <a:latin typeface="Vesper Libre"/>
                <a:ea typeface="Vesper Libre"/>
                <a:cs typeface="Vesper Libre"/>
                <a:sym typeface="Vesper Libre"/>
              </a:rPr>
              <a:t>Curar Ferimentos</a:t>
            </a:r>
            <a:r>
              <a:rPr lang="pt-BR" sz="1000">
                <a:latin typeface="Vesper Libre"/>
                <a:ea typeface="Vesper Libre"/>
                <a:cs typeface="Vesper Libre"/>
                <a:sym typeface="Vesper Libre"/>
              </a:rPr>
              <a:t>.</a:t>
            </a:r>
            <a:endParaRPr sz="1000">
              <a:latin typeface="Vesper Libre"/>
              <a:ea typeface="Vesper Libre"/>
              <a:cs typeface="Vesper Libre"/>
              <a:sym typeface="Vesper Libre"/>
            </a:endParaRPr>
          </a:p>
          <a:p>
            <a:pPr indent="0" lvl="0" marL="0" rtl="0" algn="l">
              <a:spcBef>
                <a:spcPts val="0"/>
              </a:spcBef>
              <a:spcAft>
                <a:spcPts val="0"/>
              </a:spcAft>
              <a:buNone/>
            </a:pPr>
            <a:r>
              <a:t/>
            </a:r>
            <a:endParaRPr sz="1000">
              <a:latin typeface="Vesper Libre"/>
              <a:ea typeface="Vesper Libre"/>
              <a:cs typeface="Vesper Libre"/>
              <a:sym typeface="Vesper Libre"/>
            </a:endParaRPr>
          </a:p>
          <a:p>
            <a:pPr indent="0" lvl="0" marL="0" rtl="0" algn="l">
              <a:spcBef>
                <a:spcPts val="0"/>
              </a:spcBef>
              <a:spcAft>
                <a:spcPts val="0"/>
              </a:spcAft>
              <a:buNone/>
            </a:pPr>
            <a:r>
              <a:rPr b="1" lang="pt-BR" sz="1000">
                <a:solidFill>
                  <a:srgbClr val="B02B2E"/>
                </a:solidFill>
                <a:latin typeface="Vesper Libre"/>
                <a:ea typeface="Vesper Libre"/>
                <a:cs typeface="Vesper Libre"/>
                <a:sym typeface="Vesper Libre"/>
              </a:rPr>
              <a:t>+1 PM: </a:t>
            </a:r>
            <a:r>
              <a:rPr lang="pt-BR" sz="1000">
                <a:solidFill>
                  <a:schemeClr val="dk1"/>
                </a:solidFill>
                <a:latin typeface="Vesper Libre"/>
                <a:ea typeface="Vesper Libre"/>
                <a:cs typeface="Vesper Libre"/>
                <a:sym typeface="Vesper Libre"/>
              </a:rPr>
              <a:t>além do normal, se falhar na resistência, o alvo fica fraco pela cena.</a:t>
            </a:r>
            <a:endParaRPr sz="1000">
              <a:solidFill>
                <a:schemeClr val="dk1"/>
              </a:solidFill>
              <a:latin typeface="Vesper Libre"/>
              <a:ea typeface="Vesper Libre"/>
              <a:cs typeface="Vesper Libre"/>
              <a:sym typeface="Vesper Libre"/>
            </a:endParaRPr>
          </a:p>
          <a:p>
            <a:pPr indent="0" lvl="0" marL="0" rtl="0" algn="l">
              <a:spcBef>
                <a:spcPts val="0"/>
              </a:spcBef>
              <a:spcAft>
                <a:spcPts val="0"/>
              </a:spcAft>
              <a:buNone/>
            </a:pPr>
            <a:r>
              <a:t/>
            </a:r>
            <a:endParaRPr sz="1000">
              <a:solidFill>
                <a:schemeClr val="dk1"/>
              </a:solidFill>
              <a:latin typeface="Vesper Libre"/>
              <a:ea typeface="Vesper Libre"/>
              <a:cs typeface="Vesper Libre"/>
              <a:sym typeface="Vesper Libre"/>
            </a:endParaRPr>
          </a:p>
          <a:p>
            <a:pPr indent="0" lvl="0" marL="0" rtl="0" algn="l">
              <a:spcBef>
                <a:spcPts val="0"/>
              </a:spcBef>
              <a:spcAft>
                <a:spcPts val="0"/>
              </a:spcAft>
              <a:buNone/>
            </a:pPr>
            <a:r>
              <a:rPr b="1" lang="pt-BR" sz="1000">
                <a:solidFill>
                  <a:srgbClr val="B02B2E"/>
                </a:solidFill>
                <a:latin typeface="Vesper Libre"/>
                <a:ea typeface="Vesper Libre"/>
                <a:cs typeface="Vesper Libre"/>
                <a:sym typeface="Vesper Libre"/>
              </a:rPr>
              <a:t>+2 PM: </a:t>
            </a:r>
            <a:r>
              <a:rPr lang="pt-BR" sz="1000">
                <a:solidFill>
                  <a:schemeClr val="dk1"/>
                </a:solidFill>
                <a:latin typeface="Vesper Libre"/>
                <a:ea typeface="Vesper Libre"/>
                <a:cs typeface="Vesper Libre"/>
                <a:sym typeface="Vesper Libre"/>
              </a:rPr>
              <a:t>aumenta o dano em 1d8+1.</a:t>
            </a:r>
            <a:endParaRPr sz="1000">
              <a:solidFill>
                <a:schemeClr val="dk1"/>
              </a:solidFill>
              <a:latin typeface="Vesper Libre"/>
              <a:ea typeface="Vesper Libre"/>
              <a:cs typeface="Vesper Libre"/>
              <a:sym typeface="Vesper Libre"/>
            </a:endParaRPr>
          </a:p>
          <a:p>
            <a:pPr indent="0" lvl="0" marL="0" rtl="0" algn="l">
              <a:spcBef>
                <a:spcPts val="0"/>
              </a:spcBef>
              <a:spcAft>
                <a:spcPts val="0"/>
              </a:spcAft>
              <a:buNone/>
            </a:pPr>
            <a:r>
              <a:t/>
            </a:r>
            <a:endParaRPr sz="1000">
              <a:solidFill>
                <a:schemeClr val="dk1"/>
              </a:solidFill>
              <a:latin typeface="Vesper Libre"/>
              <a:ea typeface="Vesper Libre"/>
              <a:cs typeface="Vesper Libre"/>
              <a:sym typeface="Vesper Libre"/>
            </a:endParaRPr>
          </a:p>
          <a:p>
            <a:pPr indent="0" lvl="0" marL="0" rtl="0" algn="l">
              <a:spcBef>
                <a:spcPts val="0"/>
              </a:spcBef>
              <a:spcAft>
                <a:spcPts val="0"/>
              </a:spcAft>
              <a:buNone/>
            </a:pPr>
            <a:r>
              <a:rPr b="1" lang="pt-BR" sz="1000">
                <a:solidFill>
                  <a:srgbClr val="B02B2E"/>
                </a:solidFill>
                <a:latin typeface="Vesper Libre"/>
                <a:ea typeface="Vesper Libre"/>
                <a:cs typeface="Vesper Libre"/>
                <a:sym typeface="Vesper Libre"/>
              </a:rPr>
              <a:t>+2 PM: </a:t>
            </a:r>
            <a:r>
              <a:rPr lang="pt-BR" sz="1000">
                <a:solidFill>
                  <a:schemeClr val="dk1"/>
                </a:solidFill>
                <a:latin typeface="Vesper Libre"/>
                <a:ea typeface="Vesper Libre"/>
                <a:cs typeface="Vesper Libre"/>
                <a:sym typeface="Vesper Libre"/>
              </a:rPr>
              <a:t>como parte da execução da magia, você pode fazer um ataque corpo a corpo contra o alvo. Se acertar, causa o dano do ataque e o efeito da magia.</a:t>
            </a:r>
            <a:endParaRPr sz="1000">
              <a:solidFill>
                <a:schemeClr val="dk1"/>
              </a:solidFill>
              <a:latin typeface="Vesper Libre"/>
              <a:ea typeface="Vesper Libre"/>
              <a:cs typeface="Vesper Libre"/>
              <a:sym typeface="Vesper Libre"/>
            </a:endParaRPr>
          </a:p>
          <a:p>
            <a:pPr indent="0" lvl="0" marL="0" rtl="0" algn="l">
              <a:spcBef>
                <a:spcPts val="0"/>
              </a:spcBef>
              <a:spcAft>
                <a:spcPts val="0"/>
              </a:spcAft>
              <a:buNone/>
            </a:pPr>
            <a:r>
              <a:t/>
            </a:r>
            <a:endParaRPr sz="1000">
              <a:solidFill>
                <a:schemeClr val="dk1"/>
              </a:solidFill>
              <a:latin typeface="Vesper Libre"/>
              <a:ea typeface="Vesper Libre"/>
              <a:cs typeface="Vesper Libre"/>
              <a:sym typeface="Vesper Libre"/>
            </a:endParaRPr>
          </a:p>
          <a:p>
            <a:pPr indent="0" lvl="0" marL="0" rtl="0" algn="l">
              <a:spcBef>
                <a:spcPts val="0"/>
              </a:spcBef>
              <a:spcAft>
                <a:spcPts val="0"/>
              </a:spcAft>
              <a:buNone/>
            </a:pPr>
            <a:r>
              <a:rPr b="1" lang="pt-BR" sz="1000">
                <a:solidFill>
                  <a:srgbClr val="B02B2E"/>
                </a:solidFill>
                <a:latin typeface="Vesper Libre"/>
                <a:ea typeface="Vesper Libre"/>
                <a:cs typeface="Vesper Libre"/>
                <a:sym typeface="Vesper Libre"/>
              </a:rPr>
              <a:t>+5 PM: </a:t>
            </a:r>
            <a:r>
              <a:rPr lang="pt-BR" sz="1000">
                <a:solidFill>
                  <a:schemeClr val="dk1"/>
                </a:solidFill>
                <a:latin typeface="Vesper Libre"/>
                <a:ea typeface="Vesper Libre"/>
                <a:cs typeface="Vesper Libre"/>
                <a:sym typeface="Vesper Libre"/>
              </a:rPr>
              <a:t>muda o alcance para curto e o alvo para criaturas escolhidas.</a:t>
            </a:r>
            <a:endParaRPr sz="1000">
              <a:solidFill>
                <a:schemeClr val="dk1"/>
              </a:solidFill>
              <a:latin typeface="Vesper Libre"/>
              <a:ea typeface="Vesper Libre"/>
              <a:cs typeface="Vesper Libre"/>
              <a:sym typeface="Vesper Libr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4"/>
          <p:cNvPicPr preferRelativeResize="0"/>
          <p:nvPr/>
        </p:nvPicPr>
        <p:blipFill>
          <a:blip r:embed="rId3">
            <a:alphaModFix/>
          </a:blip>
          <a:stretch>
            <a:fillRect/>
          </a:stretch>
        </p:blipFill>
        <p:spPr>
          <a:xfrm>
            <a:off x="3870000" y="0"/>
            <a:ext cx="2969999" cy="4949924"/>
          </a:xfrm>
          <a:prstGeom prst="rect">
            <a:avLst/>
          </a:prstGeom>
          <a:noFill/>
          <a:ln>
            <a:noFill/>
          </a:ln>
        </p:spPr>
      </p:pic>
      <p:sp>
        <p:nvSpPr>
          <p:cNvPr id="70" name="Google Shape;70;p14"/>
          <p:cNvSpPr txBox="1"/>
          <p:nvPr/>
        </p:nvSpPr>
        <p:spPr>
          <a:xfrm>
            <a:off x="4169025" y="540000"/>
            <a:ext cx="2260500" cy="14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200">
                <a:solidFill>
                  <a:srgbClr val="F0DC82"/>
                </a:solidFill>
                <a:latin typeface="Quattrocento Sans"/>
                <a:ea typeface="Quattrocento Sans"/>
                <a:cs typeface="Quattrocento Sans"/>
                <a:sym typeface="Quattrocento Sans"/>
              </a:rPr>
              <a:t>Missas</a:t>
            </a:r>
            <a:endParaRPr b="1" sz="1200">
              <a:solidFill>
                <a:srgbClr val="F0DC82"/>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b="1" sz="1200">
              <a:solidFill>
                <a:srgbClr val="F0DC82"/>
              </a:solidFill>
              <a:latin typeface="Quattrocento Sans"/>
              <a:ea typeface="Quattrocento Sans"/>
              <a:cs typeface="Quattrocento Sans"/>
              <a:sym typeface="Quattrocento Sans"/>
            </a:endParaRPr>
          </a:p>
          <a:p>
            <a:pPr indent="0" lvl="0" marL="0" rtl="0" algn="l">
              <a:spcBef>
                <a:spcPts val="0"/>
              </a:spcBef>
              <a:spcAft>
                <a:spcPts val="0"/>
              </a:spcAft>
              <a:buNone/>
            </a:pPr>
            <a:r>
              <a:rPr lang="pt-BR" sz="1000">
                <a:solidFill>
                  <a:schemeClr val="lt1"/>
                </a:solidFill>
                <a:latin typeface="Vesper Libre"/>
                <a:ea typeface="Vesper Libre"/>
                <a:cs typeface="Vesper Libre"/>
                <a:sym typeface="Vesper Libre"/>
              </a:rPr>
              <a:t>Alguns poderes do clérigo etc skfjsldçkjf akjd ljkç dflkja jliusnh slkj dsflkaj lkjlçkjlçkj asd lkj lçkjlçkj sdlkj lkj lkj lkjsdf lçkj çlkjfaskld lkj lkjfdsalkj lçkjdf iuljhdlçaksjhd çluiqpoçlkj </a:t>
            </a:r>
            <a:endParaRPr sz="1000">
              <a:solidFill>
                <a:schemeClr val="lt1"/>
              </a:solidFill>
              <a:latin typeface="Vesper Libre"/>
              <a:ea typeface="Vesper Libre"/>
              <a:cs typeface="Vesper Libre"/>
              <a:sym typeface="Vesper Libre"/>
            </a:endParaRPr>
          </a:p>
        </p:txBody>
      </p:sp>
      <p:sp>
        <p:nvSpPr>
          <p:cNvPr id="71" name="Google Shape;71;p14"/>
          <p:cNvSpPr txBox="1"/>
          <p:nvPr/>
        </p:nvSpPr>
        <p:spPr>
          <a:xfrm>
            <a:off x="533400" y="542925"/>
            <a:ext cx="2970000" cy="440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pt-BR" sz="1000">
                <a:solidFill>
                  <a:schemeClr val="dk1"/>
                </a:solidFill>
                <a:latin typeface="Quattrocento Sans"/>
                <a:ea typeface="Quattrocento Sans"/>
                <a:cs typeface="Quattrocento Sans"/>
                <a:sym typeface="Quattrocento Sans"/>
              </a:rPr>
              <a:t>Construto 5, Médio</a:t>
            </a:r>
            <a:endParaRPr i="1" sz="1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i="1" sz="1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pt-BR" sz="1000">
                <a:solidFill>
                  <a:srgbClr val="B02B2E"/>
                </a:solidFill>
                <a:latin typeface="Quattrocento Sans"/>
                <a:ea typeface="Quattrocento Sans"/>
                <a:cs typeface="Quattrocento Sans"/>
                <a:sym typeface="Quattrocento Sans"/>
              </a:rPr>
              <a:t>I</a:t>
            </a:r>
            <a:r>
              <a:rPr b="1" lang="pt-BR" sz="800">
                <a:solidFill>
                  <a:srgbClr val="B02B2E"/>
                </a:solidFill>
                <a:latin typeface="Quattrocento Sans"/>
                <a:ea typeface="Quattrocento Sans"/>
                <a:cs typeface="Quattrocento Sans"/>
                <a:sym typeface="Quattrocento Sans"/>
              </a:rPr>
              <a:t>NICIATIVA </a:t>
            </a:r>
            <a:r>
              <a:rPr lang="pt-BR" sz="1000">
                <a:latin typeface="Quattrocento Sans"/>
                <a:ea typeface="Quattrocento Sans"/>
                <a:cs typeface="Quattrocento Sans"/>
                <a:sym typeface="Quattrocento Sans"/>
              </a:rPr>
              <a:t>+4, </a:t>
            </a:r>
            <a:r>
              <a:rPr b="1" lang="pt-BR" sz="1000">
                <a:solidFill>
                  <a:srgbClr val="B02B2E"/>
                </a:solidFill>
                <a:latin typeface="Quattrocento Sans"/>
                <a:ea typeface="Quattrocento Sans"/>
                <a:cs typeface="Quattrocento Sans"/>
                <a:sym typeface="Quattrocento Sans"/>
              </a:rPr>
              <a:t>P</a:t>
            </a:r>
            <a:r>
              <a:rPr b="1" lang="pt-BR" sz="800">
                <a:solidFill>
                  <a:srgbClr val="B02B2E"/>
                </a:solidFill>
                <a:latin typeface="Quattrocento Sans"/>
                <a:ea typeface="Quattrocento Sans"/>
                <a:cs typeface="Quattrocento Sans"/>
                <a:sym typeface="Quattrocento Sans"/>
              </a:rPr>
              <a:t>ERCEPÇÃO</a:t>
            </a:r>
            <a:r>
              <a:rPr b="1" lang="pt-BR" sz="800">
                <a:solidFill>
                  <a:srgbClr val="B02B2E"/>
                </a:solidFill>
                <a:latin typeface="Quattrocento Sans"/>
                <a:ea typeface="Quattrocento Sans"/>
                <a:cs typeface="Quattrocento Sans"/>
                <a:sym typeface="Quattrocento Sans"/>
              </a:rPr>
              <a:t> </a:t>
            </a:r>
            <a:r>
              <a:rPr lang="pt-BR" sz="1000">
                <a:solidFill>
                  <a:schemeClr val="dk1"/>
                </a:solidFill>
                <a:latin typeface="Quattrocento Sans"/>
                <a:ea typeface="Quattrocento Sans"/>
                <a:cs typeface="Quattrocento Sans"/>
                <a:sym typeface="Quattrocento Sans"/>
              </a:rPr>
              <a:t>+4, visão no escuro</a:t>
            </a:r>
            <a:endParaRPr sz="1000">
              <a:latin typeface="Quattrocento Sans"/>
              <a:ea typeface="Quattrocento Sans"/>
              <a:cs typeface="Quattrocento Sans"/>
              <a:sym typeface="Quattrocento Sans"/>
            </a:endParaRPr>
          </a:p>
        </p:txBody>
      </p:sp>
      <p:pic>
        <p:nvPicPr>
          <p:cNvPr id="72" name="Google Shape;72;p14"/>
          <p:cNvPicPr preferRelativeResize="0"/>
          <p:nvPr/>
        </p:nvPicPr>
        <p:blipFill>
          <a:blip r:embed="rId4">
            <a:alphaModFix/>
          </a:blip>
          <a:stretch>
            <a:fillRect/>
          </a:stretch>
        </p:blipFill>
        <p:spPr>
          <a:xfrm>
            <a:off x="0" y="9313775"/>
            <a:ext cx="7075199" cy="586360"/>
          </a:xfrm>
          <a:prstGeom prst="rect">
            <a:avLst/>
          </a:prstGeom>
          <a:noFill/>
          <a:ln>
            <a:noFill/>
          </a:ln>
        </p:spPr>
      </p:pic>
      <p:sp>
        <p:nvSpPr>
          <p:cNvPr id="73" name="Google Shape;73;p14"/>
          <p:cNvSpPr txBox="1"/>
          <p:nvPr/>
        </p:nvSpPr>
        <p:spPr>
          <a:xfrm>
            <a:off x="549525" y="9313775"/>
            <a:ext cx="3943500" cy="2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000">
                <a:solidFill>
                  <a:srgbClr val="6F3C27"/>
                </a:solidFill>
                <a:latin typeface="Vesper Libre"/>
                <a:ea typeface="Vesper Libre"/>
                <a:cs typeface="Vesper Libre"/>
                <a:sym typeface="Vesper Libre"/>
              </a:rPr>
              <a:t>C</a:t>
            </a:r>
            <a:r>
              <a:rPr b="1" lang="pt-BR" sz="800">
                <a:solidFill>
                  <a:srgbClr val="6F3C27"/>
                </a:solidFill>
                <a:latin typeface="Vesper Libre"/>
                <a:ea typeface="Vesper Libre"/>
                <a:cs typeface="Vesper Libre"/>
                <a:sym typeface="Vesper Libre"/>
              </a:rPr>
              <a:t>ONSTRUÇÃO DE </a:t>
            </a:r>
            <a:r>
              <a:rPr b="1" lang="pt-BR" sz="1000">
                <a:solidFill>
                  <a:srgbClr val="6F3C27"/>
                </a:solidFill>
                <a:latin typeface="Vesper Libre"/>
                <a:ea typeface="Vesper Libre"/>
                <a:cs typeface="Vesper Libre"/>
                <a:sym typeface="Vesper Libre"/>
              </a:rPr>
              <a:t>P</a:t>
            </a:r>
            <a:r>
              <a:rPr b="1" lang="pt-BR" sz="800">
                <a:solidFill>
                  <a:srgbClr val="6F3C27"/>
                </a:solidFill>
                <a:latin typeface="Vesper Libre"/>
                <a:ea typeface="Vesper Libre"/>
                <a:cs typeface="Vesper Libre"/>
                <a:sym typeface="Vesper Libre"/>
              </a:rPr>
              <a:t>ERSONAGEM</a:t>
            </a:r>
            <a:endParaRPr b="1" sz="800">
              <a:solidFill>
                <a:srgbClr val="6F3C27"/>
              </a:solidFill>
              <a:latin typeface="Vesper Libre"/>
              <a:ea typeface="Vesper Libre"/>
              <a:cs typeface="Vesper Libre"/>
              <a:sym typeface="Vesper Libre"/>
            </a:endParaRPr>
          </a:p>
        </p:txBody>
      </p:sp>
      <p:sp>
        <p:nvSpPr>
          <p:cNvPr id="74" name="Google Shape;74;p14"/>
          <p:cNvSpPr txBox="1"/>
          <p:nvPr/>
        </p:nvSpPr>
        <p:spPr>
          <a:xfrm>
            <a:off x="76200" y="9512375"/>
            <a:ext cx="314400" cy="2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00">
                <a:solidFill>
                  <a:srgbClr val="F0DC82"/>
                </a:solidFill>
                <a:latin typeface="Quattrocento Sans"/>
                <a:ea typeface="Quattrocento Sans"/>
                <a:cs typeface="Quattrocento Sans"/>
                <a:sym typeface="Quattrocento Sans"/>
              </a:rPr>
              <a:t>57</a:t>
            </a:r>
            <a:endParaRPr sz="1000">
              <a:solidFill>
                <a:srgbClr val="F0DC82"/>
              </a:solidFill>
              <a:latin typeface="Quattrocento Sans"/>
              <a:ea typeface="Quattrocento Sans"/>
              <a:cs typeface="Quattrocento Sans"/>
              <a:sym typeface="Quattrocento Sans"/>
            </a:endParaRPr>
          </a:p>
        </p:txBody>
      </p:sp>
      <p:pic>
        <p:nvPicPr>
          <p:cNvPr id="75" name="Google Shape;75;p14"/>
          <p:cNvPicPr preferRelativeResize="0"/>
          <p:nvPr/>
        </p:nvPicPr>
        <p:blipFill>
          <a:blip r:embed="rId5">
            <a:alphaModFix/>
          </a:blip>
          <a:stretch>
            <a:fillRect/>
          </a:stretch>
        </p:blipFill>
        <p:spPr>
          <a:xfrm>
            <a:off x="540000" y="5102325"/>
            <a:ext cx="6300000" cy="901887"/>
          </a:xfrm>
          <a:prstGeom prst="rect">
            <a:avLst/>
          </a:prstGeom>
          <a:noFill/>
          <a:ln>
            <a:noFill/>
          </a:ln>
        </p:spPr>
      </p:pic>
      <p:sp>
        <p:nvSpPr>
          <p:cNvPr id="76" name="Google Shape;76;p14"/>
          <p:cNvSpPr txBox="1"/>
          <p:nvPr/>
        </p:nvSpPr>
        <p:spPr>
          <a:xfrm>
            <a:off x="2408850" y="5262713"/>
            <a:ext cx="2562300" cy="733500"/>
          </a:xfrm>
          <a:prstGeom prst="rect">
            <a:avLst/>
          </a:prstGeom>
          <a:noFill/>
          <a:ln>
            <a:noFill/>
          </a:ln>
          <a:effectLst>
            <a:outerShdw rotWithShape="0" algn="bl" dir="5340000" dist="28575">
              <a:srgbClr val="000000"/>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pt-BR" sz="2500">
                <a:solidFill>
                  <a:schemeClr val="lt1"/>
                </a:solidFill>
                <a:latin typeface="Righteous"/>
                <a:ea typeface="Righteous"/>
                <a:cs typeface="Righteous"/>
                <a:sym typeface="Righteous"/>
              </a:rPr>
              <a:t>RAÇAS</a:t>
            </a:r>
            <a:endParaRPr sz="2500">
              <a:solidFill>
                <a:schemeClr val="lt1"/>
              </a:solidFill>
              <a:latin typeface="Righteous"/>
              <a:ea typeface="Righteous"/>
              <a:cs typeface="Righteous"/>
              <a:sym typeface="Righteous"/>
            </a:endParaRPr>
          </a:p>
        </p:txBody>
      </p:sp>
      <p:cxnSp>
        <p:nvCxnSpPr>
          <p:cNvPr id="77" name="Google Shape;77;p14"/>
          <p:cNvCxnSpPr/>
          <p:nvPr/>
        </p:nvCxnSpPr>
        <p:spPr>
          <a:xfrm>
            <a:off x="540600" y="800100"/>
            <a:ext cx="2955600" cy="0"/>
          </a:xfrm>
          <a:prstGeom prst="straightConnector1">
            <a:avLst/>
          </a:prstGeom>
          <a:noFill/>
          <a:ln cap="flat" cmpd="sng" w="19050">
            <a:solidFill>
              <a:srgbClr val="B02B2E"/>
            </a:solidFill>
            <a:prstDash val="solid"/>
            <a:round/>
            <a:headEnd len="med" w="med" type="none"/>
            <a:tailEnd len="med" w="med" type="none"/>
          </a:ln>
        </p:spPr>
      </p:cxnSp>
      <p:sp>
        <p:nvSpPr>
          <p:cNvPr id="78" name="Google Shape;78;p14"/>
          <p:cNvSpPr txBox="1"/>
          <p:nvPr/>
        </p:nvSpPr>
        <p:spPr>
          <a:xfrm>
            <a:off x="1114425" y="6724650"/>
            <a:ext cx="1209600" cy="962100"/>
          </a:xfrm>
          <a:prstGeom prst="rect">
            <a:avLst/>
          </a:prstGeom>
          <a:noFill/>
          <a:ln>
            <a:noFill/>
          </a:ln>
          <a:effectLst>
            <a:outerShdw blurRad="114300" rotWithShape="0" algn="bl" dir="5400000" dist="19050">
              <a:schemeClr val="lt1">
                <a:alpha val="50000"/>
              </a:scheme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pt-BR" sz="800">
                <a:solidFill>
                  <a:srgbClr val="B02B2E"/>
                </a:solidFill>
                <a:latin typeface="Quattrocento Sans"/>
                <a:ea typeface="Quattrocento Sans"/>
                <a:cs typeface="Quattrocento Sans"/>
                <a:sym typeface="Quattrocento Sans"/>
              </a:rPr>
              <a:t>Este texto é a descrição de uma imagem</a:t>
            </a:r>
            <a:endParaRPr b="1" sz="800">
              <a:solidFill>
                <a:srgbClr val="B02B2E"/>
              </a:solidFill>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