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28" r:id="rId2"/>
    <p:sldId id="32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8B891-B8A2-164C-8110-49D822E30765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33F01-E18D-AB45-91D5-C6FC921F4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8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9943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555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3358-2719-D253-BDFE-FDFEDA0FD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90B55-1897-27D5-D47A-AEBC55BC7D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5C0AA-FAA7-4BEF-BF1B-9129CFBD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E2F3F-16CE-1CC2-0938-951C78BEB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0EAD9-90C9-ADFE-B2B2-379FB5F8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48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56AF9-E8E1-C3F3-C103-E3FFF3F58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5A67A-B743-7FB4-83A8-0A5E5605B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A5A44-7B7C-B6C8-CC0A-CE4D6387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CB30B-FFBA-2EDE-F0C0-6C20FF615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4103F-8BDF-0723-FCE1-FE184D89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72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E0214-0C3F-0F59-2128-2354100089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E4231-15AB-72F2-735A-38AC4EB47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52F63-9B97-FF76-C480-3C51D9F23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C9C5B-DA37-B0AF-C720-AB4C6A8E4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2E95-D4C0-7411-DD20-D0A0F2D1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5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AC5A-1AF3-7DBA-DF01-7C5C72370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EAEAE-749C-9D5D-599F-893640DA0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B24E-E391-8EC7-29D9-D3E57E6BD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1328F-692A-D04B-5C34-969C0C3A0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840C8-9917-BD7B-62A9-36E42822C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08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7CBB-370C-16E6-4AD9-C11D14710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763A-99B9-2D3D-CD4F-679104381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825DE-CBE0-3833-C17B-5875C96E2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38443-680E-7461-564A-BE864447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2FFB8-2BCC-EC81-90ED-3A327CC1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94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858F-0C57-5CD7-C4D8-E4B6D7F3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A442B-A57A-AD33-1433-0132A02A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9350A-7239-9446-DBB2-B0407FD8F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59E1C-F9A1-2584-02A6-5C0ECBEB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06891-55A1-B90F-3B24-E8025B550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9FECDB-B9F2-67F0-31F6-26398BB5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0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931D-0C7F-3EC7-9950-A0BC40F3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17858-EAFA-4E4C-EA9A-7CA957D48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BB17D-02BD-35B3-EFCC-38C429128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03749C-A106-1A0F-9E93-8C4CDADA2E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446A5-AA0E-76D7-B4F0-F9BDAC9B9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9BF6E4-E9B9-D1EC-27EE-ED3CD8050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4D06B-87FE-17B1-F5A6-09AFFA19D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F5F99-9D82-F36B-6D9B-5A3939CCA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2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4307F-601F-A466-41E1-0DA39D93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525D9-7AA4-D92D-6E20-0B2522F64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0B920-2140-5FA2-B533-0997A72C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BB246-F02F-1F16-4DFB-872EB51B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37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4B2E18-301E-607C-44AB-E0FE11B93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DAB021-EE97-77F9-B6F0-9BCB66527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11CD7-0F6C-B39E-BB38-EB7853CB6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5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E5936-10DE-8E02-A3F7-2015C774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CAAD-3669-FF28-8F67-EA56ACBAC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F69435-1D07-8A8B-D627-73E4FE1E5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C660A-FCAC-3088-7147-2FA44409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C9C4A-AB98-DB5C-74F3-F5AF1D07F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099D4-30A2-D516-2387-96E624FD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9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1C0F-166B-59E3-39D3-CCE9A1A0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04926-CFB7-8ADF-F6B9-22B06BE2A7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F0CA1-88A6-5C26-0892-678124826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1BA13-4E13-5BE0-E115-7D18B3EC6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1E470-2607-75F9-B3BA-565EF73D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84A3-B855-DDA9-3C2D-460AA481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36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24A322-D629-4B2E-C97D-3A9643CCF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AE49A-3941-5EE1-CFBA-84756E8E4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0D7C8-988E-2B15-B2F1-D09CACD045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92517-EAE5-574D-AAB9-FE8A714E0FCE}" type="datetimeFigureOut">
              <a:rPr lang="en-US" smtClean="0"/>
              <a:t>11/11/22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D057-B771-BD2A-45C8-0D2EA5B265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84F51-B0A8-7D15-0204-92580A3F8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FEAE8-4C34-F941-8759-3CFEA0A8F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9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E87B58-9A5B-773A-9C5C-2C64A5D6ED2F}"/>
              </a:ext>
            </a:extLst>
          </p:cNvPr>
          <p:cNvSpPr txBox="1"/>
          <p:nvPr/>
        </p:nvSpPr>
        <p:spPr>
          <a:xfrm>
            <a:off x="0" y="6331522"/>
            <a:ext cx="681304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1400" dirty="0"/>
              <a:t>In Oates, B.J., 2005. Researching information systems and computing. Sage.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04C2994-7203-A9DB-2659-91FD74FDB375}"/>
              </a:ext>
            </a:extLst>
          </p:cNvPr>
          <p:cNvSpPr/>
          <p:nvPr/>
        </p:nvSpPr>
        <p:spPr>
          <a:xfrm>
            <a:off x="351225" y="1891629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Experiences and motivation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22C487-C595-E7D3-18CC-014680E1999A}"/>
              </a:ext>
            </a:extLst>
          </p:cNvPr>
          <p:cNvSpPr/>
          <p:nvPr/>
        </p:nvSpPr>
        <p:spPr>
          <a:xfrm>
            <a:off x="351225" y="3247647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D9B204-B9EF-D696-045D-FAA5B772BD58}"/>
              </a:ext>
            </a:extLst>
          </p:cNvPr>
          <p:cNvSpPr/>
          <p:nvPr/>
        </p:nvSpPr>
        <p:spPr>
          <a:xfrm>
            <a:off x="2809288" y="2607263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78FC5F-0E47-9AFE-6BF0-122F6B749C38}"/>
              </a:ext>
            </a:extLst>
          </p:cNvPr>
          <p:cNvSpPr/>
          <p:nvPr/>
        </p:nvSpPr>
        <p:spPr>
          <a:xfrm>
            <a:off x="2809288" y="4181781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 Framework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A60319B-A203-FC1E-B88D-B4882FD2291F}"/>
              </a:ext>
            </a:extLst>
          </p:cNvPr>
          <p:cNvSpPr/>
          <p:nvPr/>
        </p:nvSpPr>
        <p:spPr>
          <a:xfrm>
            <a:off x="5267351" y="2345559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and creation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FFC858-DAF0-E522-938D-1CB00F61A71E}"/>
              </a:ext>
            </a:extLst>
          </p:cNvPr>
          <p:cNvSpPr/>
          <p:nvPr/>
        </p:nvSpPr>
        <p:spPr>
          <a:xfrm>
            <a:off x="5267351" y="3073666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BA51B5-AECE-8A70-6D31-9CE72518EA6A}"/>
              </a:ext>
            </a:extLst>
          </p:cNvPr>
          <p:cNvSpPr/>
          <p:nvPr/>
        </p:nvSpPr>
        <p:spPr>
          <a:xfrm>
            <a:off x="5267351" y="3801773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Study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116B486-6C69-0458-6FC8-84CD8EAEF982}"/>
              </a:ext>
            </a:extLst>
          </p:cNvPr>
          <p:cNvSpPr/>
          <p:nvPr/>
        </p:nvSpPr>
        <p:spPr>
          <a:xfrm>
            <a:off x="5267351" y="4529880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research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CD6660-84D2-7DAC-5E92-D6B6F056C373}"/>
              </a:ext>
            </a:extLst>
          </p:cNvPr>
          <p:cNvSpPr/>
          <p:nvPr/>
        </p:nvSpPr>
        <p:spPr>
          <a:xfrm>
            <a:off x="5267351" y="5257987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Ethnography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FEA4CA-0A48-D028-2643-DC579D0F7035}"/>
              </a:ext>
            </a:extLst>
          </p:cNvPr>
          <p:cNvSpPr/>
          <p:nvPr/>
        </p:nvSpPr>
        <p:spPr>
          <a:xfrm>
            <a:off x="7725414" y="2094411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Interviews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CD330B-4D81-D191-BC7C-3F05EA936E05}"/>
              </a:ext>
            </a:extLst>
          </p:cNvPr>
          <p:cNvSpPr/>
          <p:nvPr/>
        </p:nvSpPr>
        <p:spPr>
          <a:xfrm>
            <a:off x="7725414" y="2983236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80C4B5-9376-167E-B190-5954383DE930}"/>
              </a:ext>
            </a:extLst>
          </p:cNvPr>
          <p:cNvSpPr/>
          <p:nvPr/>
        </p:nvSpPr>
        <p:spPr>
          <a:xfrm>
            <a:off x="7725414" y="3872061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Questionnaire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FA251F3-776B-6D59-DB42-791F7A1FAC54}"/>
              </a:ext>
            </a:extLst>
          </p:cNvPr>
          <p:cNvSpPr/>
          <p:nvPr/>
        </p:nvSpPr>
        <p:spPr>
          <a:xfrm>
            <a:off x="7725414" y="4760887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DC219D1-1B3F-3BCD-82D6-E649488DEF6D}"/>
              </a:ext>
            </a:extLst>
          </p:cNvPr>
          <p:cNvSpPr/>
          <p:nvPr/>
        </p:nvSpPr>
        <p:spPr>
          <a:xfrm>
            <a:off x="10183477" y="3088210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Quantitative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4B6E5EF-9FF4-6E07-FD5A-E75A79C66D55}"/>
              </a:ext>
            </a:extLst>
          </p:cNvPr>
          <p:cNvSpPr/>
          <p:nvPr/>
        </p:nvSpPr>
        <p:spPr>
          <a:xfrm>
            <a:off x="10183476" y="3899198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4A3EB1-274A-DCDA-37FE-7D075379A3C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86798" y="2420867"/>
            <a:ext cx="1608643" cy="3106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A22FE-1AA4-BE91-F11F-9A9A34CE68A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186798" y="3030136"/>
            <a:ext cx="1622490" cy="21751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AEB89E-C0C5-393F-A006-07BCD13281A2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1186798" y="3776885"/>
            <a:ext cx="1622490" cy="66951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ACF33A2-D845-E196-86E2-AB2F286F3684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4179578" y="2601783"/>
            <a:ext cx="540880" cy="1610315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736BB3-8752-25BF-3C04-D636EDBD4A51}"/>
              </a:ext>
            </a:extLst>
          </p:cNvPr>
          <p:cNvCxnSpPr>
            <a:cxnSpLocks/>
          </p:cNvCxnSpPr>
          <p:nvPr/>
        </p:nvCxnSpPr>
        <p:spPr>
          <a:xfrm>
            <a:off x="6926325" y="3700108"/>
            <a:ext cx="77747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71D6A63-FF8E-2C14-2AB2-9EE4F9DB09A7}"/>
              </a:ext>
            </a:extLst>
          </p:cNvPr>
          <p:cNvSpPr txBox="1"/>
          <p:nvPr/>
        </p:nvSpPr>
        <p:spPr>
          <a:xfrm>
            <a:off x="10183476" y="2672671"/>
            <a:ext cx="15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406B08-C6BF-6CDD-AD5E-4409661F28D2}"/>
              </a:ext>
            </a:extLst>
          </p:cNvPr>
          <p:cNvSpPr/>
          <p:nvPr/>
        </p:nvSpPr>
        <p:spPr>
          <a:xfrm>
            <a:off x="5255177" y="1160666"/>
            <a:ext cx="1683320" cy="4252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Strategies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0158A8-F61A-99CF-07AE-96C83DFD363A}"/>
              </a:ext>
            </a:extLst>
          </p:cNvPr>
          <p:cNvSpPr/>
          <p:nvPr/>
        </p:nvSpPr>
        <p:spPr>
          <a:xfrm>
            <a:off x="7654037" y="1653857"/>
            <a:ext cx="1813898" cy="4252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Generation Methods</a:t>
            </a:r>
          </a:p>
          <a:p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A40B2D0-252B-8FEA-40D4-31C80686CEF2}"/>
              </a:ext>
            </a:extLst>
          </p:cNvPr>
          <p:cNvSpPr/>
          <p:nvPr/>
        </p:nvSpPr>
        <p:spPr>
          <a:xfrm>
            <a:off x="5267351" y="1617452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Survey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64F8B1-C02C-CB4C-DD72-29E6C2994105}"/>
              </a:ext>
            </a:extLst>
          </p:cNvPr>
          <p:cNvSpPr txBox="1"/>
          <p:nvPr/>
        </p:nvSpPr>
        <p:spPr>
          <a:xfrm>
            <a:off x="276715" y="240246"/>
            <a:ext cx="6536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Use this figure to illustrate your research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Highlight Strategies, data generation and analysis methods you selected (see following slide for an example)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B8484-2BF8-E848-6475-19E1280435E7}"/>
              </a:ext>
            </a:extLst>
          </p:cNvPr>
          <p:cNvSpPr txBox="1"/>
          <p:nvPr/>
        </p:nvSpPr>
        <p:spPr>
          <a:xfrm>
            <a:off x="4003203" y="3351741"/>
            <a:ext cx="102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Usually 1:1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A0C0F-0E56-73E0-935D-4442DD624949}"/>
              </a:ext>
            </a:extLst>
          </p:cNvPr>
          <p:cNvSpPr txBox="1"/>
          <p:nvPr/>
        </p:nvSpPr>
        <p:spPr>
          <a:xfrm>
            <a:off x="6876630" y="3371156"/>
            <a:ext cx="93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Often</a:t>
            </a:r>
          </a:p>
          <a:p>
            <a:pPr algn="ctr"/>
            <a:r>
              <a:rPr lang="en-US" dirty="0"/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237844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E87B58-9A5B-773A-9C5C-2C64A5D6ED2F}"/>
              </a:ext>
            </a:extLst>
          </p:cNvPr>
          <p:cNvSpPr txBox="1"/>
          <p:nvPr/>
        </p:nvSpPr>
        <p:spPr>
          <a:xfrm>
            <a:off x="0" y="6331522"/>
            <a:ext cx="6813042" cy="28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 lvl="0" indent="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None/>
            </a:pPr>
            <a:r>
              <a:rPr lang="en-US" sz="1400" dirty="0"/>
              <a:t>In Oates, B.J., 2005. Researching information systems and computing. Sage.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04C2994-7203-A9DB-2659-91FD74FDB375}"/>
              </a:ext>
            </a:extLst>
          </p:cNvPr>
          <p:cNvSpPr/>
          <p:nvPr/>
        </p:nvSpPr>
        <p:spPr>
          <a:xfrm>
            <a:off x="351225" y="1891629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Experiences and motivation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822C487-C595-E7D3-18CC-014680E1999A}"/>
              </a:ext>
            </a:extLst>
          </p:cNvPr>
          <p:cNvSpPr/>
          <p:nvPr/>
        </p:nvSpPr>
        <p:spPr>
          <a:xfrm>
            <a:off x="351225" y="3247647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Literature review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ED9B204-B9EF-D696-045D-FAA5B772BD58}"/>
              </a:ext>
            </a:extLst>
          </p:cNvPr>
          <p:cNvSpPr/>
          <p:nvPr/>
        </p:nvSpPr>
        <p:spPr>
          <a:xfrm>
            <a:off x="2809288" y="2607263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questions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78FC5F-0E47-9AFE-6BF0-122F6B749C38}"/>
              </a:ext>
            </a:extLst>
          </p:cNvPr>
          <p:cNvSpPr/>
          <p:nvPr/>
        </p:nvSpPr>
        <p:spPr>
          <a:xfrm>
            <a:off x="2809288" y="4181781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 Framework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A60319B-A203-FC1E-B88D-B4882FD2291F}"/>
              </a:ext>
            </a:extLst>
          </p:cNvPr>
          <p:cNvSpPr/>
          <p:nvPr/>
        </p:nvSpPr>
        <p:spPr>
          <a:xfrm>
            <a:off x="5267351" y="2345559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and creation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FFC858-DAF0-E522-938D-1CB00F61A71E}"/>
              </a:ext>
            </a:extLst>
          </p:cNvPr>
          <p:cNvSpPr/>
          <p:nvPr/>
        </p:nvSpPr>
        <p:spPr>
          <a:xfrm>
            <a:off x="5267351" y="3073666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Experiment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BA51B5-AECE-8A70-6D31-9CE72518EA6A}"/>
              </a:ext>
            </a:extLst>
          </p:cNvPr>
          <p:cNvSpPr/>
          <p:nvPr/>
        </p:nvSpPr>
        <p:spPr>
          <a:xfrm>
            <a:off x="5267351" y="3801773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Case Study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116B486-6C69-0458-6FC8-84CD8EAEF982}"/>
              </a:ext>
            </a:extLst>
          </p:cNvPr>
          <p:cNvSpPr/>
          <p:nvPr/>
        </p:nvSpPr>
        <p:spPr>
          <a:xfrm>
            <a:off x="5267351" y="4529880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research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7CD6660-84D2-7DAC-5E92-D6B6F056C373}"/>
              </a:ext>
            </a:extLst>
          </p:cNvPr>
          <p:cNvSpPr/>
          <p:nvPr/>
        </p:nvSpPr>
        <p:spPr>
          <a:xfrm>
            <a:off x="5267351" y="5257987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Ethnography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BFEA4CA-0A48-D028-2643-DC579D0F7035}"/>
              </a:ext>
            </a:extLst>
          </p:cNvPr>
          <p:cNvSpPr/>
          <p:nvPr/>
        </p:nvSpPr>
        <p:spPr>
          <a:xfrm>
            <a:off x="7725414" y="2094411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Interviews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9CD330B-4D81-D191-BC7C-3F05EA936E05}"/>
              </a:ext>
            </a:extLst>
          </p:cNvPr>
          <p:cNvSpPr/>
          <p:nvPr/>
        </p:nvSpPr>
        <p:spPr>
          <a:xfrm>
            <a:off x="7725414" y="2983236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F80C4B5-9376-167E-B190-5954383DE930}"/>
              </a:ext>
            </a:extLst>
          </p:cNvPr>
          <p:cNvSpPr/>
          <p:nvPr/>
        </p:nvSpPr>
        <p:spPr>
          <a:xfrm>
            <a:off x="7725414" y="3872061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Questionnaire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FA251F3-776B-6D59-DB42-791F7A1FAC54}"/>
              </a:ext>
            </a:extLst>
          </p:cNvPr>
          <p:cNvSpPr/>
          <p:nvPr/>
        </p:nvSpPr>
        <p:spPr>
          <a:xfrm>
            <a:off x="7725414" y="4760887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DC219D1-1B3F-3BCD-82D6-E649488DEF6D}"/>
              </a:ext>
            </a:extLst>
          </p:cNvPr>
          <p:cNvSpPr/>
          <p:nvPr/>
        </p:nvSpPr>
        <p:spPr>
          <a:xfrm>
            <a:off x="10183477" y="3088210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Quantitative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4B6E5EF-9FF4-6E07-FD5A-E75A79C66D55}"/>
              </a:ext>
            </a:extLst>
          </p:cNvPr>
          <p:cNvSpPr/>
          <p:nvPr/>
        </p:nvSpPr>
        <p:spPr>
          <a:xfrm>
            <a:off x="10183476" y="3899198"/>
            <a:ext cx="1671145" cy="529238"/>
          </a:xfrm>
          <a:prstGeom prst="roundRect">
            <a:avLst/>
          </a:prstGeom>
          <a:noFill/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Qualitative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4A3EB1-274A-DCDA-37FE-7D075379A3C3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186798" y="2420867"/>
            <a:ext cx="1608643" cy="31060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AA22FE-1AA4-BE91-F11F-9A9A34CE68A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186798" y="3030136"/>
            <a:ext cx="1622490" cy="21751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AEB89E-C0C5-393F-A006-07BCD13281A2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>
            <a:off x="1186798" y="3776885"/>
            <a:ext cx="1622490" cy="66951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BACF33A2-D845-E196-86E2-AB2F286F3684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4179578" y="2601783"/>
            <a:ext cx="540880" cy="1610315"/>
          </a:xfrm>
          <a:prstGeom prst="bent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6736BB3-8752-25BF-3C04-D636EDBD4A51}"/>
              </a:ext>
            </a:extLst>
          </p:cNvPr>
          <p:cNvCxnSpPr>
            <a:cxnSpLocks/>
          </p:cNvCxnSpPr>
          <p:nvPr/>
        </p:nvCxnSpPr>
        <p:spPr>
          <a:xfrm>
            <a:off x="6926325" y="3700108"/>
            <a:ext cx="77747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71D6A63-FF8E-2C14-2AB2-9EE4F9DB09A7}"/>
              </a:ext>
            </a:extLst>
          </p:cNvPr>
          <p:cNvSpPr txBox="1"/>
          <p:nvPr/>
        </p:nvSpPr>
        <p:spPr>
          <a:xfrm>
            <a:off x="10183476" y="2672671"/>
            <a:ext cx="1584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406B08-C6BF-6CDD-AD5E-4409661F28D2}"/>
              </a:ext>
            </a:extLst>
          </p:cNvPr>
          <p:cNvSpPr/>
          <p:nvPr/>
        </p:nvSpPr>
        <p:spPr>
          <a:xfrm>
            <a:off x="5255177" y="1160666"/>
            <a:ext cx="1683320" cy="4252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Strategies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90158A8-F61A-99CF-07AE-96C83DFD363A}"/>
              </a:ext>
            </a:extLst>
          </p:cNvPr>
          <p:cNvSpPr/>
          <p:nvPr/>
        </p:nvSpPr>
        <p:spPr>
          <a:xfrm>
            <a:off x="7654037" y="1653857"/>
            <a:ext cx="1813898" cy="42525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Data Generation Methods</a:t>
            </a:r>
          </a:p>
          <a:p>
            <a:endParaRPr lang="en-US" dirty="0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5A40B2D0-252B-8FEA-40D4-31C80686CEF2}"/>
              </a:ext>
            </a:extLst>
          </p:cNvPr>
          <p:cNvSpPr/>
          <p:nvPr/>
        </p:nvSpPr>
        <p:spPr>
          <a:xfrm>
            <a:off x="5267351" y="1617452"/>
            <a:ext cx="1671145" cy="529238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Survey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4FB3435-CE5C-C48E-BE03-05257FDF12D1}"/>
              </a:ext>
            </a:extLst>
          </p:cNvPr>
          <p:cNvSpPr/>
          <p:nvPr/>
        </p:nvSpPr>
        <p:spPr>
          <a:xfrm>
            <a:off x="276715" y="1821261"/>
            <a:ext cx="1816939" cy="669974"/>
          </a:xfrm>
          <a:prstGeom prst="roundRect">
            <a:avLst>
              <a:gd name="adj" fmla="val 5399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A29D8D5-EDF4-687B-C635-7FEB160A413A}"/>
              </a:ext>
            </a:extLst>
          </p:cNvPr>
          <p:cNvSpPr/>
          <p:nvPr/>
        </p:nvSpPr>
        <p:spPr>
          <a:xfrm>
            <a:off x="276715" y="3166431"/>
            <a:ext cx="1816939" cy="669974"/>
          </a:xfrm>
          <a:prstGeom prst="roundRect">
            <a:avLst>
              <a:gd name="adj" fmla="val 5399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5072088-E909-A474-D7A5-4BD8565C4021}"/>
              </a:ext>
            </a:extLst>
          </p:cNvPr>
          <p:cNvSpPr/>
          <p:nvPr/>
        </p:nvSpPr>
        <p:spPr>
          <a:xfrm>
            <a:off x="2736390" y="2527589"/>
            <a:ext cx="1816939" cy="669974"/>
          </a:xfrm>
          <a:prstGeom prst="roundRect">
            <a:avLst>
              <a:gd name="adj" fmla="val 5399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9096F54-0485-7D1D-0C87-7B5143ED2FF7}"/>
              </a:ext>
            </a:extLst>
          </p:cNvPr>
          <p:cNvSpPr/>
          <p:nvPr/>
        </p:nvSpPr>
        <p:spPr>
          <a:xfrm>
            <a:off x="2736390" y="4128584"/>
            <a:ext cx="1816939" cy="669974"/>
          </a:xfrm>
          <a:prstGeom prst="roundRect">
            <a:avLst>
              <a:gd name="adj" fmla="val 5399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91E47B4-997C-25E8-0BD7-0613DCB5D8E0}"/>
              </a:ext>
            </a:extLst>
          </p:cNvPr>
          <p:cNvSpPr/>
          <p:nvPr/>
        </p:nvSpPr>
        <p:spPr>
          <a:xfrm>
            <a:off x="5182278" y="3005468"/>
            <a:ext cx="1816939" cy="669974"/>
          </a:xfrm>
          <a:prstGeom prst="roundRect">
            <a:avLst>
              <a:gd name="adj" fmla="val 5399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82598CD-F765-7D84-0F4C-D3801496ACD1}"/>
              </a:ext>
            </a:extLst>
          </p:cNvPr>
          <p:cNvSpPr/>
          <p:nvPr/>
        </p:nvSpPr>
        <p:spPr>
          <a:xfrm>
            <a:off x="7682877" y="2934144"/>
            <a:ext cx="1816939" cy="669974"/>
          </a:xfrm>
          <a:prstGeom prst="roundRect">
            <a:avLst>
              <a:gd name="adj" fmla="val 5399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2EC5BEE2-7947-29DB-0D00-939F07E1CE9C}"/>
              </a:ext>
            </a:extLst>
          </p:cNvPr>
          <p:cNvSpPr/>
          <p:nvPr/>
        </p:nvSpPr>
        <p:spPr>
          <a:xfrm>
            <a:off x="10128765" y="3017842"/>
            <a:ext cx="1816939" cy="669974"/>
          </a:xfrm>
          <a:prstGeom prst="roundRect">
            <a:avLst>
              <a:gd name="adj" fmla="val 5399"/>
            </a:avLst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0BDC-CE9B-B970-DA4E-94420CDE5D9B}"/>
              </a:ext>
            </a:extLst>
          </p:cNvPr>
          <p:cNvSpPr txBox="1"/>
          <p:nvPr/>
        </p:nvSpPr>
        <p:spPr>
          <a:xfrm>
            <a:off x="4003203" y="3351741"/>
            <a:ext cx="1025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Usually 1:1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93B50-F4C6-0ABC-0480-72AE2525AA41}"/>
              </a:ext>
            </a:extLst>
          </p:cNvPr>
          <p:cNvSpPr txBox="1"/>
          <p:nvPr/>
        </p:nvSpPr>
        <p:spPr>
          <a:xfrm>
            <a:off x="6876630" y="3371156"/>
            <a:ext cx="93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Often</a:t>
            </a:r>
          </a:p>
          <a:p>
            <a:pPr algn="ctr"/>
            <a:r>
              <a:rPr lang="en-US" dirty="0"/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4250991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135</Words>
  <Application>Microsoft Macintosh PowerPoint</Application>
  <PresentationFormat>Widescreen</PresentationFormat>
  <Paragraphs>48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EXTERNAL Pereira Nuno (Carnegie Mellon University, CR/RSI-NA)</dc:creator>
  <cp:lastModifiedBy>EXTERNAL Pereira Nuno (Carnegie Mellon University, CR/RSI-NA)</cp:lastModifiedBy>
  <cp:revision>1</cp:revision>
  <dcterms:created xsi:type="dcterms:W3CDTF">2022-11-11T09:59:32Z</dcterms:created>
  <dcterms:modified xsi:type="dcterms:W3CDTF">2022-11-11T10:05:35Z</dcterms:modified>
</cp:coreProperties>
</file>