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73" r:id="rId6"/>
    <p:sldId id="274" r:id="rId7"/>
    <p:sldId id="269" r:id="rId8"/>
    <p:sldId id="270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600" y="-96"/>
      </p:cViewPr>
      <p:guideLst>
        <p:guide orient="horz" pos="1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53171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9669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8150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1678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0115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9420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794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09181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096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4336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5073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6F9B-1225-4619-9829-85DDE9A5BB45}" type="datetimeFigureOut">
              <a:rPr lang="es-MX" smtClean="0"/>
              <a:pPr/>
              <a:t>03/09/2015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DE56-F35D-4D9E-A09B-C98F72C3050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9206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www.senni.com.mx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6389" y="1127652"/>
            <a:ext cx="8518157" cy="46715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297496" y="4957667"/>
            <a:ext cx="7657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/>
              <a:t>SERVICIOS INTEGRALES ESPECIALIZADOS  EN LOGÍSTICA</a:t>
            </a:r>
            <a:endParaRPr lang="es-MX" sz="2400" dirty="0"/>
          </a:p>
        </p:txBody>
      </p:sp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grpSp>
        <p:nvGrpSpPr>
          <p:cNvPr id="13" name="Grupo 12"/>
          <p:cNvGrpSpPr/>
          <p:nvPr/>
        </p:nvGrpSpPr>
        <p:grpSpPr>
          <a:xfrm>
            <a:off x="3910159" y="2034160"/>
            <a:ext cx="3994475" cy="2528997"/>
            <a:chOff x="9511759" y="848653"/>
            <a:chExt cx="1660593" cy="1236973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40" y="848653"/>
              <a:ext cx="1443199" cy="647518"/>
            </a:xfrm>
            <a:prstGeom prst="rect">
              <a:avLst/>
            </a:prstGeom>
          </p:spPr>
        </p:pic>
        <p:sp>
          <p:nvSpPr>
            <p:cNvPr id="15" name="Rectángulo 14"/>
            <p:cNvSpPr/>
            <p:nvPr/>
          </p:nvSpPr>
          <p:spPr>
            <a:xfrm>
              <a:off x="9511759" y="1542397"/>
              <a:ext cx="1660593" cy="543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5400" dirty="0" smtClean="0"/>
                <a:t>LOGISTICS</a:t>
              </a:r>
              <a:endParaRPr lang="es-MX" sz="5400" dirty="0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58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615" y="1249257"/>
            <a:ext cx="8082184" cy="438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96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grpSp>
        <p:nvGrpSpPr>
          <p:cNvPr id="2" name="Grupo 16"/>
          <p:cNvGrpSpPr/>
          <p:nvPr/>
        </p:nvGrpSpPr>
        <p:grpSpPr>
          <a:xfrm>
            <a:off x="10307897" y="217587"/>
            <a:ext cx="1680595" cy="712676"/>
            <a:chOff x="9511759" y="848653"/>
            <a:chExt cx="1660593" cy="114247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39" y="848653"/>
              <a:ext cx="1443199" cy="647518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9511759" y="1542397"/>
              <a:ext cx="1660593" cy="44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 smtClean="0"/>
                <a:t>LOGISTICS</a:t>
              </a:r>
              <a:endParaRPr lang="es-MX" sz="2800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00692" y="2686915"/>
            <a:ext cx="5989627" cy="336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-194523" y="5455527"/>
            <a:ext cx="61691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000" b="1" i="1" dirty="0" smtClean="0">
                <a:solidFill>
                  <a:srgbClr val="002060"/>
                </a:solidFill>
              </a:rPr>
              <a:t> </a:t>
            </a:r>
            <a:r>
              <a:rPr lang="es-MX" sz="20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Nuestra tarea más importante está en resolver cualquier problema de T</a:t>
            </a:r>
            <a:r>
              <a:rPr lang="es-MX" sz="20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ransporte y/o Logística</a:t>
            </a:r>
            <a:endParaRPr kumimoji="0" lang="es-MX" sz="2000" b="1" i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188599" y="4417253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www.senni.com.mx</a:t>
            </a:r>
            <a:endParaRPr lang="es-MX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7047914" y="3038622"/>
            <a:ext cx="379828" cy="14489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42187" y="1966327"/>
            <a:ext cx="34747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Deberá ingresar en su navegador de internet a la página: </a:t>
            </a:r>
            <a:br>
              <a:rPr lang="es-MX" sz="2800" dirty="0" smtClean="0"/>
            </a:br>
            <a:r>
              <a:rPr lang="es-MX" sz="2800" dirty="0" smtClean="0">
                <a:hlinkClick r:id="rId9"/>
              </a:rPr>
              <a:t>www.senni.com.mx</a:t>
            </a:r>
            <a:endParaRPr lang="es-MX" sz="2800" dirty="0"/>
          </a:p>
        </p:txBody>
      </p:sp>
    </p:spTree>
    <p:extLst>
      <p:ext uri="{BB962C8B-B14F-4D97-AF65-F5344CB8AC3E}">
        <p14:creationId xmlns="" xmlns:p14="http://schemas.microsoft.com/office/powerpoint/2010/main" val="34113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615" y="1249257"/>
            <a:ext cx="8082184" cy="438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96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0307897" y="217587"/>
            <a:ext cx="1680595" cy="712676"/>
            <a:chOff x="9511759" y="848653"/>
            <a:chExt cx="1660593" cy="114247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39" y="848653"/>
              <a:ext cx="1443199" cy="647518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9511759" y="1542397"/>
              <a:ext cx="1660593" cy="44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 smtClean="0"/>
                <a:t>LOGISTICS</a:t>
              </a:r>
              <a:endParaRPr lang="es-MX" sz="2800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92397" y="2259619"/>
            <a:ext cx="7399603" cy="416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Rectángulo"/>
          <p:cNvSpPr/>
          <p:nvPr/>
        </p:nvSpPr>
        <p:spPr>
          <a:xfrm>
            <a:off x="126575" y="2278979"/>
            <a:ext cx="44594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Una vez ingresado a la página de Grupo </a:t>
            </a:r>
            <a:r>
              <a:rPr lang="es-MX" sz="2800" dirty="0" err="1" smtClean="0"/>
              <a:t>Senni</a:t>
            </a:r>
            <a:r>
              <a:rPr lang="es-MX" sz="2800" dirty="0" smtClean="0"/>
              <a:t>,</a:t>
            </a:r>
            <a:br>
              <a:rPr lang="es-MX" sz="2800" dirty="0" smtClean="0"/>
            </a:br>
            <a:r>
              <a:rPr lang="es-MX" sz="2800" dirty="0" smtClean="0"/>
              <a:t>Visualizaremos en la parte izquierda la </a:t>
            </a:r>
            <a:r>
              <a:rPr lang="es-MX" sz="2800" dirty="0" err="1" smtClean="0"/>
              <a:t>compañia</a:t>
            </a:r>
            <a:r>
              <a:rPr lang="es-MX" sz="2800" dirty="0" smtClean="0"/>
              <a:t>: </a:t>
            </a:r>
          </a:p>
          <a:p>
            <a:r>
              <a:rPr lang="es-MX" sz="2800" b="1" i="1" u="sng" dirty="0" smtClean="0"/>
              <a:t>SENNI LOGSITICS</a:t>
            </a:r>
            <a:r>
              <a:rPr lang="es-MX" sz="2800" dirty="0" smtClean="0"/>
              <a:t>.</a:t>
            </a:r>
            <a:br>
              <a:rPr lang="es-MX" sz="2800" dirty="0" smtClean="0"/>
            </a:br>
            <a:r>
              <a:rPr lang="es-MX" sz="2800" dirty="0" smtClean="0"/>
              <a:t>Donde daremos </a:t>
            </a:r>
            <a:r>
              <a:rPr lang="es-MX" sz="2800" dirty="0" err="1" smtClean="0"/>
              <a:t>click</a:t>
            </a:r>
            <a:r>
              <a:rPr lang="es-MX" sz="2800" dirty="0" smtClean="0"/>
              <a:t> , con el objeto de ingresar a la pagina de la organización.</a:t>
            </a:r>
            <a:endParaRPr lang="es-MX" sz="2800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2785403" y="4248443"/>
            <a:ext cx="3615397" cy="1547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13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615" y="1249257"/>
            <a:ext cx="8082184" cy="438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96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grpSp>
        <p:nvGrpSpPr>
          <p:cNvPr id="2" name="Grupo 16"/>
          <p:cNvGrpSpPr/>
          <p:nvPr/>
        </p:nvGrpSpPr>
        <p:grpSpPr>
          <a:xfrm>
            <a:off x="10307897" y="217587"/>
            <a:ext cx="1680595" cy="712676"/>
            <a:chOff x="9511759" y="848653"/>
            <a:chExt cx="1660593" cy="114247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39" y="848653"/>
              <a:ext cx="1443199" cy="647518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9511759" y="1542397"/>
              <a:ext cx="1660593" cy="44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 smtClean="0"/>
                <a:t>LOGISTICS</a:t>
              </a:r>
              <a:endParaRPr lang="es-MX" sz="2800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36416" y="2700996"/>
            <a:ext cx="6514903" cy="366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"/>
          <p:cNvSpPr/>
          <p:nvPr/>
        </p:nvSpPr>
        <p:spPr>
          <a:xfrm>
            <a:off x="28116" y="2542136"/>
            <a:ext cx="51769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/>
              <a:t>Acto seguido en la parte superior derecha encontraremos el Icono de: </a:t>
            </a:r>
          </a:p>
          <a:p>
            <a:r>
              <a:rPr lang="es-MX" sz="2400" b="1" i="1" u="sng" dirty="0" smtClean="0"/>
              <a:t>RASTREO,</a:t>
            </a:r>
            <a:r>
              <a:rPr lang="es-MX" sz="2400" dirty="0" smtClean="0"/>
              <a:t> así como. a la mitad de la pantalla, del lado derecho se</a:t>
            </a:r>
            <a:br>
              <a:rPr lang="es-MX" sz="2400" dirty="0" smtClean="0"/>
            </a:br>
            <a:r>
              <a:rPr lang="es-MX" sz="2400" dirty="0" smtClean="0"/>
              <a:t>encuentra la aplicación:  </a:t>
            </a:r>
          </a:p>
          <a:p>
            <a:r>
              <a:rPr lang="es-MX" sz="2400" b="1" i="1" u="sng" dirty="0" smtClean="0"/>
              <a:t>RASTREO</a:t>
            </a:r>
            <a:r>
              <a:rPr lang="es-MX" sz="2400" dirty="0" smtClean="0"/>
              <a:t> (Seguimiento a Embarque), en cualquiera de las dos formas se deberá dar </a:t>
            </a:r>
            <a:r>
              <a:rPr lang="es-MX" sz="2400" dirty="0" err="1" smtClean="0"/>
              <a:t>click</a:t>
            </a:r>
            <a:r>
              <a:rPr lang="es-MX" sz="2400" dirty="0" smtClean="0"/>
              <a:t> para su ingreso</a:t>
            </a:r>
            <a:r>
              <a:rPr lang="es-MX" dirty="0" smtClean="0"/>
              <a:t>.</a:t>
            </a:r>
            <a:endParaRPr lang="es-MX" dirty="0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1308295" y="4726745"/>
            <a:ext cx="9256542" cy="942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1322363" y="3334043"/>
            <a:ext cx="9214339" cy="3094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13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615" y="1249257"/>
            <a:ext cx="8082184" cy="438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96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grpSp>
        <p:nvGrpSpPr>
          <p:cNvPr id="2" name="Grupo 16"/>
          <p:cNvGrpSpPr/>
          <p:nvPr/>
        </p:nvGrpSpPr>
        <p:grpSpPr>
          <a:xfrm>
            <a:off x="10307897" y="217587"/>
            <a:ext cx="1680595" cy="712676"/>
            <a:chOff x="9511759" y="848653"/>
            <a:chExt cx="1660593" cy="114247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39" y="848653"/>
              <a:ext cx="1443199" cy="647518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9511759" y="1542397"/>
              <a:ext cx="1660593" cy="44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 smtClean="0"/>
                <a:t>LOGISTICS</a:t>
              </a:r>
              <a:endParaRPr lang="es-MX" sz="2800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6930" y="2419643"/>
            <a:ext cx="6965070" cy="391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"/>
          <p:cNvSpPr/>
          <p:nvPr/>
        </p:nvSpPr>
        <p:spPr>
          <a:xfrm>
            <a:off x="182879" y="2212034"/>
            <a:ext cx="42249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Aparecerá la pantalla, donde deberá de digitar la referencia proporcionada por su ejecutivo de cuenta (operaciones): 10 dígitos.</a:t>
            </a:r>
          </a:p>
          <a:p>
            <a:r>
              <a:rPr lang="es-MX" sz="2800" dirty="0" smtClean="0"/>
              <a:t>Deberá de dar </a:t>
            </a:r>
            <a:r>
              <a:rPr lang="es-MX" sz="2800" b="1" i="1" u="sng" dirty="0" smtClean="0"/>
              <a:t>ENTER</a:t>
            </a:r>
            <a:r>
              <a:rPr lang="es-MX" sz="2800" dirty="0" smtClean="0"/>
              <a:t> para su acceso o en caso contrario dar </a:t>
            </a:r>
            <a:r>
              <a:rPr lang="es-MX" sz="2800" dirty="0" err="1" smtClean="0"/>
              <a:t>click</a:t>
            </a:r>
            <a:r>
              <a:rPr lang="es-MX" sz="2800" dirty="0" smtClean="0"/>
              <a:t> en: </a:t>
            </a:r>
            <a:r>
              <a:rPr lang="es-MX" sz="2800" b="1" i="1" u="sng" dirty="0" smtClean="0"/>
              <a:t>BUSCAR</a:t>
            </a:r>
            <a:r>
              <a:rPr lang="es-MX" sz="2800" dirty="0" smtClean="0"/>
              <a:t> </a:t>
            </a:r>
            <a:br>
              <a:rPr lang="es-MX" sz="2800" dirty="0" smtClean="0"/>
            </a:br>
            <a:endParaRPr lang="es-MX" sz="2800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3319975" y="4656406"/>
            <a:ext cx="3052690" cy="70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V="1">
            <a:off x="1448972" y="5120640"/>
            <a:ext cx="4909625" cy="900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13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615" y="1249257"/>
            <a:ext cx="8082184" cy="438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96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grpSp>
        <p:nvGrpSpPr>
          <p:cNvPr id="2" name="Grupo 16"/>
          <p:cNvGrpSpPr/>
          <p:nvPr/>
        </p:nvGrpSpPr>
        <p:grpSpPr>
          <a:xfrm>
            <a:off x="10307897" y="217587"/>
            <a:ext cx="1680595" cy="712676"/>
            <a:chOff x="9511759" y="848653"/>
            <a:chExt cx="1660593" cy="114247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39" y="848653"/>
              <a:ext cx="1443199" cy="647518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9511759" y="1542397"/>
              <a:ext cx="1660593" cy="44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 smtClean="0"/>
                <a:t>LOGISTICS</a:t>
              </a:r>
              <a:endParaRPr lang="es-MX" sz="2800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17519" y="2447778"/>
            <a:ext cx="7015090" cy="394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Rectángulo"/>
          <p:cNvSpPr/>
          <p:nvPr/>
        </p:nvSpPr>
        <p:spPr>
          <a:xfrm>
            <a:off x="0" y="1460084"/>
            <a:ext cx="4867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900" dirty="0" smtClean="0"/>
              <a:t>En esta pantalla observara los siguientes datos: Status del Pedido, Numero de Guía </a:t>
            </a:r>
            <a:r>
              <a:rPr lang="es-MX" sz="1900" dirty="0" err="1" smtClean="0"/>
              <a:t>Master</a:t>
            </a:r>
            <a:r>
              <a:rPr lang="es-MX" sz="1900" dirty="0" smtClean="0"/>
              <a:t>, </a:t>
            </a:r>
            <a:r>
              <a:rPr lang="es-MX" sz="1900" dirty="0" err="1" smtClean="0"/>
              <a:t>Carrier</a:t>
            </a:r>
            <a:r>
              <a:rPr lang="es-MX" sz="1900" dirty="0" smtClean="0"/>
              <a:t>-Transportadora, Tipo de Servicio</a:t>
            </a:r>
            <a:br>
              <a:rPr lang="es-MX" sz="1900" dirty="0" smtClean="0"/>
            </a:br>
            <a:r>
              <a:rPr lang="es-MX" sz="1900" dirty="0" smtClean="0"/>
              <a:t>(</a:t>
            </a:r>
            <a:r>
              <a:rPr lang="es-MX" sz="1900" dirty="0" err="1" smtClean="0"/>
              <a:t>Maritimo</a:t>
            </a:r>
            <a:r>
              <a:rPr lang="es-MX" sz="1900" dirty="0" smtClean="0"/>
              <a:t>, Terrestre, </a:t>
            </a:r>
            <a:r>
              <a:rPr lang="es-MX" sz="1900" dirty="0" err="1" smtClean="0"/>
              <a:t>Aereo</a:t>
            </a:r>
            <a:r>
              <a:rPr lang="es-MX" sz="1900" dirty="0" smtClean="0"/>
              <a:t>), ETD (Fecha Salida Origen) ETA (Fecha llegada destino), Embarcador, de igual forma se enlistan los documentos</a:t>
            </a:r>
            <a:br>
              <a:rPr lang="es-MX" sz="1900" dirty="0" smtClean="0"/>
            </a:br>
            <a:r>
              <a:rPr lang="es-MX" sz="1900" dirty="0" smtClean="0"/>
              <a:t>recibidos al momento de la consulta y dependiendo del estatus del embarque, lo mismo nos indica: Estado, Fecha y Hora, Descripción y</a:t>
            </a:r>
            <a:br>
              <a:rPr lang="es-MX" sz="1900" dirty="0" smtClean="0"/>
            </a:br>
            <a:r>
              <a:rPr lang="es-MX" sz="1900" dirty="0" smtClean="0"/>
              <a:t>observaciones, de las etapas en la que este su embarque.</a:t>
            </a:r>
            <a:br>
              <a:rPr lang="es-MX" sz="1900" dirty="0" smtClean="0"/>
            </a:br>
            <a:r>
              <a:rPr lang="es-MX" sz="1900" dirty="0" smtClean="0"/>
              <a:t>Adicional; Usted tiene la opción de seleccionar algún archivo, y este se desplegara en su computadora con la opción de poder guardarlo</a:t>
            </a:r>
            <a:r>
              <a:rPr lang="es-MX" dirty="0" smtClean="0"/>
              <a:t>. </a:t>
            </a:r>
            <a:endParaRPr lang="es-MX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4445391" y="4881489"/>
            <a:ext cx="1645920" cy="8159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13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88420" y="755483"/>
            <a:ext cx="8082184" cy="4382600"/>
          </a:xfrm>
          <a:prstGeom prst="rect">
            <a:avLst/>
          </a:prstGeom>
        </p:spPr>
      </p:pic>
      <p:sp>
        <p:nvSpPr>
          <p:cNvPr id="13" name="27 Rectángulo"/>
          <p:cNvSpPr/>
          <p:nvPr/>
        </p:nvSpPr>
        <p:spPr>
          <a:xfrm>
            <a:off x="0" y="3352372"/>
            <a:ext cx="85834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Somos un recurso innovador en la cadena logística de su  empresa.</a:t>
            </a:r>
          </a:p>
          <a:p>
            <a:pPr algn="ctr"/>
            <a:r>
              <a:rPr kumimoji="0" lang="es-MX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Colaborando en la  reducción de sus costos</a:t>
            </a:r>
            <a:r>
              <a:rPr kumimoji="0" lang="es-MX" sz="3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s-MX" sz="4800" b="1" i="1" dirty="0" smtClean="0">
                <a:latin typeface="AR BERKLEY" pitchFamily="2" charset="0"/>
              </a:rPr>
              <a:t>Gracias por su Confianza</a:t>
            </a:r>
            <a:r>
              <a:rPr lang="es-MX" sz="32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4800" b="1" i="1" dirty="0" smtClean="0">
              <a:latin typeface="AR BERKLEY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0423807" y="182766"/>
            <a:ext cx="1680595" cy="712676"/>
            <a:chOff x="9511759" y="848653"/>
            <a:chExt cx="1660593" cy="114247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39" y="848653"/>
              <a:ext cx="1443199" cy="647519"/>
            </a:xfrm>
            <a:prstGeom prst="rect">
              <a:avLst/>
            </a:prstGeom>
          </p:spPr>
        </p:pic>
        <p:sp>
          <p:nvSpPr>
            <p:cNvPr id="16" name="Rectángulo 15"/>
            <p:cNvSpPr/>
            <p:nvPr/>
          </p:nvSpPr>
          <p:spPr>
            <a:xfrm>
              <a:off x="9511759" y="1542397"/>
              <a:ext cx="1660593" cy="44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 smtClean="0"/>
                <a:t>LOGISTICS</a:t>
              </a:r>
              <a:endParaRPr lang="es-MX" sz="2800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8320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8041" y="1328648"/>
            <a:ext cx="8082184" cy="4382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6037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68" y="5369614"/>
            <a:ext cx="12177932" cy="14883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05" y="371338"/>
            <a:ext cx="6986793" cy="40517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900332" y="6339488"/>
            <a:ext cx="1127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400" dirty="0" smtClean="0"/>
              <a:t>Respeto - Honestidad - Compromiso - Profesionalismo - Innovación - Actitud de Servicio</a:t>
            </a:r>
            <a:endParaRPr lang="es-MX" sz="2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4710728" y="2277320"/>
            <a:ext cx="2770544" cy="1960764"/>
            <a:chOff x="9511759" y="848653"/>
            <a:chExt cx="1660593" cy="114247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4139" y="848653"/>
              <a:ext cx="1443199" cy="647519"/>
            </a:xfrm>
            <a:prstGeom prst="rect">
              <a:avLst/>
            </a:prstGeom>
          </p:spPr>
        </p:pic>
        <p:sp>
          <p:nvSpPr>
            <p:cNvPr id="16" name="Rectángulo 15"/>
            <p:cNvSpPr/>
            <p:nvPr/>
          </p:nvSpPr>
          <p:spPr>
            <a:xfrm>
              <a:off x="9511759" y="1542397"/>
              <a:ext cx="1660593" cy="44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 smtClean="0"/>
                <a:t>LOGISTICS</a:t>
              </a:r>
              <a:endParaRPr lang="es-MX" sz="2800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9556864" y="1479672"/>
              <a:ext cx="1570385" cy="93019"/>
            </a:xfrm>
            <a:prstGeom prst="rect">
              <a:avLst/>
            </a:prstGeom>
          </p:spPr>
        </p:pic>
      </p:grp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7926526" y="827072"/>
            <a:ext cx="4081717" cy="452437"/>
          </a:xfrm>
          <a:prstGeom prst="roundRect">
            <a:avLst>
              <a:gd name="adj" fmla="val 2523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noProof="0" dirty="0" smtClean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CONTACTO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8912" y="1328648"/>
            <a:ext cx="11994175" cy="467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ING. </a:t>
            </a:r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ALEJANDRA </a:t>
            </a:r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LEJARZA </a:t>
            </a:r>
          </a:p>
          <a:p>
            <a:pPr algn="r"/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EJECUTIVO DE OPERACIONES</a:t>
            </a:r>
          </a:p>
          <a:p>
            <a:pPr algn="ctr"/>
            <a:endParaRPr lang="es-MX" b="1" i="1" u="sng" dirty="0" smtClean="0">
              <a:solidFill>
                <a:schemeClr val="bg1"/>
              </a:solidFill>
            </a:endParaRPr>
          </a:p>
          <a:p>
            <a:r>
              <a:rPr lang="es-MX" sz="2000" b="1" dirty="0" err="1" smtClean="0">
                <a:solidFill>
                  <a:schemeClr val="tx1"/>
                </a:solidFill>
              </a:rPr>
              <a:t>TELEFONOS</a:t>
            </a:r>
            <a:endParaRPr lang="es-MX" sz="2000" b="1" dirty="0" smtClean="0">
              <a:solidFill>
                <a:schemeClr val="tx1"/>
              </a:solidFill>
            </a:endParaRPr>
          </a:p>
          <a:p>
            <a:r>
              <a:rPr lang="es-MX" sz="2000" b="1" dirty="0" smtClean="0">
                <a:solidFill>
                  <a:schemeClr val="tx1"/>
                </a:solidFill>
              </a:rPr>
              <a:t>Conmutador: 	+52 55 50611595 ext.226</a:t>
            </a:r>
          </a:p>
          <a:p>
            <a:r>
              <a:rPr lang="es-MX" sz="2000" b="1" dirty="0">
                <a:solidFill>
                  <a:schemeClr val="tx1"/>
                </a:solidFill>
              </a:rPr>
              <a:t>Directo:		 +52 55 70304506</a:t>
            </a:r>
          </a:p>
          <a:p>
            <a:r>
              <a:rPr lang="es-MX" sz="2000" b="1" dirty="0">
                <a:solidFill>
                  <a:schemeClr val="tx1"/>
                </a:solidFill>
              </a:rPr>
              <a:t>Directo:		 +52 55 </a:t>
            </a:r>
            <a:r>
              <a:rPr lang="es-MX" sz="2000" b="1" dirty="0" smtClean="0">
                <a:solidFill>
                  <a:schemeClr val="tx1"/>
                </a:solidFill>
              </a:rPr>
              <a:t>70304501</a:t>
            </a:r>
            <a:endParaRPr lang="es-MX" sz="2000" b="1" dirty="0">
              <a:solidFill>
                <a:schemeClr val="tx1"/>
              </a:solidFill>
            </a:endParaRPr>
          </a:p>
          <a:p>
            <a:pPr algn="ctr"/>
            <a:endParaRPr lang="es-MX" sz="2000" b="1" dirty="0" smtClean="0">
              <a:solidFill>
                <a:schemeClr val="tx1"/>
              </a:solidFill>
            </a:endParaRPr>
          </a:p>
          <a:p>
            <a:r>
              <a:rPr lang="es-MX" b="1" dirty="0" smtClean="0">
                <a:solidFill>
                  <a:schemeClr val="tx1"/>
                </a:solidFill>
              </a:rPr>
              <a:t>E-mail</a:t>
            </a: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a.lejarza@senni.com.mx</a:t>
            </a:r>
          </a:p>
          <a:p>
            <a:endParaRPr lang="es-MX" b="1" dirty="0" smtClean="0">
              <a:solidFill>
                <a:schemeClr val="tx1"/>
              </a:solidFill>
            </a:endParaRPr>
          </a:p>
          <a:p>
            <a:r>
              <a:rPr lang="es-MX" b="1" dirty="0" smtClean="0">
                <a:solidFill>
                  <a:schemeClr val="tx1"/>
                </a:solidFill>
              </a:rPr>
              <a:t>Web:</a:t>
            </a:r>
          </a:p>
          <a:p>
            <a:r>
              <a:rPr lang="es-MX" b="1" i="1" u="sng" dirty="0" smtClean="0">
                <a:solidFill>
                  <a:schemeClr val="accent1">
                    <a:lumMod val="50000"/>
                  </a:schemeClr>
                </a:solidFill>
              </a:rPr>
              <a:t>www.senni.com.mx</a:t>
            </a:r>
            <a:endParaRPr 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Ubicación,: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Av. Cuauhtémoc 722 Col. Del valle  Del. Benito Juarez Mexico D.F.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C.P. 03100</a:t>
            </a:r>
          </a:p>
        </p:txBody>
      </p:sp>
    </p:spTree>
    <p:extLst>
      <p:ext uri="{BB962C8B-B14F-4D97-AF65-F5344CB8AC3E}">
        <p14:creationId xmlns="" xmlns:p14="http://schemas.microsoft.com/office/powerpoint/2010/main" val="24664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277</Words>
  <Application>Microsoft Office PowerPoint</Application>
  <PresentationFormat>Personalizado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AMUNOZ</dc:creator>
  <cp:lastModifiedBy>Papa</cp:lastModifiedBy>
  <cp:revision>43</cp:revision>
  <dcterms:created xsi:type="dcterms:W3CDTF">2015-08-10T14:22:54Z</dcterms:created>
  <dcterms:modified xsi:type="dcterms:W3CDTF">2015-09-03T15:42:23Z</dcterms:modified>
</cp:coreProperties>
</file>