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D7C82-DC1D-E700-6CE1-1A7E8052F010}" v="17" dt="2025-05-05T09:23:16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88"/>
        <p:guide pos="144"/>
        <p:guide orient="horz" pos="85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Helvin M Geevar" userId="S::hmgeevar@edunetfoundation.org::bfe9204a-c681-4bd9-b75f-712f001e3035" providerId="AD" clId="Web-{CDBD7C82-DC1D-E700-6CE1-1A7E8052F010}"/>
    <pc:docChg chg="modSld">
      <pc:chgData name="Helvin M Geevar" userId="S::hmgeevar@edunetfoundation.org::bfe9204a-c681-4bd9-b75f-712f001e3035" providerId="AD" clId="Web-{CDBD7C82-DC1D-E700-6CE1-1A7E8052F010}" dt="2025-05-05T09:23:15.578" v="6" actId="20577"/>
      <pc:docMkLst>
        <pc:docMk/>
      </pc:docMkLst>
      <pc:sldChg chg="modSp">
        <pc:chgData name="Helvin M Geevar" userId="S::hmgeevar@edunetfoundation.org::bfe9204a-c681-4bd9-b75f-712f001e3035" providerId="AD" clId="Web-{CDBD7C82-DC1D-E700-6CE1-1A7E8052F010}" dt="2025-05-05T09:23:15.578" v="6" actId="20577"/>
        <pc:sldMkLst>
          <pc:docMk/>
          <pc:sldMk cId="0" sldId="292"/>
        </pc:sldMkLst>
        <pc:spChg chg="mod">
          <ac:chgData name="Helvin M Geevar" userId="S::hmgeevar@edunetfoundation.org::bfe9204a-c681-4bd9-b75f-712f001e3035" providerId="AD" clId="Web-{CDBD7C82-DC1D-E700-6CE1-1A7E8052F010}" dt="2025-05-05T09:23:11.250" v="1" actId="20577"/>
          <ac:spMkLst>
            <pc:docMk/>
            <pc:sldMk cId="0" sldId="292"/>
            <ac:spMk id="25" creationId="{B0D7A7F1-88E8-0735-5FF0-08C11362F157}"/>
          </ac:spMkLst>
        </pc:spChg>
        <pc:spChg chg="mod">
          <ac:chgData name="Helvin M Geevar" userId="S::hmgeevar@edunetfoundation.org::bfe9204a-c681-4bd9-b75f-712f001e3035" providerId="AD" clId="Web-{CDBD7C82-DC1D-E700-6CE1-1A7E8052F010}" dt="2025-05-05T09:23:15.578" v="6" actId="20577"/>
          <ac:spMkLst>
            <pc:docMk/>
            <pc:sldMk cId="0" sldId="292"/>
            <ac:spMk id="27" creationId="{D52A72D2-9BA5-CD7D-B4C1-CFD904CD627D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200">
                <a:solidFill>
                  <a:srgbClr val="161D23"/>
                </a:solidFill>
              </a:rPr>
              <a:t>XYZ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200">
                <a:solidFill>
                  <a:srgbClr val="161D23"/>
                </a:solidFill>
              </a:rPr>
              <a:t>STU....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solidFill>
                  <a:srgbClr val="161D23"/>
                </a:solidFill>
              </a:rPr>
              <a:t>XYZ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XYZ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>
                  <a:latin typeface="+mj-lt"/>
                </a:rPr>
                <a:t>XYZ  </a:t>
              </a:r>
              <a:endParaRPr lang="en-US" sz="1600" b="1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+mn-lt"/>
              </a:rPr>
              <a:t>XYZ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</a:rPr>
              <a:t>XYZ</a:t>
            </a:r>
            <a:endParaRPr lang="en-US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XYZ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revision>1</cp:revision>
  <dcterms:modified xsi:type="dcterms:W3CDTF">2025-05-05T09:23:59Z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