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6"/>
  </p:notesMasterIdLst>
  <p:sldIdLst>
    <p:sldId id="292" r:id="rId5"/>
    <p:sldId id="1085" r:id="rId6"/>
    <p:sldId id="1282" r:id="rId7"/>
    <p:sldId id="352" r:id="rId8"/>
    <p:sldId id="1283" r:id="rId9"/>
    <p:sldId id="1284" r:id="rId10"/>
    <p:sldId id="1285" r:id="rId11"/>
    <p:sldId id="1286" r:id="rId12"/>
    <p:sldId id="1287" r:id="rId13"/>
    <p:sldId id="1288" r:id="rId14"/>
    <p:sldId id="124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D8C"/>
    <a:srgbClr val="9F5900"/>
    <a:srgbClr val="FF3300"/>
    <a:srgbClr val="FFFFFF"/>
    <a:srgbClr val="C00000"/>
    <a:srgbClr val="F8FFB3"/>
    <a:srgbClr val="BAF8FF"/>
    <a:srgbClr val="92A000"/>
    <a:srgbClr val="00F4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7CF7F1-7CAA-4DC0-9048-B64EAE86934F}" v="7" dt="2023-12-04T12:32:08.900"/>
    <p1510:client id="{697BBB05-EA49-5974-803B-3432B049DCD8}" v="6" dt="2023-12-08T04:07:58.937"/>
    <p1510:client id="{6F97CF94-EB01-4273-B9A1-ED7F320C5B7B}" v="24" dt="2023-12-04T11:22:22.945"/>
    <p1510:client id="{7094B356-6A63-4C5D-8B0D-8F4A4AC3300D}" v="433" dt="2023-12-04T12:29:14.268"/>
    <p1510:client id="{EBCF8880-FAE4-FC29-0501-2FD7CBFB08AD}" v="152" dt="2023-12-04T12:50:50.4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b="1"/>
              <a:t>In this slide, we would be making the audience aware about the program and need of this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1"/>
              <a:t>Reference: https://everhour.com/blog/what-is-github/</a:t>
            </a:r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1871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b="1"/>
              <a:t>Speaker would be briefing the students that this content has been prepared for the educational purpose only and is referred from multiple sites which are cited in the last.</a:t>
            </a:r>
            <a:endParaRPr lang="en-US"/>
          </a:p>
          <a:p>
            <a:pPr>
              <a:buNone/>
            </a:pPr>
            <a:r>
              <a:rPr lang="en" b="1"/>
              <a:t>---------------------------------------------------</a:t>
            </a:r>
            <a:endParaRPr lang="en"/>
          </a:p>
          <a:p>
            <a:pPr>
              <a:buNone/>
            </a:pPr>
            <a:r>
              <a:rPr lang="en" b="1"/>
              <a:t>A disclaimer is a statement or notice that is intended to clarify, limit, or provide information about the scope, limitations, or potential risks associated with certain actions, information, products, services, or content. </a:t>
            </a:r>
            <a:endParaRPr lang="en-US"/>
          </a:p>
          <a:p>
            <a:pPr marL="0" indent="0">
              <a:buNone/>
            </a:pPr>
            <a:endParaRPr lang="en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0727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1"/>
              <a:t>Reference: https://everhour.com/blog/what-is-github/</a:t>
            </a:r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1"/>
              <a:t>Reference: https://everhour.com/blog/what-is-github/</a:t>
            </a:r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1"/>
              <a:t>Reference: https://everhour.com/blog/what-is-github/</a:t>
            </a:r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1"/>
              <a:t>Reference: https://everhour.com/blog/what-is-github/</a:t>
            </a:r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1"/>
              <a:t>Reference: https://everhour.com/blog/what-is-github/</a:t>
            </a:r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1"/>
              <a:t>Reference: https://everhour.com/blog/what-is-github/</a:t>
            </a:r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12/9/2023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7B0C45-392E-206A-6503-A52CA087AB64}"/>
              </a:ext>
            </a:extLst>
          </p:cNvPr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verhour.com/blog/what-is-github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verhour.com/blog/what-is-github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verhour.com/blog/what-is-github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verhour.com/blog/what-is-github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verhour.com/blog/what-is-github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verhour.com/blog/what-is-github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verhour.com/blog/what-is-github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background with black lines&#10;&#10;Description automatically generated">
            <a:extLst>
              <a:ext uri="{FF2B5EF4-FFF2-40B4-BE49-F238E27FC236}">
                <a16:creationId xmlns:a16="http://schemas.microsoft.com/office/drawing/2014/main" id="{A0452551-6A12-AB4D-455D-D9670168F5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3000"/>
          </a:blip>
          <a:srcRect l="1562" t="11699" r="24164" b="4426"/>
          <a:stretch/>
        </p:blipFill>
        <p:spPr>
          <a:xfrm>
            <a:off x="111566" y="629448"/>
            <a:ext cx="5735756" cy="43140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405913" y="1401500"/>
            <a:ext cx="3965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9A258B-CAEC-B6C0-5059-18B5DEA4827A}"/>
              </a:ext>
            </a:extLst>
          </p:cNvPr>
          <p:cNvSpPr/>
          <p:nvPr/>
        </p:nvSpPr>
        <p:spPr>
          <a:xfrm>
            <a:off x="9048762" y="0"/>
            <a:ext cx="119381" cy="5143500"/>
          </a:xfrm>
          <a:prstGeom prst="rect">
            <a:avLst/>
          </a:pr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70D2AA-FB53-34A2-095E-ECE657C06B18}"/>
              </a:ext>
            </a:extLst>
          </p:cNvPr>
          <p:cNvSpPr/>
          <p:nvPr/>
        </p:nvSpPr>
        <p:spPr>
          <a:xfrm>
            <a:off x="-7815" y="0"/>
            <a:ext cx="119381" cy="5143500"/>
          </a:xfrm>
          <a:prstGeom prst="rect">
            <a:avLst/>
          </a:prstGeom>
          <a:solidFill>
            <a:srgbClr val="2233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524598" y="2870899"/>
            <a:ext cx="23461" cy="1124328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575162" y="2871569"/>
            <a:ext cx="272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BABFF0-3A7F-30AE-5C78-B2465A8294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7"/>
          <a:stretch/>
        </p:blipFill>
        <p:spPr>
          <a:xfrm>
            <a:off x="4560067" y="602559"/>
            <a:ext cx="4483359" cy="43494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BFBE8C-2CE4-84FE-72B6-5D01D1AB9D27}"/>
              </a:ext>
            </a:extLst>
          </p:cNvPr>
          <p:cNvSpPr/>
          <p:nvPr/>
        </p:nvSpPr>
        <p:spPr>
          <a:xfrm>
            <a:off x="7622746" y="4419608"/>
            <a:ext cx="1244188" cy="322898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20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 link</a:t>
            </a:r>
            <a:endParaRPr lang="en-IN" sz="1200">
              <a:solidFill>
                <a:schemeClr val="bg1"/>
              </a:solidFill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66F2BFB1-930D-469C-C48A-9E59A7C1AEE5}"/>
              </a:ext>
            </a:extLst>
          </p:cNvPr>
          <p:cNvSpPr txBox="1"/>
          <p:nvPr/>
        </p:nvSpPr>
        <p:spPr>
          <a:xfrm>
            <a:off x="7849100" y="4178450"/>
            <a:ext cx="7914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900" b="1">
                <a:solidFill>
                  <a:srgbClr val="002060"/>
                </a:solidFill>
              </a:rPr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lines&#10;&#10;Description automatically generated">
            <a:extLst>
              <a:ext uri="{FF2B5EF4-FFF2-40B4-BE49-F238E27FC236}">
                <a16:creationId xmlns:a16="http://schemas.microsoft.com/office/drawing/2014/main" id="{8499578D-1974-D02F-8C4E-2E88D065B8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3000"/>
          </a:blip>
          <a:srcRect l="1234" t="10895" b="18028"/>
          <a:stretch/>
        </p:blipFill>
        <p:spPr>
          <a:xfrm>
            <a:off x="110365" y="656492"/>
            <a:ext cx="8935392" cy="428283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AFB96E-D063-2D80-C867-61F310BAEC2B}"/>
              </a:ext>
            </a:extLst>
          </p:cNvPr>
          <p:cNvSpPr/>
          <p:nvPr/>
        </p:nvSpPr>
        <p:spPr>
          <a:xfrm>
            <a:off x="-7815" y="0"/>
            <a:ext cx="119381" cy="5143500"/>
          </a:xfrm>
          <a:prstGeom prst="rect">
            <a:avLst/>
          </a:prstGeom>
          <a:solidFill>
            <a:srgbClr val="2233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33376896-0AA1-1F1A-0A07-0153EA6E7A5C}"/>
              </a:ext>
            </a:extLst>
          </p:cNvPr>
          <p:cNvSpPr/>
          <p:nvPr/>
        </p:nvSpPr>
        <p:spPr>
          <a:xfrm rot="5400000">
            <a:off x="151054" y="930260"/>
            <a:ext cx="3211467" cy="3291141"/>
          </a:xfrm>
          <a:prstGeom prst="round2SameRect">
            <a:avLst/>
          </a:prstGeom>
          <a:solidFill>
            <a:srgbClr val="22336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B8B40143-E777-9572-674C-6F9FB0A8C197}"/>
              </a:ext>
            </a:extLst>
          </p:cNvPr>
          <p:cNvSpPr/>
          <p:nvPr/>
        </p:nvSpPr>
        <p:spPr>
          <a:xfrm rot="5400000" flipH="1" flipV="1">
            <a:off x="5790159" y="827723"/>
            <a:ext cx="3257551" cy="3450130"/>
          </a:xfrm>
          <a:prstGeom prst="round2Same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319F0F6-4D63-17C0-67E5-6FB8E80FF122}"/>
              </a:ext>
            </a:extLst>
          </p:cNvPr>
          <p:cNvSpPr/>
          <p:nvPr/>
        </p:nvSpPr>
        <p:spPr>
          <a:xfrm>
            <a:off x="1704929" y="1289956"/>
            <a:ext cx="5734143" cy="2571750"/>
          </a:xfrm>
          <a:prstGeom prst="roundRect">
            <a:avLst/>
          </a:prstGeom>
          <a:solidFill>
            <a:srgbClr val="223366"/>
          </a:solidFill>
          <a:ln>
            <a:solidFill>
              <a:srgbClr val="22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cs typeface="Arial"/>
              </a:rPr>
              <a:t>Student Name :</a:t>
            </a:r>
          </a:p>
          <a:p>
            <a:r>
              <a:rPr lang="en-US" sz="1400">
                <a:cs typeface="Arial"/>
              </a:rPr>
              <a:t>Student ID :</a:t>
            </a:r>
          </a:p>
          <a:p>
            <a:r>
              <a:rPr lang="en-US" sz="1400">
                <a:cs typeface="Arial"/>
              </a:rPr>
              <a:t>College Name :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F9F27E-3244-EA23-3575-26D9E2441D4F}"/>
              </a:ext>
            </a:extLst>
          </p:cNvPr>
          <p:cNvSpPr/>
          <p:nvPr/>
        </p:nvSpPr>
        <p:spPr>
          <a:xfrm>
            <a:off x="9048762" y="0"/>
            <a:ext cx="119381" cy="5143500"/>
          </a:xfrm>
          <a:prstGeom prst="rect">
            <a:avLst/>
          </a:pr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3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E75419-EBB8-B110-2A58-C75BF33BBB24}"/>
              </a:ext>
            </a:extLst>
          </p:cNvPr>
          <p:cNvSpPr/>
          <p:nvPr/>
        </p:nvSpPr>
        <p:spPr>
          <a:xfrm>
            <a:off x="0" y="594857"/>
            <a:ext cx="9144000" cy="2259662"/>
          </a:xfrm>
          <a:prstGeom prst="rect">
            <a:avLst/>
          </a:prstGeom>
          <a:solidFill>
            <a:srgbClr val="243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B2F1D2-B3CD-47D4-C97B-3CE2F64AFC82}"/>
              </a:ext>
            </a:extLst>
          </p:cNvPr>
          <p:cNvSpPr txBox="1"/>
          <p:nvPr/>
        </p:nvSpPr>
        <p:spPr>
          <a:xfrm>
            <a:off x="1309844" y="1389165"/>
            <a:ext cx="6524311" cy="4568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800" b="1">
                <a:solidFill>
                  <a:srgbClr val="FFE600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D4240D32-9BCC-D793-EF34-3F436C714765}"/>
              </a:ext>
            </a:extLst>
          </p:cNvPr>
          <p:cNvSpPr txBox="1"/>
          <p:nvPr/>
        </p:nvSpPr>
        <p:spPr>
          <a:xfrm>
            <a:off x="-867769" y="3171676"/>
            <a:ext cx="10879535" cy="2516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50" dirty="0">
                <a:solidFill>
                  <a:srgbClr val="0066A1"/>
                </a:solidFill>
                <a:latin typeface="Poppins"/>
              </a:rPr>
              <a:t>Project Title :</a:t>
            </a:r>
            <a:r>
              <a:rPr lang="en-US" sz="1650" b="1" dirty="0">
                <a:solidFill>
                  <a:srgbClr val="0066A1"/>
                </a:solidFill>
                <a:latin typeface="Poppins"/>
              </a:rPr>
              <a:t> XYZ </a:t>
            </a:r>
            <a:endParaRPr lang="en-US" sz="1650" b="1" dirty="0">
              <a:solidFill>
                <a:srgbClr val="0066A1"/>
              </a:solidFill>
              <a:latin typeface="Poppins"/>
              <a:cs typeface="Poppins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AF297CE-9F11-2600-2058-A27EC2B5D9D4}"/>
              </a:ext>
            </a:extLst>
          </p:cNvPr>
          <p:cNvSpPr txBox="1"/>
          <p:nvPr/>
        </p:nvSpPr>
        <p:spPr>
          <a:xfrm>
            <a:off x="374305" y="4036323"/>
            <a:ext cx="8395386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50" dirty="0">
                <a:solidFill>
                  <a:schemeClr val="accent2">
                    <a:lumMod val="75000"/>
                  </a:schemeClr>
                </a:solidFill>
                <a:latin typeface="Poppins"/>
              </a:rPr>
              <a:t>Abstract | Problem Statement | Project Overview |</a:t>
            </a:r>
            <a:r>
              <a:rPr lang="en-US" sz="1650" dirty="0">
                <a:solidFill>
                  <a:schemeClr val="accent2">
                    <a:lumMod val="75000"/>
                  </a:schemeClr>
                </a:solidFill>
                <a:latin typeface="Poppins"/>
                <a:ea typeface="+mn-lt"/>
                <a:cs typeface="Poppins"/>
              </a:rPr>
              <a:t> Proposed </a:t>
            </a:r>
            <a:r>
              <a:rPr lang="en-US" sz="1650" dirty="0">
                <a:solidFill>
                  <a:schemeClr val="accent2">
                    <a:lumMod val="75000"/>
                  </a:schemeClr>
                </a:solidFill>
                <a:latin typeface="Poppins"/>
                <a:ea typeface="+mn-lt"/>
                <a:cs typeface="+mn-lt"/>
              </a:rPr>
              <a:t>Solution </a:t>
            </a:r>
            <a:r>
              <a:rPr lang="en-US" sz="1650" dirty="0">
                <a:solidFill>
                  <a:schemeClr val="accent2">
                    <a:lumMod val="75000"/>
                  </a:schemeClr>
                </a:solidFill>
                <a:latin typeface="Poppins"/>
              </a:rPr>
              <a:t>| </a:t>
            </a:r>
            <a:r>
              <a:rPr lang="en-US" sz="1650" dirty="0">
                <a:solidFill>
                  <a:schemeClr val="accent2">
                    <a:lumMod val="75000"/>
                  </a:schemeClr>
                </a:solidFill>
                <a:latin typeface="Poppins"/>
                <a:ea typeface="+mn-lt"/>
                <a:cs typeface="Poppins"/>
              </a:rPr>
              <a:t>Technology Used</a:t>
            </a:r>
            <a:r>
              <a:rPr lang="en-US" sz="1650" dirty="0">
                <a:solidFill>
                  <a:schemeClr val="accent2">
                    <a:lumMod val="75000"/>
                  </a:schemeClr>
                </a:solidFill>
                <a:latin typeface="Poppins"/>
              </a:rPr>
              <a:t> | Modelling &amp; Results </a:t>
            </a:r>
            <a:r>
              <a:rPr lang="en-US" sz="1650" dirty="0">
                <a:solidFill>
                  <a:schemeClr val="accent2">
                    <a:lumMod val="75000"/>
                  </a:schemeClr>
                </a:solidFill>
                <a:latin typeface="Poppins"/>
                <a:ea typeface="+mn-lt"/>
                <a:cs typeface="+mn-lt"/>
              </a:rPr>
              <a:t>| Conclusion | Q&amp;A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Poppins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23211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BFBE8C-2CE4-84FE-72B6-5D01D1AB9D27}"/>
              </a:ext>
            </a:extLst>
          </p:cNvPr>
          <p:cNvSpPr/>
          <p:nvPr/>
        </p:nvSpPr>
        <p:spPr>
          <a:xfrm>
            <a:off x="7622746" y="4419608"/>
            <a:ext cx="1244188" cy="322898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20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 link</a:t>
            </a:r>
            <a:endParaRPr lang="en-IN" sz="1200">
              <a:solidFill>
                <a:schemeClr val="bg1"/>
              </a:solidFill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66F2BFB1-930D-469C-C48A-9E59A7C1AEE5}"/>
              </a:ext>
            </a:extLst>
          </p:cNvPr>
          <p:cNvSpPr txBox="1"/>
          <p:nvPr/>
        </p:nvSpPr>
        <p:spPr>
          <a:xfrm>
            <a:off x="7849100" y="4178450"/>
            <a:ext cx="7914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900" b="1">
                <a:solidFill>
                  <a:srgbClr val="002060"/>
                </a:solidFill>
              </a:rPr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BFBE8C-2CE4-84FE-72B6-5D01D1AB9D27}"/>
              </a:ext>
            </a:extLst>
          </p:cNvPr>
          <p:cNvSpPr/>
          <p:nvPr/>
        </p:nvSpPr>
        <p:spPr>
          <a:xfrm>
            <a:off x="7622746" y="4419608"/>
            <a:ext cx="1244188" cy="322898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20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 link</a:t>
            </a:r>
            <a:endParaRPr lang="en-IN" sz="1200">
              <a:solidFill>
                <a:schemeClr val="bg1"/>
              </a:solidFill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66F2BFB1-930D-469C-C48A-9E59A7C1AEE5}"/>
              </a:ext>
            </a:extLst>
          </p:cNvPr>
          <p:cNvSpPr txBox="1"/>
          <p:nvPr/>
        </p:nvSpPr>
        <p:spPr>
          <a:xfrm>
            <a:off x="7849100" y="4178450"/>
            <a:ext cx="7914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900" b="1">
                <a:solidFill>
                  <a:srgbClr val="002060"/>
                </a:solidFill>
              </a:rPr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39820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BFBE8C-2CE4-84FE-72B6-5D01D1AB9D27}"/>
              </a:ext>
            </a:extLst>
          </p:cNvPr>
          <p:cNvSpPr/>
          <p:nvPr/>
        </p:nvSpPr>
        <p:spPr>
          <a:xfrm>
            <a:off x="7622746" y="4419608"/>
            <a:ext cx="1244188" cy="322898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20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 link</a:t>
            </a:r>
            <a:endParaRPr lang="en-IN" sz="1200">
              <a:solidFill>
                <a:schemeClr val="bg1"/>
              </a:solidFill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66F2BFB1-930D-469C-C48A-9E59A7C1AEE5}"/>
              </a:ext>
            </a:extLst>
          </p:cNvPr>
          <p:cNvSpPr txBox="1"/>
          <p:nvPr/>
        </p:nvSpPr>
        <p:spPr>
          <a:xfrm>
            <a:off x="7849100" y="4178450"/>
            <a:ext cx="7914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900" b="1">
                <a:solidFill>
                  <a:srgbClr val="002060"/>
                </a:solidFill>
              </a:rPr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BFBE8C-2CE4-84FE-72B6-5D01D1AB9D27}"/>
              </a:ext>
            </a:extLst>
          </p:cNvPr>
          <p:cNvSpPr/>
          <p:nvPr/>
        </p:nvSpPr>
        <p:spPr>
          <a:xfrm>
            <a:off x="7622746" y="4419608"/>
            <a:ext cx="1244188" cy="322898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20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 link</a:t>
            </a:r>
            <a:endParaRPr lang="en-IN" sz="1200">
              <a:solidFill>
                <a:schemeClr val="bg1"/>
              </a:solidFill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66F2BFB1-930D-469C-C48A-9E59A7C1AEE5}"/>
              </a:ext>
            </a:extLst>
          </p:cNvPr>
          <p:cNvSpPr txBox="1"/>
          <p:nvPr/>
        </p:nvSpPr>
        <p:spPr>
          <a:xfrm>
            <a:off x="7849100" y="4178450"/>
            <a:ext cx="7914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900" b="1">
                <a:solidFill>
                  <a:srgbClr val="002060"/>
                </a:solidFill>
              </a:rPr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Technology Used</a:t>
            </a:r>
            <a:endParaRPr lang="en-IN" sz="1600" dirty="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BFBE8C-2CE4-84FE-72B6-5D01D1AB9D27}"/>
              </a:ext>
            </a:extLst>
          </p:cNvPr>
          <p:cNvSpPr/>
          <p:nvPr/>
        </p:nvSpPr>
        <p:spPr>
          <a:xfrm>
            <a:off x="7622746" y="4419608"/>
            <a:ext cx="1244188" cy="322898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20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 link</a:t>
            </a:r>
            <a:endParaRPr lang="en-IN" sz="1200">
              <a:solidFill>
                <a:schemeClr val="bg1"/>
              </a:solidFill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66F2BFB1-930D-469C-C48A-9E59A7C1AEE5}"/>
              </a:ext>
            </a:extLst>
          </p:cNvPr>
          <p:cNvSpPr txBox="1"/>
          <p:nvPr/>
        </p:nvSpPr>
        <p:spPr>
          <a:xfrm>
            <a:off x="7849100" y="4178450"/>
            <a:ext cx="7914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900" b="1">
                <a:solidFill>
                  <a:srgbClr val="002060"/>
                </a:solidFill>
              </a:rPr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Modelling &amp; Results</a:t>
            </a:r>
            <a:endParaRPr lang="en-IN" sz="1600" dirty="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BFBE8C-2CE4-84FE-72B6-5D01D1AB9D27}"/>
              </a:ext>
            </a:extLst>
          </p:cNvPr>
          <p:cNvSpPr/>
          <p:nvPr/>
        </p:nvSpPr>
        <p:spPr>
          <a:xfrm>
            <a:off x="7622746" y="4419608"/>
            <a:ext cx="1244188" cy="322898"/>
          </a:xfrm>
          <a:prstGeom prst="roundRect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en-US" sz="120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 link</a:t>
            </a:r>
            <a:endParaRPr lang="en-IN" sz="1200">
              <a:solidFill>
                <a:schemeClr val="bg1"/>
              </a:solidFill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66F2BFB1-930D-469C-C48A-9E59A7C1AEE5}"/>
              </a:ext>
            </a:extLst>
          </p:cNvPr>
          <p:cNvSpPr txBox="1"/>
          <p:nvPr/>
        </p:nvSpPr>
        <p:spPr>
          <a:xfrm>
            <a:off x="7849100" y="4178450"/>
            <a:ext cx="7914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900" b="1">
                <a:solidFill>
                  <a:srgbClr val="002060"/>
                </a:solidFill>
              </a:rPr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271</Words>
  <Application>Microsoft Office PowerPoint</Application>
  <PresentationFormat>On-screen Show (16:9)</PresentationFormat>
  <Paragraphs>54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MT</vt:lpstr>
      <vt:lpstr>Calibri</vt:lpstr>
      <vt:lpstr>Poppins</vt:lpstr>
      <vt:lpstr>Times New Roman</vt:lpstr>
      <vt:lpstr>Simple Light</vt:lpstr>
      <vt:lpstr>PowerPoint Presentation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Technology Used</vt:lpstr>
      <vt:lpstr>Modelling &amp; Results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Shashank Shekhar</cp:lastModifiedBy>
  <cp:revision>13</cp:revision>
  <dcterms:modified xsi:type="dcterms:W3CDTF">2023-12-09T08:07:31Z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