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71D72-A70F-6C98-36DA-B1CD45E2D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A3821A-6820-4638-017D-A851A783C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315BD6-A97C-EE8A-29AA-9D6CB31E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061F-E97C-4C41-B89E-5C152B146E36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47ABC3-8938-6014-84F0-4E00B9A2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9B57DB-8112-12BF-A21F-5D135289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9B02-5D21-4184-8AE3-EF0E31840E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34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25E69-AC24-285D-8F7B-33CFD544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3F066F-6DAD-A349-832B-49C62CBFE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961A1C-2A2D-157A-63B6-85EC8C27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061F-E97C-4C41-B89E-5C152B146E36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0C1937-1239-24F6-A41D-2FA5275F8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9E7B0D-0AC0-98C2-1A70-D8076F62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9B02-5D21-4184-8AE3-EF0E31840E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51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069B80-F3C4-98C2-421E-E3B7E0906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C36527-A28A-0138-A0D3-BE91C7431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E50589-89DD-372E-B889-6A90FE42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061F-E97C-4C41-B89E-5C152B146E36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B39BA3-E5A4-D575-E10C-E1C965D3F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13F620-10F6-3995-F73D-F2224A1F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9B02-5D21-4184-8AE3-EF0E31840E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53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FA876-409C-5678-43F1-0E78A2069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C0AAD6-F46C-DE07-04E6-491B02839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CCB3F0-1F2F-FBEE-82BB-BC067057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061F-E97C-4C41-B89E-5C152B146E36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8E0931-4BDA-2D7C-EDEB-8A92B6F4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F320AF-62BF-6A53-4E5F-21C93779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9B02-5D21-4184-8AE3-EF0E31840E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5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86C72-FC45-EE5C-5A73-187E4119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DCDBCE-CB38-F5AE-A66E-20214D419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150E16-3D93-A83F-9C75-C7BB452A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061F-E97C-4C41-B89E-5C152B146E36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AB1109-F56E-EA82-FBE3-14C357681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F072BF-758B-D0A0-D84E-B18BE2D86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9B02-5D21-4184-8AE3-EF0E31840E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12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E3C84-DE03-E844-729D-DE67D6BDF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495406-6CD2-7456-4FB0-6949C252F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B6C016-DE42-FBFD-7E36-475747BA4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54F122-AD54-C8A6-B847-9ED5B2AF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061F-E97C-4C41-B89E-5C152B146E36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5C600F-9F91-50F8-A984-284EE140A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005F2B-794C-3217-9442-6996243B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9B02-5D21-4184-8AE3-EF0E31840E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72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D9A0B-EF3F-84E0-3344-BBB0620C6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80A63D-56DC-ECEA-AF9D-FE7B2B3A9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DF628F-82D2-2794-E992-F618D47F1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20FF2C-441A-7E71-F642-05DEB1C93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7463D3-E0D1-4880-B54B-91CDA6143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467DA4-FDEB-5F52-FA55-B84BEAB3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061F-E97C-4C41-B89E-5C152B146E36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F5B6705-1236-5E23-18CF-F6A7F20CC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6B56A08-2AB9-E7E9-99FD-2F8B3256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9B02-5D21-4184-8AE3-EF0E31840E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997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03111-36DC-A6CC-33B3-70FFD558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A75D5F8-7559-B820-2B83-A8BB72B2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061F-E97C-4C41-B89E-5C152B146E36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DB0727C-998A-62DC-BEE1-6EFC04B47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7FFF36-3535-E315-C7CD-19446274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9B02-5D21-4184-8AE3-EF0E31840E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35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83F0504-1EB5-8C86-358C-44ED8D0F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061F-E97C-4C41-B89E-5C152B146E36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2B215CE-3430-88A8-9F94-1B91FCBB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58C5AD-E7C9-1F15-FFBF-10D9066A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9B02-5D21-4184-8AE3-EF0E31840E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9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A7F03-240B-E740-AAFC-9785AE04B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9C8D41-4B52-47CA-7280-4AAB09953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9D08BA-702F-32D4-7613-E674A164F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D9B2EB-E2CD-5112-F5EF-5EB125A8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061F-E97C-4C41-B89E-5C152B146E36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247414-9304-4D0E-4CAF-66C94C6A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1D405E-2E1C-C89A-B66F-60175559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9B02-5D21-4184-8AE3-EF0E31840E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38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30D38-6715-75F9-8B37-78E20003B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9F915BD-51CD-38CF-27EF-188099DD9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91A24F-A89F-0F7F-4C9B-367200968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93CF9B-D272-2161-ACBC-CD50C436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061F-E97C-4C41-B89E-5C152B146E36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D3AD38-DC07-9AD7-61A9-71CCC6E17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A71609-5E68-28C9-52DB-408AB26E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9B02-5D21-4184-8AE3-EF0E31840E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89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3864DA-9116-AAF4-17B9-15BFE123A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168133-8DBB-EE12-1748-8A1C773B5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74B928-FD67-1173-535F-BDE608071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A061F-E97C-4C41-B89E-5C152B146E36}" type="datetimeFigureOut">
              <a:rPr lang="pt-BR" smtClean="0"/>
              <a:t>30/06/2022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03340B-DB0E-5A7C-D888-C1A5FE9D1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218DF7-7CC2-DC51-7D4F-7FB17983A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F9B02-5D21-4184-8AE3-EF0E31840E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50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16DF6-492A-7203-0EEB-E1922E6EE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228976" cy="2387600"/>
          </a:xfrm>
        </p:spPr>
        <p:txBody>
          <a:bodyPr/>
          <a:lstStyle/>
          <a:p>
            <a:r>
              <a:rPr lang="pt-BR" dirty="0"/>
              <a:t>https://github.com/edununes22</a:t>
            </a:r>
          </a:p>
        </p:txBody>
      </p:sp>
    </p:spTree>
    <p:extLst>
      <p:ext uri="{BB962C8B-B14F-4D97-AF65-F5344CB8AC3E}">
        <p14:creationId xmlns:p14="http://schemas.microsoft.com/office/powerpoint/2010/main" val="4206039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https://github.com/edununes22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https://github.com/edununes22</dc:title>
  <dc:creator>Eduardo Nunes</dc:creator>
  <cp:lastModifiedBy>Eduardo Nunes</cp:lastModifiedBy>
  <cp:revision>1</cp:revision>
  <dcterms:created xsi:type="dcterms:W3CDTF">2022-07-01T01:14:38Z</dcterms:created>
  <dcterms:modified xsi:type="dcterms:W3CDTF">2022-07-01T01:16:44Z</dcterms:modified>
</cp:coreProperties>
</file>