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5" r:id="rId9"/>
    <p:sldId id="267" r:id="rId10"/>
    <p:sldId id="266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234E0-9618-4D4D-A4F1-32CF2511A89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FEDD6-5A89-4FCA-A514-7E6CDAD01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FEDD6-5A89-4FCA-A514-7E6CDAD01B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2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FEDD6-5A89-4FCA-A514-7E6CDAD01B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58176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284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52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66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F8B215-51F4-4E74-94DC-4B6B46A72DF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7CD411-A5E6-47D2-BABB-FFC3E57F2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7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6FC-8A13-4DEA-A32C-80BBC0FE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71601"/>
            <a:ext cx="8361229" cy="2936185"/>
          </a:xfrm>
        </p:spPr>
        <p:txBody>
          <a:bodyPr/>
          <a:lstStyle/>
          <a:p>
            <a:r>
              <a:rPr lang="en-US" dirty="0"/>
              <a:t>We need to change the education system,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0E71-E216-44E9-ABC1-B651FD97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77385"/>
            <a:ext cx="6831673" cy="1086237"/>
          </a:xfrm>
        </p:spPr>
        <p:txBody>
          <a:bodyPr/>
          <a:lstStyle/>
          <a:p>
            <a:r>
              <a:rPr lang="en-US" dirty="0"/>
              <a:t>but we can't force everyone at once.</a:t>
            </a:r>
          </a:p>
        </p:txBody>
      </p:sp>
    </p:spTree>
    <p:extLst>
      <p:ext uri="{BB962C8B-B14F-4D97-AF65-F5344CB8AC3E}">
        <p14:creationId xmlns:p14="http://schemas.microsoft.com/office/powerpoint/2010/main" val="183618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8F1033-B44C-4D88-B461-356905C8A76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26" y="156481"/>
            <a:ext cx="9820548" cy="6545038"/>
          </a:xfrm>
        </p:spPr>
      </p:pic>
    </p:spTree>
    <p:extLst>
      <p:ext uri="{BB962C8B-B14F-4D97-AF65-F5344CB8AC3E}">
        <p14:creationId xmlns:p14="http://schemas.microsoft.com/office/powerpoint/2010/main" val="23224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2CC6C-B850-4CA2-9231-900672B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– Format change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A9E8-A996-4B9C-9EB5-1B366E46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year no official degree</a:t>
            </a:r>
          </a:p>
          <a:p>
            <a:r>
              <a:rPr lang="en-US" dirty="0"/>
              <a:t>1 year of required classes about how to “life” (economics, civics, mental health, food &amp; nutrition, etc.)</a:t>
            </a:r>
          </a:p>
          <a:p>
            <a:r>
              <a:rPr lang="en-US" dirty="0"/>
              <a:t>After first year you declare degree path. </a:t>
            </a:r>
          </a:p>
          <a:p>
            <a:r>
              <a:rPr lang="en-US" dirty="0"/>
              <a:t>Allows for students to learn more about the world. </a:t>
            </a:r>
          </a:p>
          <a:p>
            <a:r>
              <a:rPr lang="en-US" dirty="0"/>
              <a:t>4 years in total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FBD069-E11B-4285-8EFB-CCAC3A81BF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20" y="1533195"/>
            <a:ext cx="3815255" cy="5087007"/>
          </a:xfrm>
        </p:spPr>
      </p:pic>
    </p:spTree>
    <p:extLst>
      <p:ext uri="{BB962C8B-B14F-4D97-AF65-F5344CB8AC3E}">
        <p14:creationId xmlns:p14="http://schemas.microsoft.com/office/powerpoint/2010/main" val="18011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2CC6C-B850-4CA2-9231-900672B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 – Update degree’s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A9E8-A996-4B9C-9EB5-1B366E46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 degree requirements based on current career climate.</a:t>
            </a:r>
          </a:p>
          <a:p>
            <a:r>
              <a:rPr lang="en-US" dirty="0"/>
              <a:t>Possible add of other classes that are needed.</a:t>
            </a:r>
          </a:p>
          <a:p>
            <a:r>
              <a:rPr lang="en-US" dirty="0"/>
              <a:t>Require real world experience to finish degree.</a:t>
            </a:r>
          </a:p>
          <a:p>
            <a:r>
              <a:rPr lang="en-US" dirty="0"/>
              <a:t>Eliminate degrees that have low income/success rates.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street sign on a pole&#10;&#10;Description automatically generated">
            <a:extLst>
              <a:ext uri="{FF2B5EF4-FFF2-40B4-BE49-F238E27FC236}">
                <a16:creationId xmlns:a16="http://schemas.microsoft.com/office/drawing/2014/main" id="{4A5C3A0C-4723-44D6-89C4-DF25AE0512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90" y="2286000"/>
            <a:ext cx="3981244" cy="3581400"/>
          </a:xfrm>
        </p:spPr>
      </p:pic>
    </p:spTree>
    <p:extLst>
      <p:ext uri="{BB962C8B-B14F-4D97-AF65-F5344CB8AC3E}">
        <p14:creationId xmlns:p14="http://schemas.microsoft.com/office/powerpoint/2010/main" val="215029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HOW WILL THIS SOLUTION IMPROVE THE EDUCATION SYSTEM?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10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WHAT NEEDS TO HAPPEN?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806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16B8ED8F-7075-418D-AD3C-DC3566B31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89" y="143134"/>
            <a:ext cx="7945821" cy="65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0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What are the problems?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63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7EB0B-483D-428B-8BCD-FBA74A8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Too expensive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1A72EB10-BB7A-402A-9281-CAA979FC1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63" y="1778905"/>
            <a:ext cx="4892675" cy="3289078"/>
          </a:xfrm>
        </p:spPr>
      </p:pic>
    </p:spTree>
    <p:extLst>
      <p:ext uri="{BB962C8B-B14F-4D97-AF65-F5344CB8AC3E}">
        <p14:creationId xmlns:p14="http://schemas.microsoft.com/office/powerpoint/2010/main" val="146980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7EB0B-483D-428B-8BCD-FBA74A8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Doesn’t help with your career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2E93A2E8-4999-4790-839E-F5676E590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48" y="1601222"/>
            <a:ext cx="4761905" cy="3644444"/>
          </a:xfrm>
        </p:spPr>
      </p:pic>
    </p:spTree>
    <p:extLst>
      <p:ext uri="{BB962C8B-B14F-4D97-AF65-F5344CB8AC3E}">
        <p14:creationId xmlns:p14="http://schemas.microsoft.com/office/powerpoint/2010/main" val="129872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7EB0B-483D-428B-8BCD-FBA74A8C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No real-world experience is learned.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45CC4-08C3-43E5-90FE-94E0113BB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28" y="1671145"/>
            <a:ext cx="6155675" cy="3247695"/>
          </a:xfrm>
        </p:spPr>
      </p:pic>
    </p:spTree>
    <p:extLst>
      <p:ext uri="{BB962C8B-B14F-4D97-AF65-F5344CB8AC3E}">
        <p14:creationId xmlns:p14="http://schemas.microsoft.com/office/powerpoint/2010/main" val="248621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69352-6A37-4A59-80D7-AE977E80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559478" cy="4480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cap="all" dirty="0">
                <a:solidFill>
                  <a:srgbClr val="FFFFFF"/>
                </a:solidFill>
              </a:rPr>
              <a:t>WHAT CAN we CHANGE TO HELP SOLVE THIS PROBLEM?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4F2F95-506B-4220-A118-B96AF130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817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2CC6C-B850-4CA2-9231-900672BA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– More trade school degrees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A9E8-A996-4B9C-9EB5-1B366E46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2 years </a:t>
            </a:r>
          </a:p>
          <a:p>
            <a:r>
              <a:rPr lang="en-US" dirty="0"/>
              <a:t>Lower average cost</a:t>
            </a:r>
          </a:p>
          <a:p>
            <a:r>
              <a:rPr lang="en-US" dirty="0"/>
              <a:t>In person, hands on learning</a:t>
            </a:r>
          </a:p>
          <a:p>
            <a:r>
              <a:rPr lang="en-US" dirty="0"/>
              <a:t>Lower dropout rate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C35628-D1C0-4971-8D6F-DF96A4632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99" y="1612088"/>
            <a:ext cx="4789369" cy="4797392"/>
          </a:xfrm>
        </p:spPr>
      </p:pic>
    </p:spTree>
    <p:extLst>
      <p:ext uri="{BB962C8B-B14F-4D97-AF65-F5344CB8AC3E}">
        <p14:creationId xmlns:p14="http://schemas.microsoft.com/office/powerpoint/2010/main" val="196453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82C5F-F966-45EC-9D93-87B4B049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865" y="53865"/>
            <a:ext cx="6750269" cy="675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147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179</Words>
  <Application>Microsoft Office PowerPoint</Application>
  <PresentationFormat>Widescreen</PresentationFormat>
  <Paragraphs>29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We need to change the education system,</vt:lpstr>
      <vt:lpstr>PowerPoint Presentation</vt:lpstr>
      <vt:lpstr>What are the problems?</vt:lpstr>
      <vt:lpstr>Too expensive</vt:lpstr>
      <vt:lpstr>Doesn’t help with your career</vt:lpstr>
      <vt:lpstr>No real-world experience is learned.</vt:lpstr>
      <vt:lpstr>WHAT CAN we CHANGE TO HELP SOLVE THIS PROBLEM?</vt:lpstr>
      <vt:lpstr>OPTION 1 – More trade school degrees</vt:lpstr>
      <vt:lpstr>PowerPoint Presentation</vt:lpstr>
      <vt:lpstr>PowerPoint Presentation</vt:lpstr>
      <vt:lpstr>OPTION 2 – Format change</vt:lpstr>
      <vt:lpstr>OPTION 3 – Update degree’s</vt:lpstr>
      <vt:lpstr>HOW WILL THIS SOLUTION IMPROVE THE EDUCATION SYSTEM?</vt:lpstr>
      <vt:lpstr>WHAT NEEDS TO HAPPEN?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need to change the education system,</dc:title>
  <dc:creator>Ethan Dunzer</dc:creator>
  <cp:lastModifiedBy>Ethan Dunzer</cp:lastModifiedBy>
  <cp:revision>14</cp:revision>
  <dcterms:created xsi:type="dcterms:W3CDTF">2020-07-31T18:24:31Z</dcterms:created>
  <dcterms:modified xsi:type="dcterms:W3CDTF">2020-07-31T22:24:14Z</dcterms:modified>
</cp:coreProperties>
</file>