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0" r:id="rId3"/>
    <p:sldId id="279" r:id="rId4"/>
    <p:sldId id="260" r:id="rId5"/>
    <p:sldId id="257" r:id="rId6"/>
    <p:sldId id="258" r:id="rId7"/>
    <p:sldId id="259" r:id="rId8"/>
    <p:sldId id="264" r:id="rId9"/>
    <p:sldId id="261" r:id="rId10"/>
    <p:sldId id="270" r:id="rId11"/>
    <p:sldId id="271" r:id="rId12"/>
    <p:sldId id="272" r:id="rId13"/>
    <p:sldId id="273" r:id="rId14"/>
    <p:sldId id="262" r:id="rId15"/>
    <p:sldId id="265" r:id="rId16"/>
    <p:sldId id="267" r:id="rId17"/>
    <p:sldId id="266" r:id="rId18"/>
    <p:sldId id="268" r:id="rId19"/>
    <p:sldId id="269" r:id="rId20"/>
    <p:sldId id="263" r:id="rId21"/>
    <p:sldId id="274" r:id="rId22"/>
    <p:sldId id="275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234E0-9618-4D4D-A4F1-32CF2511A89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FEDD6-5A89-4FCA-A514-7E6CDAD01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1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FEDD6-5A89-4FCA-A514-7E6CDAD01B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FEDD6-5A89-4FCA-A514-7E6CDAD01B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2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FEDD6-5A89-4FCA-A514-7E6CDAD01B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2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FEDD6-5A89-4FCA-A514-7E6CDAD01B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F8B215-51F4-4E74-94DC-4B6B46A72DF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58176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B215-51F4-4E74-94DC-4B6B46A72DF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8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B215-51F4-4E74-94DC-4B6B46A72DF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B215-51F4-4E74-94DC-4B6B46A72DF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2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F8B215-51F4-4E74-94DC-4B6B46A72DF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2841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B215-51F4-4E74-94DC-4B6B46A72DF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B215-51F4-4E74-94DC-4B6B46A72DF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B215-51F4-4E74-94DC-4B6B46A72DF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B215-51F4-4E74-94DC-4B6B46A72DF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8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F8B215-51F4-4E74-94DC-4B6B46A72DF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52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F8B215-51F4-4E74-94DC-4B6B46A72DF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366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EF8B215-51F4-4E74-94DC-4B6B46A72DF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370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26FC-8A13-4DEA-A32C-80BBC0FEF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71601"/>
            <a:ext cx="8361229" cy="2936185"/>
          </a:xfrm>
        </p:spPr>
        <p:txBody>
          <a:bodyPr/>
          <a:lstStyle/>
          <a:p>
            <a:r>
              <a:rPr lang="en-US" dirty="0"/>
              <a:t>We need to change the education system,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F0E71-E216-44E9-ABC1-B651FD97D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377385"/>
            <a:ext cx="6831673" cy="1086237"/>
          </a:xfrm>
        </p:spPr>
        <p:txBody>
          <a:bodyPr/>
          <a:lstStyle/>
          <a:p>
            <a:r>
              <a:rPr lang="en-US" dirty="0"/>
              <a:t>but we can't force everyone at once.</a:t>
            </a:r>
          </a:p>
        </p:txBody>
      </p:sp>
    </p:spTree>
    <p:extLst>
      <p:ext uri="{BB962C8B-B14F-4D97-AF65-F5344CB8AC3E}">
        <p14:creationId xmlns:p14="http://schemas.microsoft.com/office/powerpoint/2010/main" val="183618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574B472-5A0E-4391-A999-A850452FA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67" b="11318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B8ECDE-11F7-4D3C-96E5-5E7F7974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 dirty="0">
                <a:solidFill>
                  <a:schemeClr val="bg2"/>
                </a:solidFill>
              </a:rPr>
              <a:t>OPTION 1 – More trade school degrees</a:t>
            </a:r>
          </a:p>
        </p:txBody>
      </p:sp>
    </p:spTree>
    <p:extLst>
      <p:ext uri="{BB962C8B-B14F-4D97-AF65-F5344CB8AC3E}">
        <p14:creationId xmlns:p14="http://schemas.microsoft.com/office/powerpoint/2010/main" val="74177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574B472-5A0E-4391-A999-A850452FA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67" b="11318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B8ECDE-11F7-4D3C-96E5-5E7F7974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 dirty="0">
                <a:solidFill>
                  <a:schemeClr val="bg2"/>
                </a:solidFill>
              </a:rPr>
              <a:t>OPTION 2 – Change the 4 year degree format</a:t>
            </a:r>
          </a:p>
        </p:txBody>
      </p:sp>
    </p:spTree>
    <p:extLst>
      <p:ext uri="{BB962C8B-B14F-4D97-AF65-F5344CB8AC3E}">
        <p14:creationId xmlns:p14="http://schemas.microsoft.com/office/powerpoint/2010/main" val="387405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574B472-5A0E-4391-A999-A850452FA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67" b="11318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B8ECDE-11F7-4D3C-96E5-5E7F7974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 dirty="0">
                <a:solidFill>
                  <a:schemeClr val="bg2"/>
                </a:solidFill>
              </a:rPr>
              <a:t>OPTION 3 – Update degree’s</a:t>
            </a:r>
          </a:p>
        </p:txBody>
      </p:sp>
    </p:spTree>
    <p:extLst>
      <p:ext uri="{BB962C8B-B14F-4D97-AF65-F5344CB8AC3E}">
        <p14:creationId xmlns:p14="http://schemas.microsoft.com/office/powerpoint/2010/main" val="158356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574B472-5A0E-4391-A999-A850452FA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67" b="11318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B8ECDE-11F7-4D3C-96E5-5E7F7974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 dirty="0">
                <a:solidFill>
                  <a:schemeClr val="bg2"/>
                </a:solidFill>
              </a:rPr>
              <a:t>OPTION 4 – ALL OF THE ABOVE !!!!!</a:t>
            </a:r>
          </a:p>
        </p:txBody>
      </p:sp>
    </p:spTree>
    <p:extLst>
      <p:ext uri="{BB962C8B-B14F-4D97-AF65-F5344CB8AC3E}">
        <p14:creationId xmlns:p14="http://schemas.microsoft.com/office/powerpoint/2010/main" val="428334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69352-6A37-4A59-80D7-AE977E80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559478" cy="4480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cap="all" dirty="0">
                <a:solidFill>
                  <a:srgbClr val="FFFFFF"/>
                </a:solidFill>
              </a:rPr>
              <a:t>HOW WILL these SOLUTIONs IMPROVE THE EDUCATION SYSTEM?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B4F2F95-506B-4220-A118-B96AF130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10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12CC6C-B850-4CA2-9231-900672BA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– More trade school degrees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A9E8-A996-4B9C-9EB5-1B366E46A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 years (more time to work)</a:t>
            </a:r>
          </a:p>
          <a:p>
            <a:r>
              <a:rPr lang="en-US" dirty="0"/>
              <a:t>Lower average cost</a:t>
            </a:r>
          </a:p>
          <a:p>
            <a:r>
              <a:rPr lang="en-US" dirty="0"/>
              <a:t>In person, hands on learning</a:t>
            </a:r>
          </a:p>
          <a:p>
            <a:r>
              <a:rPr lang="en-US" dirty="0"/>
              <a:t>Lower dropout rate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C35628-D1C0-4971-8D6F-DF96A4632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99" y="1612088"/>
            <a:ext cx="4789369" cy="4797392"/>
          </a:xfrm>
        </p:spPr>
      </p:pic>
    </p:spTree>
    <p:extLst>
      <p:ext uri="{BB962C8B-B14F-4D97-AF65-F5344CB8AC3E}">
        <p14:creationId xmlns:p14="http://schemas.microsoft.com/office/powerpoint/2010/main" val="196453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082C5F-F966-45EC-9D93-87B4B049A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800100"/>
            <a:ext cx="5257801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14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8E50D4F-7A5A-4BF8-A5ED-67765D3A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A2BA875-DA32-4243-91A6-470E0A0A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verage Cost of College in America - ValuePenguin">
            <a:extLst>
              <a:ext uri="{FF2B5EF4-FFF2-40B4-BE49-F238E27FC236}">
                <a16:creationId xmlns:a16="http://schemas.microsoft.com/office/drawing/2014/main" id="{01A84D3A-7BD0-425C-AD3D-CB37AC59F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5016" y="800100"/>
            <a:ext cx="9121968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45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12CC6C-B850-4CA2-9231-900672BA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 – Format change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A9E8-A996-4B9C-9EB5-1B366E46A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year no official declared degree</a:t>
            </a:r>
          </a:p>
          <a:p>
            <a:r>
              <a:rPr lang="en-US" dirty="0"/>
              <a:t>1 year of required classes about how to “life” (economics, civics, mental health, food &amp; nutrition, etc.)</a:t>
            </a:r>
          </a:p>
          <a:p>
            <a:r>
              <a:rPr lang="en-US" dirty="0"/>
              <a:t>After first year you declare degree path. </a:t>
            </a:r>
          </a:p>
          <a:p>
            <a:r>
              <a:rPr lang="en-US" dirty="0"/>
              <a:t>Allows for students to learn more about the world. </a:t>
            </a:r>
          </a:p>
          <a:p>
            <a:r>
              <a:rPr lang="en-US" dirty="0"/>
              <a:t>4 years in total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FBD069-E11B-4285-8EFB-CCAC3A81BF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20" y="1533195"/>
            <a:ext cx="3815255" cy="5087007"/>
          </a:xfrm>
        </p:spPr>
      </p:pic>
    </p:spTree>
    <p:extLst>
      <p:ext uri="{BB962C8B-B14F-4D97-AF65-F5344CB8AC3E}">
        <p14:creationId xmlns:p14="http://schemas.microsoft.com/office/powerpoint/2010/main" val="18011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12CC6C-B850-4CA2-9231-900672BA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 – Update degree’s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A9E8-A996-4B9C-9EB5-1B366E46A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Change degree requirements based on current career climate.</a:t>
            </a:r>
          </a:p>
          <a:p>
            <a:r>
              <a:rPr lang="en-US" dirty="0"/>
              <a:t>Possible add of other classes that are needed.</a:t>
            </a:r>
          </a:p>
          <a:p>
            <a:r>
              <a:rPr lang="en-US" dirty="0"/>
              <a:t>Require real world experience to finish degree.</a:t>
            </a:r>
          </a:p>
          <a:p>
            <a:r>
              <a:rPr lang="en-US" dirty="0"/>
              <a:t>Eliminate degrees that have low income/success rates.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close up of a street sign on a pole&#10;&#10;Description automatically generated">
            <a:extLst>
              <a:ext uri="{FF2B5EF4-FFF2-40B4-BE49-F238E27FC236}">
                <a16:creationId xmlns:a16="http://schemas.microsoft.com/office/drawing/2014/main" id="{4A5C3A0C-4723-44D6-89C4-DF25AE0512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90" y="2286000"/>
            <a:ext cx="3981244" cy="3581400"/>
          </a:xfrm>
        </p:spPr>
      </p:pic>
    </p:spTree>
    <p:extLst>
      <p:ext uri="{BB962C8B-B14F-4D97-AF65-F5344CB8AC3E}">
        <p14:creationId xmlns:p14="http://schemas.microsoft.com/office/powerpoint/2010/main" val="215029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C5A82A-006A-4B7B-8FAB-BB8573AE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89" y="1388478"/>
            <a:ext cx="9969910" cy="27347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Let's start with college!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920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69352-6A37-4A59-80D7-AE977E80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559478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 dirty="0">
                <a:solidFill>
                  <a:srgbClr val="FFFFFF"/>
                </a:solidFill>
              </a:rPr>
              <a:t>WHAT NEEDS TO HAPPEN?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B4F2F95-506B-4220-A118-B96AF130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8060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26" name="Picture 2" descr="Should you speak your mind? | The Remarkable Leader">
            <a:extLst>
              <a:ext uri="{FF2B5EF4-FFF2-40B4-BE49-F238E27FC236}">
                <a16:creationId xmlns:a16="http://schemas.microsoft.com/office/drawing/2014/main" id="{043F0688-71FE-4C46-891F-FFCDF8E967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3" b="1"/>
          <a:stretch/>
        </p:blipFill>
        <p:spPr bwMode="auto">
          <a:xfrm>
            <a:off x="20" y="10"/>
            <a:ext cx="12191980" cy="68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0D291A-D121-4861-AB34-FACF4380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6100" cap="all">
                <a:solidFill>
                  <a:schemeClr val="bg2"/>
                </a:solidFill>
              </a:rPr>
              <a:t>The students need to speak their mind!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D1359-1633-4712-AA6E-9D3538C77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2000"/>
              </a:lnSpc>
              <a:spcAft>
                <a:spcPts val="600"/>
              </a:spcAft>
            </a:pPr>
            <a:r>
              <a:rPr lang="en-US" sz="2300">
                <a:solidFill>
                  <a:schemeClr val="bg2"/>
                </a:solidFill>
              </a:rPr>
              <a:t>The more we as students talk about change the more likely it is to happen.</a:t>
            </a:r>
          </a:p>
        </p:txBody>
      </p:sp>
    </p:spTree>
    <p:extLst>
      <p:ext uri="{BB962C8B-B14F-4D97-AF65-F5344CB8AC3E}">
        <p14:creationId xmlns:p14="http://schemas.microsoft.com/office/powerpoint/2010/main" val="2237420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050" name="Picture 2" descr="The 25 Best Small Colleges - 2016 University Rankings">
            <a:extLst>
              <a:ext uri="{FF2B5EF4-FFF2-40B4-BE49-F238E27FC236}">
                <a16:creationId xmlns:a16="http://schemas.microsoft.com/office/drawing/2014/main" id="{D8E8C1FE-1721-4987-9553-2E96A42469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2" b="12241"/>
          <a:stretch/>
        </p:blipFill>
        <p:spPr bwMode="auto">
          <a:xfrm>
            <a:off x="20" y="10"/>
            <a:ext cx="12191980" cy="68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5D0BD-A51B-4155-9AAC-F5197399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6700" cap="all">
                <a:solidFill>
                  <a:schemeClr val="bg2"/>
                </a:solidFill>
              </a:rPr>
              <a:t>New schools need to jump on board!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9A146-F602-44E7-B62D-387A3C017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2000"/>
              </a:lnSpc>
              <a:spcAft>
                <a:spcPts val="600"/>
              </a:spcAft>
            </a:pPr>
            <a:r>
              <a:rPr lang="en-US" sz="2300" dirty="0">
                <a:solidFill>
                  <a:schemeClr val="bg2"/>
                </a:solidFill>
              </a:rPr>
              <a:t>The newer and smaller the school the more likely they are to change.</a:t>
            </a:r>
          </a:p>
        </p:txBody>
      </p:sp>
    </p:spTree>
    <p:extLst>
      <p:ext uri="{BB962C8B-B14F-4D97-AF65-F5344CB8AC3E}">
        <p14:creationId xmlns:p14="http://schemas.microsoft.com/office/powerpoint/2010/main" val="579212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The Power Of Change - Above The Fray">
            <a:extLst>
              <a:ext uri="{FF2B5EF4-FFF2-40B4-BE49-F238E27FC236}">
                <a16:creationId xmlns:a16="http://schemas.microsoft.com/office/drawing/2014/main" id="{C4024F71-1F6E-4DB7-931E-934C71D6F4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5D0BD-A51B-4155-9AAC-F5197399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7" y="1202123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6700" cap="all" dirty="0">
                <a:solidFill>
                  <a:schemeClr val="bg2"/>
                </a:solidFill>
              </a:rPr>
              <a:t>Trial runs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9A146-F602-44E7-B62D-387A3C017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ctr">
              <a:lnSpc>
                <a:spcPct val="112000"/>
              </a:lnSpc>
              <a:spcAft>
                <a:spcPts val="600"/>
              </a:spcAft>
            </a:pPr>
            <a:r>
              <a:rPr lang="en-US" sz="2300" dirty="0">
                <a:solidFill>
                  <a:schemeClr val="bg2"/>
                </a:solidFill>
              </a:rPr>
              <a:t>After multiple smaller schools have “tested the waters” it will be much easier to convince larger ones to change.</a:t>
            </a:r>
          </a:p>
        </p:txBody>
      </p:sp>
    </p:spTree>
    <p:extLst>
      <p:ext uri="{BB962C8B-B14F-4D97-AF65-F5344CB8AC3E}">
        <p14:creationId xmlns:p14="http://schemas.microsoft.com/office/powerpoint/2010/main" val="2211328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68B211A-351C-4A80-9ED0-6ED0E919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 dirty="0"/>
              <a:t>“Change will not come if we wait for some other person or some other time. We are the ones we’ve been waiting for. We are the change that we seek.” -Barack Obama</a:t>
            </a:r>
          </a:p>
        </p:txBody>
      </p:sp>
    </p:spTree>
    <p:extLst>
      <p:ext uri="{BB962C8B-B14F-4D97-AF65-F5344CB8AC3E}">
        <p14:creationId xmlns:p14="http://schemas.microsoft.com/office/powerpoint/2010/main" val="333459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8DC90-9E1C-4091-8FED-7F88653A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dirty="0"/>
              <a:t>Types of colleges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82256-3267-418C-BDAF-84DC129AA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603115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University</a:t>
            </a:r>
          </a:p>
          <a:p>
            <a:r>
              <a:rPr lang="en-US" sz="2400" dirty="0"/>
              <a:t>State</a:t>
            </a:r>
          </a:p>
          <a:p>
            <a:r>
              <a:rPr lang="en-US" sz="2400" dirty="0"/>
              <a:t>Private</a:t>
            </a:r>
          </a:p>
          <a:p>
            <a:r>
              <a:rPr lang="en-US" sz="2400" dirty="0"/>
              <a:t>Community </a:t>
            </a:r>
          </a:p>
          <a:p>
            <a:r>
              <a:rPr lang="en-US" sz="2400" dirty="0"/>
              <a:t>Technical </a:t>
            </a:r>
          </a:p>
          <a:p>
            <a:r>
              <a:rPr lang="en-US" sz="2400" dirty="0"/>
              <a:t>Arts</a:t>
            </a:r>
          </a:p>
        </p:txBody>
      </p:sp>
      <p:pic>
        <p:nvPicPr>
          <p:cNvPr id="4098" name="Picture 2" descr="Different Types of Colleges | Visual.ly">
            <a:extLst>
              <a:ext uri="{FF2B5EF4-FFF2-40B4-BE49-F238E27FC236}">
                <a16:creationId xmlns:a16="http://schemas.microsoft.com/office/drawing/2014/main" id="{5CE8471F-3FF6-4FFD-BFC7-071011D422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1827" y="645106"/>
            <a:ext cx="5896344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69352-6A37-4A59-80D7-AE977E80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559478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 dirty="0">
                <a:solidFill>
                  <a:srgbClr val="FFFFFF"/>
                </a:solidFill>
              </a:rPr>
              <a:t>What are the problems?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B4F2F95-506B-4220-A118-B96AF130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1630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B7EB0B-483D-428B-8BCD-FBA74A8C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Too expensive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1A72EB10-BB7A-402A-9281-CAA979FC1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63" y="1778905"/>
            <a:ext cx="4892675" cy="3289078"/>
          </a:xfrm>
        </p:spPr>
      </p:pic>
    </p:spTree>
    <p:extLst>
      <p:ext uri="{BB962C8B-B14F-4D97-AF65-F5344CB8AC3E}">
        <p14:creationId xmlns:p14="http://schemas.microsoft.com/office/powerpoint/2010/main" val="146980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B7EB0B-483D-428B-8BCD-FBA74A8C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Doesn’t always help with your career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2E93A2E8-4999-4790-839E-F5676E590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48" y="1601222"/>
            <a:ext cx="4761905" cy="3644444"/>
          </a:xfrm>
        </p:spPr>
      </p:pic>
    </p:spTree>
    <p:extLst>
      <p:ext uri="{BB962C8B-B14F-4D97-AF65-F5344CB8AC3E}">
        <p14:creationId xmlns:p14="http://schemas.microsoft.com/office/powerpoint/2010/main" val="129872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B7EB0B-483D-428B-8BCD-FBA74A8C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No real-world experience is learned.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45CC4-08C3-43E5-90FE-94E0113BB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28" y="1671145"/>
            <a:ext cx="6155675" cy="3247695"/>
          </a:xfrm>
        </p:spPr>
      </p:pic>
    </p:spTree>
    <p:extLst>
      <p:ext uri="{BB962C8B-B14F-4D97-AF65-F5344CB8AC3E}">
        <p14:creationId xmlns:p14="http://schemas.microsoft.com/office/powerpoint/2010/main" val="248621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16B8ED8F-7075-418D-AD3C-DC3566B31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89" y="143134"/>
            <a:ext cx="7945821" cy="65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0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69352-6A37-4A59-80D7-AE977E80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559478" cy="4480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cap="all" dirty="0">
                <a:solidFill>
                  <a:srgbClr val="FFFFFF"/>
                </a:solidFill>
              </a:rPr>
              <a:t>WHAT CAN we CHANGE TO HELP SOLVE THIS PROBLEM?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B4F2F95-506B-4220-A118-B96AF130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581791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Widescreen</PresentationFormat>
  <Paragraphs>50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Franklin Gothic Book</vt:lpstr>
      <vt:lpstr>Crop</vt:lpstr>
      <vt:lpstr>We need to change the education system,</vt:lpstr>
      <vt:lpstr>Let's start with college!</vt:lpstr>
      <vt:lpstr>Types of colleges</vt:lpstr>
      <vt:lpstr>What are the problems?</vt:lpstr>
      <vt:lpstr>Too expensive</vt:lpstr>
      <vt:lpstr>Doesn’t always help with your career</vt:lpstr>
      <vt:lpstr>No real-world experience is learned.</vt:lpstr>
      <vt:lpstr>PowerPoint Presentation</vt:lpstr>
      <vt:lpstr>WHAT CAN we CHANGE TO HELP SOLVE THIS PROBLEM?</vt:lpstr>
      <vt:lpstr>OPTION 1 – More trade school degrees</vt:lpstr>
      <vt:lpstr>OPTION 2 – Change the 4 year degree format</vt:lpstr>
      <vt:lpstr>OPTION 3 – Update degree’s</vt:lpstr>
      <vt:lpstr>OPTION 4 – ALL OF THE ABOVE !!!!!</vt:lpstr>
      <vt:lpstr>HOW WILL these SOLUTIONs IMPROVE THE EDUCATION SYSTEM?</vt:lpstr>
      <vt:lpstr>OPTION 1 – More trade school degrees</vt:lpstr>
      <vt:lpstr>PowerPoint Presentation</vt:lpstr>
      <vt:lpstr>PowerPoint Presentation</vt:lpstr>
      <vt:lpstr>OPTION 2 – Format change</vt:lpstr>
      <vt:lpstr>OPTION 3 – Update degree’s</vt:lpstr>
      <vt:lpstr>WHAT NEEDS TO HAPPEN?</vt:lpstr>
      <vt:lpstr>The students need to speak their mind!</vt:lpstr>
      <vt:lpstr>New schools need to jump on board!</vt:lpstr>
      <vt:lpstr>Trial runs</vt:lpstr>
      <vt:lpstr>“Change will not come if we wait for some other person or some other time. We are the ones we’ve been waiting for. We are the change that we seek.” -Barack Obama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need to change the education system,</dc:title>
  <dc:creator>Ethan Dunzer</dc:creator>
  <cp:lastModifiedBy>Ethan Dunzer</cp:lastModifiedBy>
  <cp:revision>1</cp:revision>
  <dcterms:created xsi:type="dcterms:W3CDTF">2020-08-02T18:36:30Z</dcterms:created>
  <dcterms:modified xsi:type="dcterms:W3CDTF">2020-08-02T18:37:11Z</dcterms:modified>
</cp:coreProperties>
</file>