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FE8FB-99D4-4DCA-A069-42871EC4B250}" v="8" dt="2020-06-04T05:48:15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6" autoAdjust="0"/>
    <p:restoredTop sz="88853" autoAdjust="0"/>
  </p:normalViewPr>
  <p:slideViewPr>
    <p:cSldViewPr snapToGrid="0">
      <p:cViewPr varScale="1">
        <p:scale>
          <a:sx n="58" d="100"/>
          <a:sy n="58" d="100"/>
        </p:scale>
        <p:origin x="84" y="10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ey Coon" userId="00832394-e8ea-49ad-a42b-fd549130c34c" providerId="ADAL" clId="{04AA7840-0D08-469E-86C5-1FD6B309A989}"/>
    <pc:docChg chg="undo custSel addSld delSld modSld">
      <pc:chgData name="Tracey Coon" userId="00832394-e8ea-49ad-a42b-fd549130c34c" providerId="ADAL" clId="{04AA7840-0D08-469E-86C5-1FD6B309A989}" dt="2020-04-27T00:23:30.950" v="5699" actId="20577"/>
      <pc:docMkLst>
        <pc:docMk/>
      </pc:docMkLst>
      <pc:sldChg chg="modSp">
        <pc:chgData name="Tracey Coon" userId="00832394-e8ea-49ad-a42b-fd549130c34c" providerId="ADAL" clId="{04AA7840-0D08-469E-86C5-1FD6B309A989}" dt="2020-04-27T00:23:30.950" v="5699" actId="20577"/>
        <pc:sldMkLst>
          <pc:docMk/>
          <pc:sldMk cId="3853331079" sldId="256"/>
        </pc:sldMkLst>
        <pc:spChg chg="mod">
          <ac:chgData name="Tracey Coon" userId="00832394-e8ea-49ad-a42b-fd549130c34c" providerId="ADAL" clId="{04AA7840-0D08-469E-86C5-1FD6B309A989}" dt="2020-04-27T00:23:30.950" v="5699" actId="20577"/>
          <ac:spMkLst>
            <pc:docMk/>
            <pc:sldMk cId="3853331079" sldId="256"/>
            <ac:spMk id="6" creationId="{00000000-0000-0000-0000-000000000000}"/>
          </ac:spMkLst>
        </pc:spChg>
      </pc:sldChg>
      <pc:sldChg chg="del">
        <pc:chgData name="Tracey Coon" userId="00832394-e8ea-49ad-a42b-fd549130c34c" providerId="ADAL" clId="{04AA7840-0D08-469E-86C5-1FD6B309A989}" dt="2020-04-26T23:21:13.733" v="47" actId="2696"/>
        <pc:sldMkLst>
          <pc:docMk/>
          <pc:sldMk cId="370109970" sldId="257"/>
        </pc:sldMkLst>
      </pc:sldChg>
      <pc:sldChg chg="modSp add">
        <pc:chgData name="Tracey Coon" userId="00832394-e8ea-49ad-a42b-fd549130c34c" providerId="ADAL" clId="{04AA7840-0D08-469E-86C5-1FD6B309A989}" dt="2020-04-26T23:37:39.147" v="1342" actId="2"/>
        <pc:sldMkLst>
          <pc:docMk/>
          <pc:sldMk cId="737105381" sldId="257"/>
        </pc:sldMkLst>
        <pc:spChg chg="mod">
          <ac:chgData name="Tracey Coon" userId="00832394-e8ea-49ad-a42b-fd549130c34c" providerId="ADAL" clId="{04AA7840-0D08-469E-86C5-1FD6B309A989}" dt="2020-04-26T23:25:16.537" v="62" actId="20577"/>
          <ac:spMkLst>
            <pc:docMk/>
            <pc:sldMk cId="737105381" sldId="257"/>
            <ac:spMk id="2" creationId="{F1F2BE0E-4319-4463-9D9C-DDB652134369}"/>
          </ac:spMkLst>
        </pc:spChg>
        <pc:spChg chg="mod">
          <ac:chgData name="Tracey Coon" userId="00832394-e8ea-49ad-a42b-fd549130c34c" providerId="ADAL" clId="{04AA7840-0D08-469E-86C5-1FD6B309A989}" dt="2020-04-26T23:37:39.147" v="1342" actId="2"/>
          <ac:spMkLst>
            <pc:docMk/>
            <pc:sldMk cId="737105381" sldId="257"/>
            <ac:spMk id="3" creationId="{877E20CE-1757-4737-B081-E5578BF2B3A7}"/>
          </ac:spMkLst>
        </pc:spChg>
      </pc:sldChg>
      <pc:sldChg chg="modSp add">
        <pc:chgData name="Tracey Coon" userId="00832394-e8ea-49ad-a42b-fd549130c34c" providerId="ADAL" clId="{04AA7840-0D08-469E-86C5-1FD6B309A989}" dt="2020-04-26T23:37:39.994" v="1343" actId="2"/>
        <pc:sldMkLst>
          <pc:docMk/>
          <pc:sldMk cId="1106115188" sldId="258"/>
        </pc:sldMkLst>
        <pc:spChg chg="mod">
          <ac:chgData name="Tracey Coon" userId="00832394-e8ea-49ad-a42b-fd549130c34c" providerId="ADAL" clId="{04AA7840-0D08-469E-86C5-1FD6B309A989}" dt="2020-04-26T23:33:49.377" v="570" actId="20577"/>
          <ac:spMkLst>
            <pc:docMk/>
            <pc:sldMk cId="1106115188" sldId="258"/>
            <ac:spMk id="2" creationId="{5519EA41-2C92-43A2-BDB8-FDD25EFEA814}"/>
          </ac:spMkLst>
        </pc:spChg>
        <pc:spChg chg="mod">
          <ac:chgData name="Tracey Coon" userId="00832394-e8ea-49ad-a42b-fd549130c34c" providerId="ADAL" clId="{04AA7840-0D08-469E-86C5-1FD6B309A989}" dt="2020-04-26T23:37:39.994" v="1343" actId="2"/>
          <ac:spMkLst>
            <pc:docMk/>
            <pc:sldMk cId="1106115188" sldId="258"/>
            <ac:spMk id="3" creationId="{3402BA3A-BBE8-4BE5-9B8E-CA5A8955A11C}"/>
          </ac:spMkLst>
        </pc:spChg>
      </pc:sldChg>
      <pc:sldChg chg="del">
        <pc:chgData name="Tracey Coon" userId="00832394-e8ea-49ad-a42b-fd549130c34c" providerId="ADAL" clId="{04AA7840-0D08-469E-86C5-1FD6B309A989}" dt="2020-04-26T23:21:10.109" v="40" actId="2696"/>
        <pc:sldMkLst>
          <pc:docMk/>
          <pc:sldMk cId="2717404900" sldId="258"/>
        </pc:sldMkLst>
      </pc:sldChg>
      <pc:sldChg chg="del">
        <pc:chgData name="Tracey Coon" userId="00832394-e8ea-49ad-a42b-fd549130c34c" providerId="ADAL" clId="{04AA7840-0D08-469E-86C5-1FD6B309A989}" dt="2020-04-26T23:21:10.111" v="41" actId="2696"/>
        <pc:sldMkLst>
          <pc:docMk/>
          <pc:sldMk cId="674282064" sldId="259"/>
        </pc:sldMkLst>
      </pc:sldChg>
      <pc:sldChg chg="modSp add">
        <pc:chgData name="Tracey Coon" userId="00832394-e8ea-49ad-a42b-fd549130c34c" providerId="ADAL" clId="{04AA7840-0D08-469E-86C5-1FD6B309A989}" dt="2020-04-26T23:39:54.656" v="1595" actId="20577"/>
        <pc:sldMkLst>
          <pc:docMk/>
          <pc:sldMk cId="741961552" sldId="259"/>
        </pc:sldMkLst>
        <pc:spChg chg="mod">
          <ac:chgData name="Tracey Coon" userId="00832394-e8ea-49ad-a42b-fd549130c34c" providerId="ADAL" clId="{04AA7840-0D08-469E-86C5-1FD6B309A989}" dt="2020-04-26T23:38:51.274" v="1358" actId="20577"/>
          <ac:spMkLst>
            <pc:docMk/>
            <pc:sldMk cId="741961552" sldId="259"/>
            <ac:spMk id="2" creationId="{1AF2736C-BE52-404D-92B7-32B54506D4D7}"/>
          </ac:spMkLst>
        </pc:spChg>
        <pc:spChg chg="mod">
          <ac:chgData name="Tracey Coon" userId="00832394-e8ea-49ad-a42b-fd549130c34c" providerId="ADAL" clId="{04AA7840-0D08-469E-86C5-1FD6B309A989}" dt="2020-04-26T23:39:54.656" v="1595" actId="20577"/>
          <ac:spMkLst>
            <pc:docMk/>
            <pc:sldMk cId="741961552" sldId="259"/>
            <ac:spMk id="3" creationId="{DBC3D620-2AB8-4756-8BE2-D47E645DCA88}"/>
          </ac:spMkLst>
        </pc:spChg>
      </pc:sldChg>
      <pc:sldChg chg="del">
        <pc:chgData name="Tracey Coon" userId="00832394-e8ea-49ad-a42b-fd549130c34c" providerId="ADAL" clId="{04AA7840-0D08-469E-86C5-1FD6B309A989}" dt="2020-04-26T23:21:10.113" v="42" actId="2696"/>
        <pc:sldMkLst>
          <pc:docMk/>
          <pc:sldMk cId="139663954" sldId="260"/>
        </pc:sldMkLst>
      </pc:sldChg>
      <pc:sldChg chg="addSp modSp add">
        <pc:chgData name="Tracey Coon" userId="00832394-e8ea-49ad-a42b-fd549130c34c" providerId="ADAL" clId="{04AA7840-0D08-469E-86C5-1FD6B309A989}" dt="2020-04-26T23:46:40.221" v="2337" actId="1076"/>
        <pc:sldMkLst>
          <pc:docMk/>
          <pc:sldMk cId="1314256717" sldId="260"/>
        </pc:sldMkLst>
        <pc:spChg chg="mod">
          <ac:chgData name="Tracey Coon" userId="00832394-e8ea-49ad-a42b-fd549130c34c" providerId="ADAL" clId="{04AA7840-0D08-469E-86C5-1FD6B309A989}" dt="2020-04-26T23:41:12.484" v="1639" actId="20577"/>
          <ac:spMkLst>
            <pc:docMk/>
            <pc:sldMk cId="1314256717" sldId="260"/>
            <ac:spMk id="2" creationId="{15A536F5-9C62-4C9E-9B90-33762E2AF99C}"/>
          </ac:spMkLst>
        </pc:spChg>
        <pc:spChg chg="mod">
          <ac:chgData name="Tracey Coon" userId="00832394-e8ea-49ad-a42b-fd549130c34c" providerId="ADAL" clId="{04AA7840-0D08-469E-86C5-1FD6B309A989}" dt="2020-04-26T23:46:17.963" v="2332" actId="27636"/>
          <ac:spMkLst>
            <pc:docMk/>
            <pc:sldMk cId="1314256717" sldId="260"/>
            <ac:spMk id="3" creationId="{3B028C9F-F046-42F6-9FAA-60D68AA68D9F}"/>
          </ac:spMkLst>
        </pc:spChg>
        <pc:picChg chg="add mod">
          <ac:chgData name="Tracey Coon" userId="00832394-e8ea-49ad-a42b-fd549130c34c" providerId="ADAL" clId="{04AA7840-0D08-469E-86C5-1FD6B309A989}" dt="2020-04-26T23:46:22.638" v="2333" actId="1076"/>
          <ac:picMkLst>
            <pc:docMk/>
            <pc:sldMk cId="1314256717" sldId="260"/>
            <ac:picMk id="5" creationId="{00D33C28-0D0F-49A4-878B-661AA6160C70}"/>
          </ac:picMkLst>
        </pc:picChg>
        <pc:picChg chg="add mod">
          <ac:chgData name="Tracey Coon" userId="00832394-e8ea-49ad-a42b-fd549130c34c" providerId="ADAL" clId="{04AA7840-0D08-469E-86C5-1FD6B309A989}" dt="2020-04-26T23:46:40.221" v="2337" actId="1076"/>
          <ac:picMkLst>
            <pc:docMk/>
            <pc:sldMk cId="1314256717" sldId="260"/>
            <ac:picMk id="6" creationId="{0786DAFF-9366-4B9F-9A20-99C754F37AA3}"/>
          </ac:picMkLst>
        </pc:picChg>
      </pc:sldChg>
      <pc:sldChg chg="del">
        <pc:chgData name="Tracey Coon" userId="00832394-e8ea-49ad-a42b-fd549130c34c" providerId="ADAL" clId="{04AA7840-0D08-469E-86C5-1FD6B309A989}" dt="2020-04-26T23:21:10.114" v="43" actId="2696"/>
        <pc:sldMkLst>
          <pc:docMk/>
          <pc:sldMk cId="1353476610" sldId="261"/>
        </pc:sldMkLst>
      </pc:sldChg>
      <pc:sldChg chg="addSp modSp add">
        <pc:chgData name="Tracey Coon" userId="00832394-e8ea-49ad-a42b-fd549130c34c" providerId="ADAL" clId="{04AA7840-0D08-469E-86C5-1FD6B309A989}" dt="2020-04-26T23:51:11.273" v="2718" actId="20577"/>
        <pc:sldMkLst>
          <pc:docMk/>
          <pc:sldMk cId="3454722115" sldId="261"/>
        </pc:sldMkLst>
        <pc:spChg chg="mod">
          <ac:chgData name="Tracey Coon" userId="00832394-e8ea-49ad-a42b-fd549130c34c" providerId="ADAL" clId="{04AA7840-0D08-469E-86C5-1FD6B309A989}" dt="2020-04-26T23:48:27.026" v="2361" actId="20577"/>
          <ac:spMkLst>
            <pc:docMk/>
            <pc:sldMk cId="3454722115" sldId="261"/>
            <ac:spMk id="2" creationId="{8BF777CA-29DC-4A06-87E0-50E33C507301}"/>
          </ac:spMkLst>
        </pc:spChg>
        <pc:spChg chg="mod">
          <ac:chgData name="Tracey Coon" userId="00832394-e8ea-49ad-a42b-fd549130c34c" providerId="ADAL" clId="{04AA7840-0D08-469E-86C5-1FD6B309A989}" dt="2020-04-26T23:51:11.273" v="2718" actId="20577"/>
          <ac:spMkLst>
            <pc:docMk/>
            <pc:sldMk cId="3454722115" sldId="261"/>
            <ac:spMk id="3" creationId="{ED6DB686-1D97-4518-8FD3-7781B35E318C}"/>
          </ac:spMkLst>
        </pc:spChg>
        <pc:picChg chg="add mod">
          <ac:chgData name="Tracey Coon" userId="00832394-e8ea-49ad-a42b-fd549130c34c" providerId="ADAL" clId="{04AA7840-0D08-469E-86C5-1FD6B309A989}" dt="2020-04-26T23:49:01.605" v="2414" actId="14100"/>
          <ac:picMkLst>
            <pc:docMk/>
            <pc:sldMk cId="3454722115" sldId="261"/>
            <ac:picMk id="5" creationId="{812A42C1-3782-404A-A50F-8879C58859E6}"/>
          </ac:picMkLst>
        </pc:picChg>
        <pc:picChg chg="add mod">
          <ac:chgData name="Tracey Coon" userId="00832394-e8ea-49ad-a42b-fd549130c34c" providerId="ADAL" clId="{04AA7840-0D08-469E-86C5-1FD6B309A989}" dt="2020-04-26T23:50:20.460" v="2529" actId="14100"/>
          <ac:picMkLst>
            <pc:docMk/>
            <pc:sldMk cId="3454722115" sldId="261"/>
            <ac:picMk id="6" creationId="{385E791D-09DE-4C87-9B88-F6A0CCDDBDB4}"/>
          </ac:picMkLst>
        </pc:picChg>
      </pc:sldChg>
      <pc:sldChg chg="del">
        <pc:chgData name="Tracey Coon" userId="00832394-e8ea-49ad-a42b-fd549130c34c" providerId="ADAL" clId="{04AA7840-0D08-469E-86C5-1FD6B309A989}" dt="2020-04-26T23:21:10.117" v="44" actId="2696"/>
        <pc:sldMkLst>
          <pc:docMk/>
          <pc:sldMk cId="3454498868" sldId="262"/>
        </pc:sldMkLst>
      </pc:sldChg>
      <pc:sldChg chg="modSp add">
        <pc:chgData name="Tracey Coon" userId="00832394-e8ea-49ad-a42b-fd549130c34c" providerId="ADAL" clId="{04AA7840-0D08-469E-86C5-1FD6B309A989}" dt="2020-04-26T23:58:18.267" v="3340" actId="20577"/>
        <pc:sldMkLst>
          <pc:docMk/>
          <pc:sldMk cId="3466701811" sldId="262"/>
        </pc:sldMkLst>
        <pc:spChg chg="mod">
          <ac:chgData name="Tracey Coon" userId="00832394-e8ea-49ad-a42b-fd549130c34c" providerId="ADAL" clId="{04AA7840-0D08-469E-86C5-1FD6B309A989}" dt="2020-04-26T23:54:35.273" v="2738" actId="20577"/>
          <ac:spMkLst>
            <pc:docMk/>
            <pc:sldMk cId="3466701811" sldId="262"/>
            <ac:spMk id="2" creationId="{300710DE-8628-4B75-87A1-17AC15F8F13A}"/>
          </ac:spMkLst>
        </pc:spChg>
        <pc:spChg chg="mod">
          <ac:chgData name="Tracey Coon" userId="00832394-e8ea-49ad-a42b-fd549130c34c" providerId="ADAL" clId="{04AA7840-0D08-469E-86C5-1FD6B309A989}" dt="2020-04-26T23:58:18.267" v="3340" actId="20577"/>
          <ac:spMkLst>
            <pc:docMk/>
            <pc:sldMk cId="3466701811" sldId="262"/>
            <ac:spMk id="3" creationId="{81534DA5-5F13-4E44-8121-30444BF863A9}"/>
          </ac:spMkLst>
        </pc:spChg>
      </pc:sldChg>
      <pc:sldChg chg="del">
        <pc:chgData name="Tracey Coon" userId="00832394-e8ea-49ad-a42b-fd549130c34c" providerId="ADAL" clId="{04AA7840-0D08-469E-86C5-1FD6B309A989}" dt="2020-04-26T23:21:10.120" v="45" actId="2696"/>
        <pc:sldMkLst>
          <pc:docMk/>
          <pc:sldMk cId="1183537266" sldId="263"/>
        </pc:sldMkLst>
      </pc:sldChg>
      <pc:sldChg chg="addSp modSp add">
        <pc:chgData name="Tracey Coon" userId="00832394-e8ea-49ad-a42b-fd549130c34c" providerId="ADAL" clId="{04AA7840-0D08-469E-86C5-1FD6B309A989}" dt="2020-04-27T00:02:55.521" v="3716" actId="1076"/>
        <pc:sldMkLst>
          <pc:docMk/>
          <pc:sldMk cId="3278986900" sldId="263"/>
        </pc:sldMkLst>
        <pc:spChg chg="mod">
          <ac:chgData name="Tracey Coon" userId="00832394-e8ea-49ad-a42b-fd549130c34c" providerId="ADAL" clId="{04AA7840-0D08-469E-86C5-1FD6B309A989}" dt="2020-04-26T23:58:28.395" v="3359" actId="20577"/>
          <ac:spMkLst>
            <pc:docMk/>
            <pc:sldMk cId="3278986900" sldId="263"/>
            <ac:spMk id="2" creationId="{632DEC54-A282-4CB9-A3BC-D63979D3052C}"/>
          </ac:spMkLst>
        </pc:spChg>
        <pc:spChg chg="mod">
          <ac:chgData name="Tracey Coon" userId="00832394-e8ea-49ad-a42b-fd549130c34c" providerId="ADAL" clId="{04AA7840-0D08-469E-86C5-1FD6B309A989}" dt="2020-04-27T00:02:51.926" v="3715" actId="20577"/>
          <ac:spMkLst>
            <pc:docMk/>
            <pc:sldMk cId="3278986900" sldId="263"/>
            <ac:spMk id="3" creationId="{323034D7-493F-4674-8D49-F50DA919B7D6}"/>
          </ac:spMkLst>
        </pc:spChg>
        <pc:picChg chg="add mod">
          <ac:chgData name="Tracey Coon" userId="00832394-e8ea-49ad-a42b-fd549130c34c" providerId="ADAL" clId="{04AA7840-0D08-469E-86C5-1FD6B309A989}" dt="2020-04-27T00:02:55.521" v="3716" actId="1076"/>
          <ac:picMkLst>
            <pc:docMk/>
            <pc:sldMk cId="3278986900" sldId="263"/>
            <ac:picMk id="5" creationId="{3B5B69D8-C907-4C02-A73C-2A631D26166C}"/>
          </ac:picMkLst>
        </pc:picChg>
      </pc:sldChg>
      <pc:sldChg chg="modSp add">
        <pc:chgData name="Tracey Coon" userId="00832394-e8ea-49ad-a42b-fd549130c34c" providerId="ADAL" clId="{04AA7840-0D08-469E-86C5-1FD6B309A989}" dt="2020-04-27T00:06:17.606" v="4262" actId="20577"/>
        <pc:sldMkLst>
          <pc:docMk/>
          <pc:sldMk cId="1661704372" sldId="264"/>
        </pc:sldMkLst>
        <pc:spChg chg="mod">
          <ac:chgData name="Tracey Coon" userId="00832394-e8ea-49ad-a42b-fd549130c34c" providerId="ADAL" clId="{04AA7840-0D08-469E-86C5-1FD6B309A989}" dt="2020-04-27T00:03:45.691" v="3736" actId="20577"/>
          <ac:spMkLst>
            <pc:docMk/>
            <pc:sldMk cId="1661704372" sldId="264"/>
            <ac:spMk id="2" creationId="{72B6263F-1521-47A3-84A9-46B7C3B37118}"/>
          </ac:spMkLst>
        </pc:spChg>
        <pc:spChg chg="mod">
          <ac:chgData name="Tracey Coon" userId="00832394-e8ea-49ad-a42b-fd549130c34c" providerId="ADAL" clId="{04AA7840-0D08-469E-86C5-1FD6B309A989}" dt="2020-04-27T00:06:17.606" v="4262" actId="20577"/>
          <ac:spMkLst>
            <pc:docMk/>
            <pc:sldMk cId="1661704372" sldId="264"/>
            <ac:spMk id="3" creationId="{7CC41941-6AC6-4C57-8DAF-0FB2A2257681}"/>
          </ac:spMkLst>
        </pc:spChg>
      </pc:sldChg>
      <pc:sldChg chg="del">
        <pc:chgData name="Tracey Coon" userId="00832394-e8ea-49ad-a42b-fd549130c34c" providerId="ADAL" clId="{04AA7840-0D08-469E-86C5-1FD6B309A989}" dt="2020-04-26T23:21:10.138" v="46" actId="2696"/>
        <pc:sldMkLst>
          <pc:docMk/>
          <pc:sldMk cId="3741832081" sldId="264"/>
        </pc:sldMkLst>
      </pc:sldChg>
      <pc:sldChg chg="modSp add">
        <pc:chgData name="Tracey Coon" userId="00832394-e8ea-49ad-a42b-fd549130c34c" providerId="ADAL" clId="{04AA7840-0D08-469E-86C5-1FD6B309A989}" dt="2020-04-27T00:09:48.713" v="4721" actId="313"/>
        <pc:sldMkLst>
          <pc:docMk/>
          <pc:sldMk cId="1937712989" sldId="265"/>
        </pc:sldMkLst>
        <pc:spChg chg="mod">
          <ac:chgData name="Tracey Coon" userId="00832394-e8ea-49ad-a42b-fd549130c34c" providerId="ADAL" clId="{04AA7840-0D08-469E-86C5-1FD6B309A989}" dt="2020-04-27T00:06:39.921" v="4288" actId="20577"/>
          <ac:spMkLst>
            <pc:docMk/>
            <pc:sldMk cId="1937712989" sldId="265"/>
            <ac:spMk id="2" creationId="{4DCD4FEF-E261-4DF4-8299-1FF0F0272205}"/>
          </ac:spMkLst>
        </pc:spChg>
        <pc:spChg chg="mod">
          <ac:chgData name="Tracey Coon" userId="00832394-e8ea-49ad-a42b-fd549130c34c" providerId="ADAL" clId="{04AA7840-0D08-469E-86C5-1FD6B309A989}" dt="2020-04-27T00:09:48.713" v="4721" actId="313"/>
          <ac:spMkLst>
            <pc:docMk/>
            <pc:sldMk cId="1937712989" sldId="265"/>
            <ac:spMk id="3" creationId="{B17B49D0-A38F-42C1-B8EC-D099417FD559}"/>
          </ac:spMkLst>
        </pc:spChg>
      </pc:sldChg>
      <pc:sldChg chg="del">
        <pc:chgData name="Tracey Coon" userId="00832394-e8ea-49ad-a42b-fd549130c34c" providerId="ADAL" clId="{04AA7840-0D08-469E-86C5-1FD6B309A989}" dt="2020-04-26T23:21:10.107" v="39" actId="2696"/>
        <pc:sldMkLst>
          <pc:docMk/>
          <pc:sldMk cId="2463472979" sldId="265"/>
        </pc:sldMkLst>
      </pc:sldChg>
      <pc:sldChg chg="addSp modSp add">
        <pc:chgData name="Tracey Coon" userId="00832394-e8ea-49ad-a42b-fd549130c34c" providerId="ADAL" clId="{04AA7840-0D08-469E-86C5-1FD6B309A989}" dt="2020-04-27T00:11:52.338" v="4923" actId="1076"/>
        <pc:sldMkLst>
          <pc:docMk/>
          <pc:sldMk cId="1257204988" sldId="266"/>
        </pc:sldMkLst>
        <pc:spChg chg="mod">
          <ac:chgData name="Tracey Coon" userId="00832394-e8ea-49ad-a42b-fd549130c34c" providerId="ADAL" clId="{04AA7840-0D08-469E-86C5-1FD6B309A989}" dt="2020-04-27T00:10:30.448" v="4731" actId="20577"/>
          <ac:spMkLst>
            <pc:docMk/>
            <pc:sldMk cId="1257204988" sldId="266"/>
            <ac:spMk id="2" creationId="{73424D78-C62B-45E2-AAE6-A4DAD7861E6B}"/>
          </ac:spMkLst>
        </pc:spChg>
        <pc:spChg chg="mod">
          <ac:chgData name="Tracey Coon" userId="00832394-e8ea-49ad-a42b-fd549130c34c" providerId="ADAL" clId="{04AA7840-0D08-469E-86C5-1FD6B309A989}" dt="2020-04-27T00:11:15.341" v="4919" actId="20577"/>
          <ac:spMkLst>
            <pc:docMk/>
            <pc:sldMk cId="1257204988" sldId="266"/>
            <ac:spMk id="3" creationId="{C273A1B4-5BCD-487D-8692-EBB3974462E6}"/>
          </ac:spMkLst>
        </pc:spChg>
        <pc:picChg chg="add mod">
          <ac:chgData name="Tracey Coon" userId="00832394-e8ea-49ad-a42b-fd549130c34c" providerId="ADAL" clId="{04AA7840-0D08-469E-86C5-1FD6B309A989}" dt="2020-04-27T00:11:52.338" v="4923" actId="1076"/>
          <ac:picMkLst>
            <pc:docMk/>
            <pc:sldMk cId="1257204988" sldId="266"/>
            <ac:picMk id="5" creationId="{7CD8914C-5621-43C8-8A37-2756996720B6}"/>
          </ac:picMkLst>
        </pc:picChg>
      </pc:sldChg>
      <pc:sldChg chg="addSp delSp modSp add">
        <pc:chgData name="Tracey Coon" userId="00832394-e8ea-49ad-a42b-fd549130c34c" providerId="ADAL" clId="{04AA7840-0D08-469E-86C5-1FD6B309A989}" dt="2020-04-27T00:15:30.224" v="5312"/>
        <pc:sldMkLst>
          <pc:docMk/>
          <pc:sldMk cId="3153679451" sldId="267"/>
        </pc:sldMkLst>
        <pc:spChg chg="mod">
          <ac:chgData name="Tracey Coon" userId="00832394-e8ea-49ad-a42b-fd549130c34c" providerId="ADAL" clId="{04AA7840-0D08-469E-86C5-1FD6B309A989}" dt="2020-04-27T00:12:18.781" v="4933" actId="20577"/>
          <ac:spMkLst>
            <pc:docMk/>
            <pc:sldMk cId="3153679451" sldId="267"/>
            <ac:spMk id="2" creationId="{214D97C3-B2BA-4716-8667-78949A333DF9}"/>
          </ac:spMkLst>
        </pc:spChg>
        <pc:spChg chg="mod">
          <ac:chgData name="Tracey Coon" userId="00832394-e8ea-49ad-a42b-fd549130c34c" providerId="ADAL" clId="{04AA7840-0D08-469E-86C5-1FD6B309A989}" dt="2020-04-27T00:14:58.931" v="5310" actId="14100"/>
          <ac:spMkLst>
            <pc:docMk/>
            <pc:sldMk cId="3153679451" sldId="267"/>
            <ac:spMk id="3" creationId="{9C368258-D130-4F9F-8C98-2E68DBA06439}"/>
          </ac:spMkLst>
        </pc:spChg>
        <pc:picChg chg="add del">
          <ac:chgData name="Tracey Coon" userId="00832394-e8ea-49ad-a42b-fd549130c34c" providerId="ADAL" clId="{04AA7840-0D08-469E-86C5-1FD6B309A989}" dt="2020-04-27T00:15:30.224" v="5312"/>
          <ac:picMkLst>
            <pc:docMk/>
            <pc:sldMk cId="3153679451" sldId="267"/>
            <ac:picMk id="5" creationId="{5F1AF109-23C3-43F9-8748-2121DDED4CF9}"/>
          </ac:picMkLst>
        </pc:picChg>
      </pc:sldChg>
      <pc:sldChg chg="addSp delSp modSp add">
        <pc:chgData name="Tracey Coon" userId="00832394-e8ea-49ad-a42b-fd549130c34c" providerId="ADAL" clId="{04AA7840-0D08-469E-86C5-1FD6B309A989}" dt="2020-04-27T00:15:46.637" v="5325" actId="1076"/>
        <pc:sldMkLst>
          <pc:docMk/>
          <pc:sldMk cId="168405785" sldId="268"/>
        </pc:sldMkLst>
        <pc:spChg chg="mod">
          <ac:chgData name="Tracey Coon" userId="00832394-e8ea-49ad-a42b-fd549130c34c" providerId="ADAL" clId="{04AA7840-0D08-469E-86C5-1FD6B309A989}" dt="2020-04-27T00:15:34.032" v="5321" actId="20577"/>
          <ac:spMkLst>
            <pc:docMk/>
            <pc:sldMk cId="168405785" sldId="268"/>
            <ac:spMk id="2" creationId="{E4C3BEE9-A4D2-4D87-A226-8AB7F972629F}"/>
          </ac:spMkLst>
        </pc:spChg>
        <pc:spChg chg="del">
          <ac:chgData name="Tracey Coon" userId="00832394-e8ea-49ad-a42b-fd549130c34c" providerId="ADAL" clId="{04AA7840-0D08-469E-86C5-1FD6B309A989}" dt="2020-04-27T00:15:36.384" v="5322"/>
          <ac:spMkLst>
            <pc:docMk/>
            <pc:sldMk cId="168405785" sldId="268"/>
            <ac:spMk id="3" creationId="{CCA30D01-C097-4DE9-B4D5-E410BDB95367}"/>
          </ac:spMkLst>
        </pc:spChg>
        <pc:picChg chg="add mod">
          <ac:chgData name="Tracey Coon" userId="00832394-e8ea-49ad-a42b-fd549130c34c" providerId="ADAL" clId="{04AA7840-0D08-469E-86C5-1FD6B309A989}" dt="2020-04-27T00:15:46.637" v="5325" actId="1076"/>
          <ac:picMkLst>
            <pc:docMk/>
            <pc:sldMk cId="168405785" sldId="268"/>
            <ac:picMk id="5" creationId="{1AC5F9D6-75BC-464C-9BA9-9D325152E45E}"/>
          </ac:picMkLst>
        </pc:picChg>
      </pc:sldChg>
      <pc:sldChg chg="modSp add">
        <pc:chgData name="Tracey Coon" userId="00832394-e8ea-49ad-a42b-fd549130c34c" providerId="ADAL" clId="{04AA7840-0D08-469E-86C5-1FD6B309A989}" dt="2020-04-27T00:21:44.207" v="5696" actId="20577"/>
        <pc:sldMkLst>
          <pc:docMk/>
          <pc:sldMk cId="3325278812" sldId="269"/>
        </pc:sldMkLst>
        <pc:spChg chg="mod">
          <ac:chgData name="Tracey Coon" userId="00832394-e8ea-49ad-a42b-fd549130c34c" providerId="ADAL" clId="{04AA7840-0D08-469E-86C5-1FD6B309A989}" dt="2020-04-27T00:16:03.177" v="5341" actId="20577"/>
          <ac:spMkLst>
            <pc:docMk/>
            <pc:sldMk cId="3325278812" sldId="269"/>
            <ac:spMk id="2" creationId="{B847FB35-5AF0-4321-8B22-A4A99B356173}"/>
          </ac:spMkLst>
        </pc:spChg>
        <pc:spChg chg="mod">
          <ac:chgData name="Tracey Coon" userId="00832394-e8ea-49ad-a42b-fd549130c34c" providerId="ADAL" clId="{04AA7840-0D08-469E-86C5-1FD6B309A989}" dt="2020-04-27T00:21:44.207" v="5696" actId="20577"/>
          <ac:spMkLst>
            <pc:docMk/>
            <pc:sldMk cId="3325278812" sldId="269"/>
            <ac:spMk id="3" creationId="{C7DF19B6-CB01-4C02-92F3-844CE965A9F7}"/>
          </ac:spMkLst>
        </pc:spChg>
      </pc:sldChg>
    </pc:docChg>
  </pc:docChgLst>
  <pc:docChgLst>
    <pc:chgData name="Tracey Coon" userId="00832394-e8ea-49ad-a42b-fd549130c34c" providerId="ADAL" clId="{562555A4-3A42-4BAB-AB8D-B5894FB853EA}"/>
    <pc:docChg chg="undo custSel mod addSld modSld">
      <pc:chgData name="Tracey Coon" userId="00832394-e8ea-49ad-a42b-fd549130c34c" providerId="ADAL" clId="{562555A4-3A42-4BAB-AB8D-B5894FB853EA}" dt="2020-04-05T23:24:26.941" v="3606" actId="20577"/>
      <pc:docMkLst>
        <pc:docMk/>
      </pc:docMkLst>
      <pc:sldChg chg="modSp">
        <pc:chgData name="Tracey Coon" userId="00832394-e8ea-49ad-a42b-fd549130c34c" providerId="ADAL" clId="{562555A4-3A42-4BAB-AB8D-B5894FB853EA}" dt="2020-04-05T22:34:26.104" v="53" actId="20577"/>
        <pc:sldMkLst>
          <pc:docMk/>
          <pc:sldMk cId="3853331079" sldId="256"/>
        </pc:sldMkLst>
        <pc:spChg chg="mod">
          <ac:chgData name="Tracey Coon" userId="00832394-e8ea-49ad-a42b-fd549130c34c" providerId="ADAL" clId="{562555A4-3A42-4BAB-AB8D-B5894FB853EA}" dt="2020-04-05T22:34:10.692" v="23" actId="20577"/>
          <ac:spMkLst>
            <pc:docMk/>
            <pc:sldMk cId="3853331079" sldId="256"/>
            <ac:spMk id="5" creationId="{00000000-0000-0000-0000-000000000000}"/>
          </ac:spMkLst>
        </pc:spChg>
        <pc:spChg chg="mod">
          <ac:chgData name="Tracey Coon" userId="00832394-e8ea-49ad-a42b-fd549130c34c" providerId="ADAL" clId="{562555A4-3A42-4BAB-AB8D-B5894FB853EA}" dt="2020-04-05T22:34:26.104" v="53" actId="20577"/>
          <ac:spMkLst>
            <pc:docMk/>
            <pc:sldMk cId="3853331079" sldId="256"/>
            <ac:spMk id="6" creationId="{00000000-0000-0000-0000-000000000000}"/>
          </ac:spMkLst>
        </pc:spChg>
      </pc:sldChg>
      <pc:sldChg chg="modSp">
        <pc:chgData name="Tracey Coon" userId="00832394-e8ea-49ad-a42b-fd549130c34c" providerId="ADAL" clId="{562555A4-3A42-4BAB-AB8D-B5894FB853EA}" dt="2020-04-05T23:24:26.941" v="3606" actId="20577"/>
        <pc:sldMkLst>
          <pc:docMk/>
          <pc:sldMk cId="1768950927" sldId="257"/>
        </pc:sldMkLst>
        <pc:spChg chg="mod">
          <ac:chgData name="Tracey Coon" userId="00832394-e8ea-49ad-a42b-fd549130c34c" providerId="ADAL" clId="{562555A4-3A42-4BAB-AB8D-B5894FB853EA}" dt="2020-04-05T22:40:39.601" v="225" actId="20577"/>
          <ac:spMkLst>
            <pc:docMk/>
            <pc:sldMk cId="1768950927" sldId="257"/>
            <ac:spMk id="2" creationId="{00000000-0000-0000-0000-000000000000}"/>
          </ac:spMkLst>
        </pc:spChg>
        <pc:spChg chg="mod">
          <ac:chgData name="Tracey Coon" userId="00832394-e8ea-49ad-a42b-fd549130c34c" providerId="ADAL" clId="{562555A4-3A42-4BAB-AB8D-B5894FB853EA}" dt="2020-04-05T23:24:26.941" v="3606" actId="20577"/>
          <ac:spMkLst>
            <pc:docMk/>
            <pc:sldMk cId="1768950927" sldId="257"/>
            <ac:spMk id="3" creationId="{00000000-0000-0000-0000-000000000000}"/>
          </ac:spMkLst>
        </pc:spChg>
      </pc:sldChg>
      <pc:sldChg chg="addSp delSp modSp add mod setBg setClrOvrMap">
        <pc:chgData name="Tracey Coon" userId="00832394-e8ea-49ad-a42b-fd549130c34c" providerId="ADAL" clId="{562555A4-3A42-4BAB-AB8D-B5894FB853EA}" dt="2020-04-05T22:54:14.411" v="1112" actId="27636"/>
        <pc:sldMkLst>
          <pc:docMk/>
          <pc:sldMk cId="3254132122" sldId="258"/>
        </pc:sldMkLst>
        <pc:spChg chg="mod">
          <ac:chgData name="Tracey Coon" userId="00832394-e8ea-49ad-a42b-fd549130c34c" providerId="ADAL" clId="{562555A4-3A42-4BAB-AB8D-B5894FB853EA}" dt="2020-04-05T22:53:20.120" v="994" actId="26606"/>
          <ac:spMkLst>
            <pc:docMk/>
            <pc:sldMk cId="3254132122" sldId="258"/>
            <ac:spMk id="2" creationId="{D9451C9B-8261-4CCD-89C5-F0F46E2F1FF4}"/>
          </ac:spMkLst>
        </pc:spChg>
        <pc:spChg chg="mod">
          <ac:chgData name="Tracey Coon" userId="00832394-e8ea-49ad-a42b-fd549130c34c" providerId="ADAL" clId="{562555A4-3A42-4BAB-AB8D-B5894FB853EA}" dt="2020-04-05T22:54:14.411" v="1112" actId="27636"/>
          <ac:spMkLst>
            <pc:docMk/>
            <pc:sldMk cId="3254132122" sldId="258"/>
            <ac:spMk id="3" creationId="{AB18863D-0A42-4FD7-838C-CD50AFE62EEE}"/>
          </ac:spMkLst>
        </pc:spChg>
        <pc:spChg chg="mod ord">
          <ac:chgData name="Tracey Coon" userId="00832394-e8ea-49ad-a42b-fd549130c34c" providerId="ADAL" clId="{562555A4-3A42-4BAB-AB8D-B5894FB853EA}" dt="2020-04-05T22:53:20.120" v="994" actId="26606"/>
          <ac:spMkLst>
            <pc:docMk/>
            <pc:sldMk cId="3254132122" sldId="258"/>
            <ac:spMk id="4" creationId="{22D106E3-37FC-432C-A29D-B21B710665AF}"/>
          </ac:spMkLst>
        </pc:spChg>
        <pc:spChg chg="add del">
          <ac:chgData name="Tracey Coon" userId="00832394-e8ea-49ad-a42b-fd549130c34c" providerId="ADAL" clId="{562555A4-3A42-4BAB-AB8D-B5894FB853EA}" dt="2020-04-05T22:53:17.275" v="992" actId="26606"/>
          <ac:spMkLst>
            <pc:docMk/>
            <pc:sldMk cId="3254132122" sldId="258"/>
            <ac:spMk id="10" creationId="{201CC55D-ED54-4C5C-95E6-10947BD1103B}"/>
          </ac:spMkLst>
        </pc:spChg>
        <pc:spChg chg="add del">
          <ac:chgData name="Tracey Coon" userId="00832394-e8ea-49ad-a42b-fd549130c34c" providerId="ADAL" clId="{562555A4-3A42-4BAB-AB8D-B5894FB853EA}" dt="2020-04-05T22:53:17.275" v="992" actId="26606"/>
          <ac:spMkLst>
            <pc:docMk/>
            <pc:sldMk cId="3254132122" sldId="258"/>
            <ac:spMk id="16" creationId="{3873B707-463F-40B0-8227-E8CC6C67EB25}"/>
          </ac:spMkLst>
        </pc:spChg>
        <pc:spChg chg="add del">
          <ac:chgData name="Tracey Coon" userId="00832394-e8ea-49ad-a42b-fd549130c34c" providerId="ADAL" clId="{562555A4-3A42-4BAB-AB8D-B5894FB853EA}" dt="2020-04-05T22:53:17.275" v="992" actId="26606"/>
          <ac:spMkLst>
            <pc:docMk/>
            <pc:sldMk cId="3254132122" sldId="258"/>
            <ac:spMk id="18" creationId="{C13237C8-E62C-4F0D-A318-BD6FB6C2D138}"/>
          </ac:spMkLst>
        </pc:spChg>
        <pc:spChg chg="add del">
          <ac:chgData name="Tracey Coon" userId="00832394-e8ea-49ad-a42b-fd549130c34c" providerId="ADAL" clId="{562555A4-3A42-4BAB-AB8D-B5894FB853EA}" dt="2020-04-05T22:53:17.275" v="992" actId="26606"/>
          <ac:spMkLst>
            <pc:docMk/>
            <pc:sldMk cId="3254132122" sldId="258"/>
            <ac:spMk id="20" creationId="{19C9EAEA-39D0-4B0E-A0EB-51E7B26740B1}"/>
          </ac:spMkLst>
        </pc:spChg>
        <pc:spChg chg="add del">
          <ac:chgData name="Tracey Coon" userId="00832394-e8ea-49ad-a42b-fd549130c34c" providerId="ADAL" clId="{562555A4-3A42-4BAB-AB8D-B5894FB853EA}" dt="2020-04-05T22:53:20.120" v="994" actId="26606"/>
          <ac:spMkLst>
            <pc:docMk/>
            <pc:sldMk cId="3254132122" sldId="258"/>
            <ac:spMk id="22" creationId="{867D4867-5BA7-4462-B2F6-A23F4A622AA7}"/>
          </ac:spMkLst>
        </pc:spChg>
        <pc:grpChg chg="add del">
          <ac:chgData name="Tracey Coon" userId="00832394-e8ea-49ad-a42b-fd549130c34c" providerId="ADAL" clId="{562555A4-3A42-4BAB-AB8D-B5894FB853EA}" dt="2020-04-05T22:53:17.275" v="992" actId="26606"/>
          <ac:grpSpMkLst>
            <pc:docMk/>
            <pc:sldMk cId="3254132122" sldId="258"/>
            <ac:grpSpMk id="12" creationId="{1DE889C7-FAD6-4397-98E2-05D503484459}"/>
          </ac:grpSpMkLst>
        </pc:grpChg>
        <pc:picChg chg="add mod">
          <ac:chgData name="Tracey Coon" userId="00832394-e8ea-49ad-a42b-fd549130c34c" providerId="ADAL" clId="{562555A4-3A42-4BAB-AB8D-B5894FB853EA}" dt="2020-04-05T22:53:20.120" v="994" actId="26606"/>
          <ac:picMkLst>
            <pc:docMk/>
            <pc:sldMk cId="3254132122" sldId="258"/>
            <ac:picMk id="5" creationId="{D052E2D6-A593-4BEF-84AE-94E0260BBC09}"/>
          </ac:picMkLst>
        </pc:picChg>
      </pc:sldChg>
      <pc:sldChg chg="modSp add">
        <pc:chgData name="Tracey Coon" userId="00832394-e8ea-49ad-a42b-fd549130c34c" providerId="ADAL" clId="{562555A4-3A42-4BAB-AB8D-B5894FB853EA}" dt="2020-04-05T23:00:32.540" v="1744" actId="20577"/>
        <pc:sldMkLst>
          <pc:docMk/>
          <pc:sldMk cId="1798510553" sldId="259"/>
        </pc:sldMkLst>
        <pc:spChg chg="mod">
          <ac:chgData name="Tracey Coon" userId="00832394-e8ea-49ad-a42b-fd549130c34c" providerId="ADAL" clId="{562555A4-3A42-4BAB-AB8D-B5894FB853EA}" dt="2020-04-05T22:55:32.770" v="1126" actId="20577"/>
          <ac:spMkLst>
            <pc:docMk/>
            <pc:sldMk cId="1798510553" sldId="259"/>
            <ac:spMk id="2" creationId="{61B8B7C1-A9CA-414F-B743-857F60A48083}"/>
          </ac:spMkLst>
        </pc:spChg>
        <pc:spChg chg="mod">
          <ac:chgData name="Tracey Coon" userId="00832394-e8ea-49ad-a42b-fd549130c34c" providerId="ADAL" clId="{562555A4-3A42-4BAB-AB8D-B5894FB853EA}" dt="2020-04-05T23:00:32.540" v="1744" actId="20577"/>
          <ac:spMkLst>
            <pc:docMk/>
            <pc:sldMk cId="1798510553" sldId="259"/>
            <ac:spMk id="3" creationId="{D1D92A9C-8C08-45E3-AA07-4D3EA4FA5EBB}"/>
          </ac:spMkLst>
        </pc:spChg>
      </pc:sldChg>
      <pc:sldChg chg="modSp add">
        <pc:chgData name="Tracey Coon" userId="00832394-e8ea-49ad-a42b-fd549130c34c" providerId="ADAL" clId="{562555A4-3A42-4BAB-AB8D-B5894FB853EA}" dt="2020-04-05T23:07:14.038" v="2440" actId="20577"/>
        <pc:sldMkLst>
          <pc:docMk/>
          <pc:sldMk cId="1853953106" sldId="260"/>
        </pc:sldMkLst>
        <pc:spChg chg="mod">
          <ac:chgData name="Tracey Coon" userId="00832394-e8ea-49ad-a42b-fd549130c34c" providerId="ADAL" clId="{562555A4-3A42-4BAB-AB8D-B5894FB853EA}" dt="2020-04-05T23:00:43.753" v="1763" actId="20577"/>
          <ac:spMkLst>
            <pc:docMk/>
            <pc:sldMk cId="1853953106" sldId="260"/>
            <ac:spMk id="2" creationId="{C173A541-0563-4C28-A150-D153EA253E0D}"/>
          </ac:spMkLst>
        </pc:spChg>
        <pc:spChg chg="mod">
          <ac:chgData name="Tracey Coon" userId="00832394-e8ea-49ad-a42b-fd549130c34c" providerId="ADAL" clId="{562555A4-3A42-4BAB-AB8D-B5894FB853EA}" dt="2020-04-05T23:07:14.038" v="2440" actId="20577"/>
          <ac:spMkLst>
            <pc:docMk/>
            <pc:sldMk cId="1853953106" sldId="260"/>
            <ac:spMk id="3" creationId="{F6C97AD9-1134-454F-AF98-3A340D1B8A73}"/>
          </ac:spMkLst>
        </pc:spChg>
      </pc:sldChg>
      <pc:sldChg chg="modSp add">
        <pc:chgData name="Tracey Coon" userId="00832394-e8ea-49ad-a42b-fd549130c34c" providerId="ADAL" clId="{562555A4-3A42-4BAB-AB8D-B5894FB853EA}" dt="2020-04-05T23:23:40.681" v="3572" actId="20577"/>
        <pc:sldMkLst>
          <pc:docMk/>
          <pc:sldMk cId="2054176650" sldId="261"/>
        </pc:sldMkLst>
        <pc:spChg chg="mod">
          <ac:chgData name="Tracey Coon" userId="00832394-e8ea-49ad-a42b-fd549130c34c" providerId="ADAL" clId="{562555A4-3A42-4BAB-AB8D-B5894FB853EA}" dt="2020-04-05T23:10:58.886" v="2460" actId="20577"/>
          <ac:spMkLst>
            <pc:docMk/>
            <pc:sldMk cId="2054176650" sldId="261"/>
            <ac:spMk id="2" creationId="{04481BA8-68A3-44B2-9E8A-889E3C4C1C22}"/>
          </ac:spMkLst>
        </pc:spChg>
        <pc:spChg chg="mod">
          <ac:chgData name="Tracey Coon" userId="00832394-e8ea-49ad-a42b-fd549130c34c" providerId="ADAL" clId="{562555A4-3A42-4BAB-AB8D-B5894FB853EA}" dt="2020-04-05T23:23:40.681" v="3572" actId="20577"/>
          <ac:spMkLst>
            <pc:docMk/>
            <pc:sldMk cId="2054176650" sldId="261"/>
            <ac:spMk id="3" creationId="{49108776-F7CB-481D-B68B-55597CDC9284}"/>
          </ac:spMkLst>
        </pc:spChg>
      </pc:sldChg>
      <pc:sldChg chg="modSp add">
        <pc:chgData name="Tracey Coon" userId="00832394-e8ea-49ad-a42b-fd549130c34c" providerId="ADAL" clId="{562555A4-3A42-4BAB-AB8D-B5894FB853EA}" dt="2020-04-05T23:15:06.202" v="2968" actId="20577"/>
        <pc:sldMkLst>
          <pc:docMk/>
          <pc:sldMk cId="1830096432" sldId="262"/>
        </pc:sldMkLst>
        <pc:spChg chg="mod">
          <ac:chgData name="Tracey Coon" userId="00832394-e8ea-49ad-a42b-fd549130c34c" providerId="ADAL" clId="{562555A4-3A42-4BAB-AB8D-B5894FB853EA}" dt="2020-04-05T23:12:39.405" v="2525" actId="20577"/>
          <ac:spMkLst>
            <pc:docMk/>
            <pc:sldMk cId="1830096432" sldId="262"/>
            <ac:spMk id="2" creationId="{CDDB50D9-281B-47F7-B712-FBB9A4D49EA0}"/>
          </ac:spMkLst>
        </pc:spChg>
        <pc:spChg chg="mod">
          <ac:chgData name="Tracey Coon" userId="00832394-e8ea-49ad-a42b-fd549130c34c" providerId="ADAL" clId="{562555A4-3A42-4BAB-AB8D-B5894FB853EA}" dt="2020-04-05T23:15:06.202" v="2968" actId="20577"/>
          <ac:spMkLst>
            <pc:docMk/>
            <pc:sldMk cId="1830096432" sldId="262"/>
            <ac:spMk id="3" creationId="{AD79237A-0B72-4514-BE70-0BA9FD5154F4}"/>
          </ac:spMkLst>
        </pc:spChg>
      </pc:sldChg>
      <pc:sldChg chg="addSp modSp add">
        <pc:chgData name="Tracey Coon" userId="00832394-e8ea-49ad-a42b-fd549130c34c" providerId="ADAL" clId="{562555A4-3A42-4BAB-AB8D-B5894FB853EA}" dt="2020-04-05T23:22:00.930" v="3362" actId="1076"/>
        <pc:sldMkLst>
          <pc:docMk/>
          <pc:sldMk cId="3707016360" sldId="263"/>
        </pc:sldMkLst>
        <pc:spChg chg="mod">
          <ac:chgData name="Tracey Coon" userId="00832394-e8ea-49ad-a42b-fd549130c34c" providerId="ADAL" clId="{562555A4-3A42-4BAB-AB8D-B5894FB853EA}" dt="2020-04-05T23:20:27.566" v="3179" actId="20577"/>
          <ac:spMkLst>
            <pc:docMk/>
            <pc:sldMk cId="3707016360" sldId="263"/>
            <ac:spMk id="2" creationId="{87E326F0-E37D-4B3B-B4B2-BB9DFC5859E3}"/>
          </ac:spMkLst>
        </pc:spChg>
        <pc:spChg chg="mod">
          <ac:chgData name="Tracey Coon" userId="00832394-e8ea-49ad-a42b-fd549130c34c" providerId="ADAL" clId="{562555A4-3A42-4BAB-AB8D-B5894FB853EA}" dt="2020-04-05T23:21:53.316" v="3360" actId="20577"/>
          <ac:spMkLst>
            <pc:docMk/>
            <pc:sldMk cId="3707016360" sldId="263"/>
            <ac:spMk id="3" creationId="{EDCC2FCD-A7E0-47B3-AFBB-8529133589D8}"/>
          </ac:spMkLst>
        </pc:spChg>
        <pc:picChg chg="add mod">
          <ac:chgData name="Tracey Coon" userId="00832394-e8ea-49ad-a42b-fd549130c34c" providerId="ADAL" clId="{562555A4-3A42-4BAB-AB8D-B5894FB853EA}" dt="2020-04-05T23:22:00.930" v="3362" actId="1076"/>
          <ac:picMkLst>
            <pc:docMk/>
            <pc:sldMk cId="3707016360" sldId="263"/>
            <ac:picMk id="5" creationId="{F8B94BD8-806C-40F0-91F7-9027EC9612A9}"/>
          </ac:picMkLst>
        </pc:picChg>
      </pc:sldChg>
    </pc:docChg>
  </pc:docChgLst>
  <pc:docChgLst>
    <pc:chgData name="Tracey Coon" userId="00832394-e8ea-49ad-a42b-fd549130c34c" providerId="ADAL" clId="{E894F98B-84DE-410E-B2A2-257A4F85D8BA}"/>
    <pc:docChg chg="addSld delSld modSld">
      <pc:chgData name="Tracey Coon" userId="00832394-e8ea-49ad-a42b-fd549130c34c" providerId="ADAL" clId="{E894F98B-84DE-410E-B2A2-257A4F85D8BA}" dt="2020-06-03T01:25:00.537" v="42"/>
      <pc:docMkLst>
        <pc:docMk/>
      </pc:docMkLst>
      <pc:sldChg chg="modSp">
        <pc:chgData name="Tracey Coon" userId="00832394-e8ea-49ad-a42b-fd549130c34c" providerId="ADAL" clId="{E894F98B-84DE-410E-B2A2-257A4F85D8BA}" dt="2020-06-03T01:24:47.800" v="28" actId="20577"/>
        <pc:sldMkLst>
          <pc:docMk/>
          <pc:sldMk cId="3853331079" sldId="256"/>
        </pc:sldMkLst>
        <pc:spChg chg="mod">
          <ac:chgData name="Tracey Coon" userId="00832394-e8ea-49ad-a42b-fd549130c34c" providerId="ADAL" clId="{E894F98B-84DE-410E-B2A2-257A4F85D8BA}" dt="2020-06-03T01:24:47.800" v="28" actId="20577"/>
          <ac:spMkLst>
            <pc:docMk/>
            <pc:sldMk cId="3853331079" sldId="256"/>
            <ac:spMk id="6" creationId="{00000000-0000-0000-0000-000000000000}"/>
          </ac:spMkLst>
        </pc:spChg>
      </pc:sldChg>
      <pc:sldChg chg="del">
        <pc:chgData name="Tracey Coon" userId="00832394-e8ea-49ad-a42b-fd549130c34c" providerId="ADAL" clId="{E894F98B-84DE-410E-B2A2-257A4F85D8BA}" dt="2020-06-03T01:24:59.256" v="41" actId="2696"/>
        <pc:sldMkLst>
          <pc:docMk/>
          <pc:sldMk cId="737105381" sldId="257"/>
        </pc:sldMkLst>
      </pc:sldChg>
      <pc:sldChg chg="add">
        <pc:chgData name="Tracey Coon" userId="00832394-e8ea-49ad-a42b-fd549130c34c" providerId="ADAL" clId="{E894F98B-84DE-410E-B2A2-257A4F85D8BA}" dt="2020-06-03T01:25:00.537" v="42"/>
        <pc:sldMkLst>
          <pc:docMk/>
          <pc:sldMk cId="4071999915" sldId="257"/>
        </pc:sldMkLst>
      </pc:sldChg>
      <pc:sldChg chg="del">
        <pc:chgData name="Tracey Coon" userId="00832394-e8ea-49ad-a42b-fd549130c34c" providerId="ADAL" clId="{E894F98B-84DE-410E-B2A2-257A4F85D8BA}" dt="2020-06-03T01:24:56.520" v="30" actId="2696"/>
        <pc:sldMkLst>
          <pc:docMk/>
          <pc:sldMk cId="1106115188" sldId="258"/>
        </pc:sldMkLst>
      </pc:sldChg>
      <pc:sldChg chg="del">
        <pc:chgData name="Tracey Coon" userId="00832394-e8ea-49ad-a42b-fd549130c34c" providerId="ADAL" clId="{E894F98B-84DE-410E-B2A2-257A4F85D8BA}" dt="2020-06-03T01:24:56.521" v="31" actId="2696"/>
        <pc:sldMkLst>
          <pc:docMk/>
          <pc:sldMk cId="741961552" sldId="259"/>
        </pc:sldMkLst>
      </pc:sldChg>
      <pc:sldChg chg="del">
        <pc:chgData name="Tracey Coon" userId="00832394-e8ea-49ad-a42b-fd549130c34c" providerId="ADAL" clId="{E894F98B-84DE-410E-B2A2-257A4F85D8BA}" dt="2020-06-03T01:24:56.522" v="32" actId="2696"/>
        <pc:sldMkLst>
          <pc:docMk/>
          <pc:sldMk cId="1314256717" sldId="260"/>
        </pc:sldMkLst>
      </pc:sldChg>
      <pc:sldChg chg="del">
        <pc:chgData name="Tracey Coon" userId="00832394-e8ea-49ad-a42b-fd549130c34c" providerId="ADAL" clId="{E894F98B-84DE-410E-B2A2-257A4F85D8BA}" dt="2020-06-03T01:24:56.523" v="33" actId="2696"/>
        <pc:sldMkLst>
          <pc:docMk/>
          <pc:sldMk cId="3454722115" sldId="261"/>
        </pc:sldMkLst>
      </pc:sldChg>
      <pc:sldChg chg="del">
        <pc:chgData name="Tracey Coon" userId="00832394-e8ea-49ad-a42b-fd549130c34c" providerId="ADAL" clId="{E894F98B-84DE-410E-B2A2-257A4F85D8BA}" dt="2020-06-03T01:24:56.524" v="34" actId="2696"/>
        <pc:sldMkLst>
          <pc:docMk/>
          <pc:sldMk cId="3466701811" sldId="262"/>
        </pc:sldMkLst>
      </pc:sldChg>
      <pc:sldChg chg="del">
        <pc:chgData name="Tracey Coon" userId="00832394-e8ea-49ad-a42b-fd549130c34c" providerId="ADAL" clId="{E894F98B-84DE-410E-B2A2-257A4F85D8BA}" dt="2020-06-03T01:24:56.525" v="35" actId="2696"/>
        <pc:sldMkLst>
          <pc:docMk/>
          <pc:sldMk cId="3278986900" sldId="263"/>
        </pc:sldMkLst>
      </pc:sldChg>
      <pc:sldChg chg="del">
        <pc:chgData name="Tracey Coon" userId="00832394-e8ea-49ad-a42b-fd549130c34c" providerId="ADAL" clId="{E894F98B-84DE-410E-B2A2-257A4F85D8BA}" dt="2020-06-03T01:24:56.526" v="36" actId="2696"/>
        <pc:sldMkLst>
          <pc:docMk/>
          <pc:sldMk cId="1661704372" sldId="264"/>
        </pc:sldMkLst>
      </pc:sldChg>
      <pc:sldChg chg="del">
        <pc:chgData name="Tracey Coon" userId="00832394-e8ea-49ad-a42b-fd549130c34c" providerId="ADAL" clId="{E894F98B-84DE-410E-B2A2-257A4F85D8BA}" dt="2020-06-03T01:24:56.527" v="37" actId="2696"/>
        <pc:sldMkLst>
          <pc:docMk/>
          <pc:sldMk cId="1937712989" sldId="265"/>
        </pc:sldMkLst>
      </pc:sldChg>
      <pc:sldChg chg="del">
        <pc:chgData name="Tracey Coon" userId="00832394-e8ea-49ad-a42b-fd549130c34c" providerId="ADAL" clId="{E894F98B-84DE-410E-B2A2-257A4F85D8BA}" dt="2020-06-03T01:24:56.529" v="38" actId="2696"/>
        <pc:sldMkLst>
          <pc:docMk/>
          <pc:sldMk cId="1257204988" sldId="266"/>
        </pc:sldMkLst>
      </pc:sldChg>
      <pc:sldChg chg="del">
        <pc:chgData name="Tracey Coon" userId="00832394-e8ea-49ad-a42b-fd549130c34c" providerId="ADAL" clId="{E894F98B-84DE-410E-B2A2-257A4F85D8BA}" dt="2020-06-03T01:24:56.529" v="39" actId="2696"/>
        <pc:sldMkLst>
          <pc:docMk/>
          <pc:sldMk cId="3153679451" sldId="267"/>
        </pc:sldMkLst>
      </pc:sldChg>
      <pc:sldChg chg="del">
        <pc:chgData name="Tracey Coon" userId="00832394-e8ea-49ad-a42b-fd549130c34c" providerId="ADAL" clId="{E894F98B-84DE-410E-B2A2-257A4F85D8BA}" dt="2020-06-03T01:24:56.538" v="40" actId="2696"/>
        <pc:sldMkLst>
          <pc:docMk/>
          <pc:sldMk cId="168405785" sldId="268"/>
        </pc:sldMkLst>
      </pc:sldChg>
      <pc:sldChg chg="del">
        <pc:chgData name="Tracey Coon" userId="00832394-e8ea-49ad-a42b-fd549130c34c" providerId="ADAL" clId="{E894F98B-84DE-410E-B2A2-257A4F85D8BA}" dt="2020-06-03T01:24:56.518" v="29" actId="2696"/>
        <pc:sldMkLst>
          <pc:docMk/>
          <pc:sldMk cId="3325278812" sldId="269"/>
        </pc:sldMkLst>
      </pc:sldChg>
    </pc:docChg>
  </pc:docChgLst>
  <pc:docChgLst>
    <pc:chgData name="Tracey Coon" userId="00832394-e8ea-49ad-a42b-fd549130c34c" providerId="ADAL" clId="{44C2D101-F1B0-4BAF-B186-16DD2F162F39}"/>
    <pc:docChg chg="undo custSel addSld delSld modSld">
      <pc:chgData name="Tracey Coon" userId="00832394-e8ea-49ad-a42b-fd549130c34c" providerId="ADAL" clId="{44C2D101-F1B0-4BAF-B186-16DD2F162F39}" dt="2020-04-13T01:08:56.378" v="4167" actId="20577"/>
      <pc:docMkLst>
        <pc:docMk/>
      </pc:docMkLst>
      <pc:sldChg chg="modSp">
        <pc:chgData name="Tracey Coon" userId="00832394-e8ea-49ad-a42b-fd549130c34c" providerId="ADAL" clId="{44C2D101-F1B0-4BAF-B186-16DD2F162F39}" dt="2020-04-12T23:42:07.370" v="50" actId="20577"/>
        <pc:sldMkLst>
          <pc:docMk/>
          <pc:sldMk cId="3853331079" sldId="256"/>
        </pc:sldMkLst>
        <pc:spChg chg="mod">
          <ac:chgData name="Tracey Coon" userId="00832394-e8ea-49ad-a42b-fd549130c34c" providerId="ADAL" clId="{44C2D101-F1B0-4BAF-B186-16DD2F162F39}" dt="2020-04-12T23:42:07.370" v="50" actId="20577"/>
          <ac:spMkLst>
            <pc:docMk/>
            <pc:sldMk cId="3853331079" sldId="256"/>
            <ac:spMk id="6" creationId="{00000000-0000-0000-0000-000000000000}"/>
          </ac:spMkLst>
        </pc:spChg>
      </pc:sldChg>
      <pc:sldChg chg="addSp modSp modAnim">
        <pc:chgData name="Tracey Coon" userId="00832394-e8ea-49ad-a42b-fd549130c34c" providerId="ADAL" clId="{44C2D101-F1B0-4BAF-B186-16DD2F162F39}" dt="2020-04-12T23:51:41.233" v="258"/>
        <pc:sldMkLst>
          <pc:docMk/>
          <pc:sldMk cId="1768950927" sldId="257"/>
        </pc:sldMkLst>
        <pc:spChg chg="mod">
          <ac:chgData name="Tracey Coon" userId="00832394-e8ea-49ad-a42b-fd549130c34c" providerId="ADAL" clId="{44C2D101-F1B0-4BAF-B186-16DD2F162F39}" dt="2020-04-12T23:43:53.388" v="63" actId="20577"/>
          <ac:spMkLst>
            <pc:docMk/>
            <pc:sldMk cId="1768950927" sldId="257"/>
            <ac:spMk id="2" creationId="{00000000-0000-0000-0000-000000000000}"/>
          </ac:spMkLst>
        </pc:spChg>
        <pc:spChg chg="mod">
          <ac:chgData name="Tracey Coon" userId="00832394-e8ea-49ad-a42b-fd549130c34c" providerId="ADAL" clId="{44C2D101-F1B0-4BAF-B186-16DD2F162F39}" dt="2020-04-12T23:50:34.597" v="252" actId="404"/>
          <ac:spMkLst>
            <pc:docMk/>
            <pc:sldMk cId="1768950927" sldId="257"/>
            <ac:spMk id="3" creationId="{00000000-0000-0000-0000-000000000000}"/>
          </ac:spMkLst>
        </pc:spChg>
        <pc:spChg chg="add mod">
          <ac:chgData name="Tracey Coon" userId="00832394-e8ea-49ad-a42b-fd549130c34c" providerId="ADAL" clId="{44C2D101-F1B0-4BAF-B186-16DD2F162F39}" dt="2020-04-12T23:51:33.750" v="257" actId="14100"/>
          <ac:spMkLst>
            <pc:docMk/>
            <pc:sldMk cId="1768950927" sldId="257"/>
            <ac:spMk id="6" creationId="{0ACD3D15-5C77-459D-9E4D-ADA19A83587A}"/>
          </ac:spMkLst>
        </pc:spChg>
        <pc:picChg chg="add mod">
          <ac:chgData name="Tracey Coon" userId="00832394-e8ea-49ad-a42b-fd549130c34c" providerId="ADAL" clId="{44C2D101-F1B0-4BAF-B186-16DD2F162F39}" dt="2020-04-12T23:50:18.068" v="249" actId="1076"/>
          <ac:picMkLst>
            <pc:docMk/>
            <pc:sldMk cId="1768950927" sldId="257"/>
            <ac:picMk id="5" creationId="{B3158CD6-1026-4FE9-B174-BDB3FD44CE77}"/>
          </ac:picMkLst>
        </pc:picChg>
      </pc:sldChg>
      <pc:sldChg chg="addSp modSp add">
        <pc:chgData name="Tracey Coon" userId="00832394-e8ea-49ad-a42b-fd549130c34c" providerId="ADAL" clId="{44C2D101-F1B0-4BAF-B186-16DD2F162F39}" dt="2020-04-13T00:24:36.847" v="1057" actId="20577"/>
        <pc:sldMkLst>
          <pc:docMk/>
          <pc:sldMk cId="488311981" sldId="258"/>
        </pc:sldMkLst>
        <pc:spChg chg="mod">
          <ac:chgData name="Tracey Coon" userId="00832394-e8ea-49ad-a42b-fd549130c34c" providerId="ADAL" clId="{44C2D101-F1B0-4BAF-B186-16DD2F162F39}" dt="2020-04-13T00:02:44.311" v="269" actId="20577"/>
          <ac:spMkLst>
            <pc:docMk/>
            <pc:sldMk cId="488311981" sldId="258"/>
            <ac:spMk id="2" creationId="{FEC03E15-1F73-47C0-A8FA-EED81D005C1F}"/>
          </ac:spMkLst>
        </pc:spChg>
        <pc:spChg chg="mod">
          <ac:chgData name="Tracey Coon" userId="00832394-e8ea-49ad-a42b-fd549130c34c" providerId="ADAL" clId="{44C2D101-F1B0-4BAF-B186-16DD2F162F39}" dt="2020-04-13T00:24:36.847" v="1057" actId="20577"/>
          <ac:spMkLst>
            <pc:docMk/>
            <pc:sldMk cId="488311981" sldId="258"/>
            <ac:spMk id="3" creationId="{3B0ACF4B-787C-48A3-A888-5920AE267D8C}"/>
          </ac:spMkLst>
        </pc:spChg>
        <pc:spChg chg="add mod">
          <ac:chgData name="Tracey Coon" userId="00832394-e8ea-49ad-a42b-fd549130c34c" providerId="ADAL" clId="{44C2D101-F1B0-4BAF-B186-16DD2F162F39}" dt="2020-04-13T00:03:49.018" v="354" actId="1582"/>
          <ac:spMkLst>
            <pc:docMk/>
            <pc:sldMk cId="488311981" sldId="258"/>
            <ac:spMk id="6" creationId="{9A11DE9A-7F45-4E43-ADF7-FCE1536804FA}"/>
          </ac:spMkLst>
        </pc:spChg>
        <pc:picChg chg="add mod modCrop">
          <ac:chgData name="Tracey Coon" userId="00832394-e8ea-49ad-a42b-fd549130c34c" providerId="ADAL" clId="{44C2D101-F1B0-4BAF-B186-16DD2F162F39}" dt="2020-04-13T00:02:36.328" v="262" actId="1076"/>
          <ac:picMkLst>
            <pc:docMk/>
            <pc:sldMk cId="488311981" sldId="258"/>
            <ac:picMk id="5" creationId="{0048E7D6-AF43-43AE-9E19-5601E3390DB5}"/>
          </ac:picMkLst>
        </pc:picChg>
      </pc:sldChg>
      <pc:sldChg chg="del">
        <pc:chgData name="Tracey Coon" userId="00832394-e8ea-49ad-a42b-fd549130c34c" providerId="ADAL" clId="{44C2D101-F1B0-4BAF-B186-16DD2F162F39}" dt="2020-04-12T23:42:15.992" v="52" actId="2696"/>
        <pc:sldMkLst>
          <pc:docMk/>
          <pc:sldMk cId="3254132122" sldId="258"/>
        </pc:sldMkLst>
      </pc:sldChg>
      <pc:sldChg chg="del">
        <pc:chgData name="Tracey Coon" userId="00832394-e8ea-49ad-a42b-fd549130c34c" providerId="ADAL" clId="{44C2D101-F1B0-4BAF-B186-16DD2F162F39}" dt="2020-04-12T23:42:15.992" v="53" actId="2696"/>
        <pc:sldMkLst>
          <pc:docMk/>
          <pc:sldMk cId="1798510553" sldId="259"/>
        </pc:sldMkLst>
      </pc:sldChg>
      <pc:sldChg chg="modSp add">
        <pc:chgData name="Tracey Coon" userId="00832394-e8ea-49ad-a42b-fd549130c34c" providerId="ADAL" clId="{44C2D101-F1B0-4BAF-B186-16DD2F162F39}" dt="2020-04-13T00:37:14.656" v="1790" actId="27636"/>
        <pc:sldMkLst>
          <pc:docMk/>
          <pc:sldMk cId="3895989283" sldId="259"/>
        </pc:sldMkLst>
        <pc:spChg chg="mod">
          <ac:chgData name="Tracey Coon" userId="00832394-e8ea-49ad-a42b-fd549130c34c" providerId="ADAL" clId="{44C2D101-F1B0-4BAF-B186-16DD2F162F39}" dt="2020-04-13T00:26:34.410" v="1065" actId="20577"/>
          <ac:spMkLst>
            <pc:docMk/>
            <pc:sldMk cId="3895989283" sldId="259"/>
            <ac:spMk id="2" creationId="{B94E3C31-E2D4-4A8E-B136-4257075E3E27}"/>
          </ac:spMkLst>
        </pc:spChg>
        <pc:spChg chg="mod">
          <ac:chgData name="Tracey Coon" userId="00832394-e8ea-49ad-a42b-fd549130c34c" providerId="ADAL" clId="{44C2D101-F1B0-4BAF-B186-16DD2F162F39}" dt="2020-04-13T00:37:14.656" v="1790" actId="27636"/>
          <ac:spMkLst>
            <pc:docMk/>
            <pc:sldMk cId="3895989283" sldId="259"/>
            <ac:spMk id="3" creationId="{CD53F97A-9B0A-4F46-BE3E-D7893617A1A4}"/>
          </ac:spMkLst>
        </pc:spChg>
      </pc:sldChg>
      <pc:sldChg chg="del">
        <pc:chgData name="Tracey Coon" userId="00832394-e8ea-49ad-a42b-fd549130c34c" providerId="ADAL" clId="{44C2D101-F1B0-4BAF-B186-16DD2F162F39}" dt="2020-04-12T23:42:15.992" v="54" actId="2696"/>
        <pc:sldMkLst>
          <pc:docMk/>
          <pc:sldMk cId="1853953106" sldId="260"/>
        </pc:sldMkLst>
      </pc:sldChg>
      <pc:sldChg chg="modSp add">
        <pc:chgData name="Tracey Coon" userId="00832394-e8ea-49ad-a42b-fd549130c34c" providerId="ADAL" clId="{44C2D101-F1B0-4BAF-B186-16DD2F162F39}" dt="2020-04-13T00:44:52.207" v="2204" actId="20577"/>
        <pc:sldMkLst>
          <pc:docMk/>
          <pc:sldMk cId="4227137872" sldId="260"/>
        </pc:sldMkLst>
        <pc:spChg chg="mod">
          <ac:chgData name="Tracey Coon" userId="00832394-e8ea-49ad-a42b-fd549130c34c" providerId="ADAL" clId="{44C2D101-F1B0-4BAF-B186-16DD2F162F39}" dt="2020-04-13T00:36:07.992" v="1751" actId="20577"/>
          <ac:spMkLst>
            <pc:docMk/>
            <pc:sldMk cId="4227137872" sldId="260"/>
            <ac:spMk id="2" creationId="{C1ADAAFB-7C75-4B88-826B-5CA9AD69C62B}"/>
          </ac:spMkLst>
        </pc:spChg>
        <pc:spChg chg="mod">
          <ac:chgData name="Tracey Coon" userId="00832394-e8ea-49ad-a42b-fd549130c34c" providerId="ADAL" clId="{44C2D101-F1B0-4BAF-B186-16DD2F162F39}" dt="2020-04-13T00:44:52.207" v="2204" actId="20577"/>
          <ac:spMkLst>
            <pc:docMk/>
            <pc:sldMk cId="4227137872" sldId="260"/>
            <ac:spMk id="3" creationId="{F0AA6B21-70F8-4BA8-B5EA-B77D4B7E0409}"/>
          </ac:spMkLst>
        </pc:spChg>
      </pc:sldChg>
      <pc:sldChg chg="del">
        <pc:chgData name="Tracey Coon" userId="00832394-e8ea-49ad-a42b-fd549130c34c" providerId="ADAL" clId="{44C2D101-F1B0-4BAF-B186-16DD2F162F39}" dt="2020-04-12T23:42:15.977" v="51" actId="2696"/>
        <pc:sldMkLst>
          <pc:docMk/>
          <pc:sldMk cId="2054176650" sldId="261"/>
        </pc:sldMkLst>
      </pc:sldChg>
      <pc:sldChg chg="addSp delSp modSp add">
        <pc:chgData name="Tracey Coon" userId="00832394-e8ea-49ad-a42b-fd549130c34c" providerId="ADAL" clId="{44C2D101-F1B0-4BAF-B186-16DD2F162F39}" dt="2020-04-13T00:48:23.190" v="2229" actId="1076"/>
        <pc:sldMkLst>
          <pc:docMk/>
          <pc:sldMk cId="2349310725" sldId="261"/>
        </pc:sldMkLst>
        <pc:spChg chg="mod">
          <ac:chgData name="Tracey Coon" userId="00832394-e8ea-49ad-a42b-fd549130c34c" providerId="ADAL" clId="{44C2D101-F1B0-4BAF-B186-16DD2F162F39}" dt="2020-04-13T00:48:14.876" v="2226" actId="20577"/>
          <ac:spMkLst>
            <pc:docMk/>
            <pc:sldMk cId="2349310725" sldId="261"/>
            <ac:spMk id="2" creationId="{E630FA90-0117-4739-923B-3E5E0E6A0D6A}"/>
          </ac:spMkLst>
        </pc:spChg>
        <pc:spChg chg="del">
          <ac:chgData name="Tracey Coon" userId="00832394-e8ea-49ad-a42b-fd549130c34c" providerId="ADAL" clId="{44C2D101-F1B0-4BAF-B186-16DD2F162F39}" dt="2020-04-13T00:48:17.399" v="2227" actId="478"/>
          <ac:spMkLst>
            <pc:docMk/>
            <pc:sldMk cId="2349310725" sldId="261"/>
            <ac:spMk id="3" creationId="{BE03ECBF-55AE-4B08-A11D-27A458F8B839}"/>
          </ac:spMkLst>
        </pc:spChg>
        <pc:picChg chg="add mod">
          <ac:chgData name="Tracey Coon" userId="00832394-e8ea-49ad-a42b-fd549130c34c" providerId="ADAL" clId="{44C2D101-F1B0-4BAF-B186-16DD2F162F39}" dt="2020-04-13T00:48:23.190" v="2229" actId="1076"/>
          <ac:picMkLst>
            <pc:docMk/>
            <pc:sldMk cId="2349310725" sldId="261"/>
            <ac:picMk id="5" creationId="{DFFCBF84-3D5A-45DE-9BF1-BF71900FB854}"/>
          </ac:picMkLst>
        </pc:picChg>
      </pc:sldChg>
      <pc:sldChg chg="addSp delSp modSp add">
        <pc:chgData name="Tracey Coon" userId="00832394-e8ea-49ad-a42b-fd549130c34c" providerId="ADAL" clId="{44C2D101-F1B0-4BAF-B186-16DD2F162F39}" dt="2020-04-13T00:51:25.502" v="2259" actId="1076"/>
        <pc:sldMkLst>
          <pc:docMk/>
          <pc:sldMk cId="418860344" sldId="262"/>
        </pc:sldMkLst>
        <pc:spChg chg="mod">
          <ac:chgData name="Tracey Coon" userId="00832394-e8ea-49ad-a42b-fd549130c34c" providerId="ADAL" clId="{44C2D101-F1B0-4BAF-B186-16DD2F162F39}" dt="2020-04-13T00:51:15.198" v="2255" actId="20577"/>
          <ac:spMkLst>
            <pc:docMk/>
            <pc:sldMk cId="418860344" sldId="262"/>
            <ac:spMk id="2" creationId="{E251D65C-1E51-4AA6-869D-385990696DA4}"/>
          </ac:spMkLst>
        </pc:spChg>
        <pc:spChg chg="del">
          <ac:chgData name="Tracey Coon" userId="00832394-e8ea-49ad-a42b-fd549130c34c" providerId="ADAL" clId="{44C2D101-F1B0-4BAF-B186-16DD2F162F39}" dt="2020-04-13T00:51:17.527" v="2256" actId="478"/>
          <ac:spMkLst>
            <pc:docMk/>
            <pc:sldMk cId="418860344" sldId="262"/>
            <ac:spMk id="3" creationId="{7ED0ADFF-F70F-48CD-9804-D81872B65936}"/>
          </ac:spMkLst>
        </pc:spChg>
        <pc:picChg chg="add mod">
          <ac:chgData name="Tracey Coon" userId="00832394-e8ea-49ad-a42b-fd549130c34c" providerId="ADAL" clId="{44C2D101-F1B0-4BAF-B186-16DD2F162F39}" dt="2020-04-13T00:51:25.502" v="2259" actId="1076"/>
          <ac:picMkLst>
            <pc:docMk/>
            <pc:sldMk cId="418860344" sldId="262"/>
            <ac:picMk id="5" creationId="{4A530BA6-8661-44B2-8232-4A8820356F09}"/>
          </ac:picMkLst>
        </pc:picChg>
      </pc:sldChg>
      <pc:sldChg chg="del">
        <pc:chgData name="Tracey Coon" userId="00832394-e8ea-49ad-a42b-fd549130c34c" providerId="ADAL" clId="{44C2D101-F1B0-4BAF-B186-16DD2F162F39}" dt="2020-04-12T23:42:15.992" v="55" actId="2696"/>
        <pc:sldMkLst>
          <pc:docMk/>
          <pc:sldMk cId="1830096432" sldId="262"/>
        </pc:sldMkLst>
      </pc:sldChg>
      <pc:sldChg chg="addSp modSp add">
        <pc:chgData name="Tracey Coon" userId="00832394-e8ea-49ad-a42b-fd549130c34c" providerId="ADAL" clId="{44C2D101-F1B0-4BAF-B186-16DD2F162F39}" dt="2020-04-13T00:53:32.248" v="2450" actId="1076"/>
        <pc:sldMkLst>
          <pc:docMk/>
          <pc:sldMk cId="1883761368" sldId="263"/>
        </pc:sldMkLst>
        <pc:spChg chg="mod">
          <ac:chgData name="Tracey Coon" userId="00832394-e8ea-49ad-a42b-fd549130c34c" providerId="ADAL" clId="{44C2D101-F1B0-4BAF-B186-16DD2F162F39}" dt="2020-04-13T00:52:12.496" v="2281" actId="20577"/>
          <ac:spMkLst>
            <pc:docMk/>
            <pc:sldMk cId="1883761368" sldId="263"/>
            <ac:spMk id="2" creationId="{871BFA66-EC6B-4445-934A-D568EEFD8838}"/>
          </ac:spMkLst>
        </pc:spChg>
        <pc:spChg chg="mod">
          <ac:chgData name="Tracey Coon" userId="00832394-e8ea-49ad-a42b-fd549130c34c" providerId="ADAL" clId="{44C2D101-F1B0-4BAF-B186-16DD2F162F39}" dt="2020-04-13T00:52:54.013" v="2446" actId="14"/>
          <ac:spMkLst>
            <pc:docMk/>
            <pc:sldMk cId="1883761368" sldId="263"/>
            <ac:spMk id="3" creationId="{681D0894-9DF8-4F2C-B2B7-549503742DE2}"/>
          </ac:spMkLst>
        </pc:spChg>
        <pc:picChg chg="add mod">
          <ac:chgData name="Tracey Coon" userId="00832394-e8ea-49ad-a42b-fd549130c34c" providerId="ADAL" clId="{44C2D101-F1B0-4BAF-B186-16DD2F162F39}" dt="2020-04-13T00:53:32.248" v="2450" actId="1076"/>
          <ac:picMkLst>
            <pc:docMk/>
            <pc:sldMk cId="1883761368" sldId="263"/>
            <ac:picMk id="5" creationId="{93159B1E-D3A5-444D-A97F-ED9C29545374}"/>
          </ac:picMkLst>
        </pc:picChg>
      </pc:sldChg>
      <pc:sldChg chg="del">
        <pc:chgData name="Tracey Coon" userId="00832394-e8ea-49ad-a42b-fd549130c34c" providerId="ADAL" clId="{44C2D101-F1B0-4BAF-B186-16DD2F162F39}" dt="2020-04-12T23:42:16.023" v="56" actId="2696"/>
        <pc:sldMkLst>
          <pc:docMk/>
          <pc:sldMk cId="3707016360" sldId="263"/>
        </pc:sldMkLst>
      </pc:sldChg>
      <pc:sldChg chg="modSp add">
        <pc:chgData name="Tracey Coon" userId="00832394-e8ea-49ad-a42b-fd549130c34c" providerId="ADAL" clId="{44C2D101-F1B0-4BAF-B186-16DD2F162F39}" dt="2020-04-13T00:59:37.940" v="2958" actId="20577"/>
        <pc:sldMkLst>
          <pc:docMk/>
          <pc:sldMk cId="315786972" sldId="264"/>
        </pc:sldMkLst>
        <pc:spChg chg="mod">
          <ac:chgData name="Tracey Coon" userId="00832394-e8ea-49ad-a42b-fd549130c34c" providerId="ADAL" clId="{44C2D101-F1B0-4BAF-B186-16DD2F162F39}" dt="2020-04-13T00:54:42.710" v="2472" actId="20577"/>
          <ac:spMkLst>
            <pc:docMk/>
            <pc:sldMk cId="315786972" sldId="264"/>
            <ac:spMk id="2" creationId="{C1DC4523-724F-4E50-B49A-5765AE1AA198}"/>
          </ac:spMkLst>
        </pc:spChg>
        <pc:spChg chg="mod">
          <ac:chgData name="Tracey Coon" userId="00832394-e8ea-49ad-a42b-fd549130c34c" providerId="ADAL" clId="{44C2D101-F1B0-4BAF-B186-16DD2F162F39}" dt="2020-04-13T00:59:37.940" v="2958" actId="20577"/>
          <ac:spMkLst>
            <pc:docMk/>
            <pc:sldMk cId="315786972" sldId="264"/>
            <ac:spMk id="3" creationId="{81B99AB5-4BA0-4F58-AFC2-D9DA8F3AD631}"/>
          </ac:spMkLst>
        </pc:spChg>
      </pc:sldChg>
      <pc:sldChg chg="modSp add">
        <pc:chgData name="Tracey Coon" userId="00832394-e8ea-49ad-a42b-fd549130c34c" providerId="ADAL" clId="{44C2D101-F1B0-4BAF-B186-16DD2F162F39}" dt="2020-04-13T01:02:52.757" v="3451" actId="20577"/>
        <pc:sldMkLst>
          <pc:docMk/>
          <pc:sldMk cId="1992929963" sldId="265"/>
        </pc:sldMkLst>
        <pc:spChg chg="mod">
          <ac:chgData name="Tracey Coon" userId="00832394-e8ea-49ad-a42b-fd549130c34c" providerId="ADAL" clId="{44C2D101-F1B0-4BAF-B186-16DD2F162F39}" dt="2020-04-13T01:00:08.139" v="2986" actId="20577"/>
          <ac:spMkLst>
            <pc:docMk/>
            <pc:sldMk cId="1992929963" sldId="265"/>
            <ac:spMk id="2" creationId="{E1A82658-46DC-4C5E-B3CA-8C240D0BED5E}"/>
          </ac:spMkLst>
        </pc:spChg>
        <pc:spChg chg="mod">
          <ac:chgData name="Tracey Coon" userId="00832394-e8ea-49ad-a42b-fd549130c34c" providerId="ADAL" clId="{44C2D101-F1B0-4BAF-B186-16DD2F162F39}" dt="2020-04-13T01:02:52.757" v="3451" actId="20577"/>
          <ac:spMkLst>
            <pc:docMk/>
            <pc:sldMk cId="1992929963" sldId="265"/>
            <ac:spMk id="3" creationId="{D5C3CBB6-311D-4087-B174-853C8E851D02}"/>
          </ac:spMkLst>
        </pc:spChg>
      </pc:sldChg>
      <pc:sldChg chg="modSp add">
        <pc:chgData name="Tracey Coon" userId="00832394-e8ea-49ad-a42b-fd549130c34c" providerId="ADAL" clId="{44C2D101-F1B0-4BAF-B186-16DD2F162F39}" dt="2020-04-13T01:08:56.378" v="4167" actId="20577"/>
        <pc:sldMkLst>
          <pc:docMk/>
          <pc:sldMk cId="3594610219" sldId="266"/>
        </pc:sldMkLst>
        <pc:spChg chg="mod">
          <ac:chgData name="Tracey Coon" userId="00832394-e8ea-49ad-a42b-fd549130c34c" providerId="ADAL" clId="{44C2D101-F1B0-4BAF-B186-16DD2F162F39}" dt="2020-04-13T01:03:38.192" v="3468" actId="20577"/>
          <ac:spMkLst>
            <pc:docMk/>
            <pc:sldMk cId="3594610219" sldId="266"/>
            <ac:spMk id="2" creationId="{40D89C91-F7AA-425C-A036-27E544BB519D}"/>
          </ac:spMkLst>
        </pc:spChg>
        <pc:spChg chg="mod">
          <ac:chgData name="Tracey Coon" userId="00832394-e8ea-49ad-a42b-fd549130c34c" providerId="ADAL" clId="{44C2D101-F1B0-4BAF-B186-16DD2F162F39}" dt="2020-04-13T01:08:56.378" v="4167" actId="20577"/>
          <ac:spMkLst>
            <pc:docMk/>
            <pc:sldMk cId="3594610219" sldId="266"/>
            <ac:spMk id="3" creationId="{DACC9507-1629-4234-A9DF-DAED3B988C12}"/>
          </ac:spMkLst>
        </pc:spChg>
      </pc:sldChg>
    </pc:docChg>
  </pc:docChgLst>
  <pc:docChgLst>
    <pc:chgData name="Tracey Coon" userId="00832394-e8ea-49ad-a42b-fd549130c34c" providerId="ADAL" clId="{D46CA2DB-668E-4C75-97E7-D3E1F59F86D5}"/>
    <pc:docChg chg="undo custSel addSld delSld modSld">
      <pc:chgData name="Tracey Coon" userId="00832394-e8ea-49ad-a42b-fd549130c34c" providerId="ADAL" clId="{D46CA2DB-668E-4C75-97E7-D3E1F59F86D5}" dt="2020-04-20T05:39:28.367" v="3443" actId="1076"/>
      <pc:docMkLst>
        <pc:docMk/>
      </pc:docMkLst>
      <pc:sldChg chg="modSp">
        <pc:chgData name="Tracey Coon" userId="00832394-e8ea-49ad-a42b-fd549130c34c" providerId="ADAL" clId="{D46CA2DB-668E-4C75-97E7-D3E1F59F86D5}" dt="2020-04-20T04:51:52.834" v="40" actId="20577"/>
        <pc:sldMkLst>
          <pc:docMk/>
          <pc:sldMk cId="3853331079" sldId="256"/>
        </pc:sldMkLst>
        <pc:spChg chg="mod">
          <ac:chgData name="Tracey Coon" userId="00832394-e8ea-49ad-a42b-fd549130c34c" providerId="ADAL" clId="{D46CA2DB-668E-4C75-97E7-D3E1F59F86D5}" dt="2020-04-20T04:51:52.834" v="40" actId="20577"/>
          <ac:spMkLst>
            <pc:docMk/>
            <pc:sldMk cId="3853331079" sldId="256"/>
            <ac:spMk id="6" creationId="{00000000-0000-0000-0000-000000000000}"/>
          </ac:spMkLst>
        </pc:spChg>
      </pc:sldChg>
      <pc:sldChg chg="modSp add">
        <pc:chgData name="Tracey Coon" userId="00832394-e8ea-49ad-a42b-fd549130c34c" providerId="ADAL" clId="{D46CA2DB-668E-4C75-97E7-D3E1F59F86D5}" dt="2020-04-20T04:56:22.701" v="443" actId="20577"/>
        <pc:sldMkLst>
          <pc:docMk/>
          <pc:sldMk cId="370109970" sldId="257"/>
        </pc:sldMkLst>
        <pc:spChg chg="mod">
          <ac:chgData name="Tracey Coon" userId="00832394-e8ea-49ad-a42b-fd549130c34c" providerId="ADAL" clId="{D46CA2DB-668E-4C75-97E7-D3E1F59F86D5}" dt="2020-04-20T04:53:43.618" v="62" actId="20577"/>
          <ac:spMkLst>
            <pc:docMk/>
            <pc:sldMk cId="370109970" sldId="257"/>
            <ac:spMk id="2" creationId="{D59F969F-AF6D-4F2C-B1E4-BC472A1719AC}"/>
          </ac:spMkLst>
        </pc:spChg>
        <pc:spChg chg="mod">
          <ac:chgData name="Tracey Coon" userId="00832394-e8ea-49ad-a42b-fd549130c34c" providerId="ADAL" clId="{D46CA2DB-668E-4C75-97E7-D3E1F59F86D5}" dt="2020-04-20T04:56:22.701" v="443" actId="20577"/>
          <ac:spMkLst>
            <pc:docMk/>
            <pc:sldMk cId="370109970" sldId="257"/>
            <ac:spMk id="3" creationId="{4234A498-977C-4A19-A02E-35D680D1C7A4}"/>
          </ac:spMkLst>
        </pc:spChg>
      </pc:sldChg>
      <pc:sldChg chg="delSp del">
        <pc:chgData name="Tracey Coon" userId="00832394-e8ea-49ad-a42b-fd549130c34c" providerId="ADAL" clId="{D46CA2DB-668E-4C75-97E7-D3E1F59F86D5}" dt="2020-04-20T04:51:28.695" v="10" actId="2696"/>
        <pc:sldMkLst>
          <pc:docMk/>
          <pc:sldMk cId="1768950927" sldId="257"/>
        </pc:sldMkLst>
        <pc:picChg chg="del">
          <ac:chgData name="Tracey Coon" userId="00832394-e8ea-49ad-a42b-fd549130c34c" providerId="ADAL" clId="{D46CA2DB-668E-4C75-97E7-D3E1F59F86D5}" dt="2020-04-20T04:51:26.395" v="9" actId="478"/>
          <ac:picMkLst>
            <pc:docMk/>
            <pc:sldMk cId="1768950927" sldId="257"/>
            <ac:picMk id="5" creationId="{B3158CD6-1026-4FE9-B174-BDB3FD44CE77}"/>
          </ac:picMkLst>
        </pc:picChg>
      </pc:sldChg>
      <pc:sldChg chg="del">
        <pc:chgData name="Tracey Coon" userId="00832394-e8ea-49ad-a42b-fd549130c34c" providerId="ADAL" clId="{D46CA2DB-668E-4C75-97E7-D3E1F59F86D5}" dt="2020-04-20T04:51:24.174" v="1" actId="2696"/>
        <pc:sldMkLst>
          <pc:docMk/>
          <pc:sldMk cId="488311981" sldId="258"/>
        </pc:sldMkLst>
      </pc:sldChg>
      <pc:sldChg chg="modSp add">
        <pc:chgData name="Tracey Coon" userId="00832394-e8ea-49ad-a42b-fd549130c34c" providerId="ADAL" clId="{D46CA2DB-668E-4C75-97E7-D3E1F59F86D5}" dt="2020-04-20T05:00:23.376" v="838" actId="20577"/>
        <pc:sldMkLst>
          <pc:docMk/>
          <pc:sldMk cId="2717404900" sldId="258"/>
        </pc:sldMkLst>
        <pc:spChg chg="mod">
          <ac:chgData name="Tracey Coon" userId="00832394-e8ea-49ad-a42b-fd549130c34c" providerId="ADAL" clId="{D46CA2DB-668E-4C75-97E7-D3E1F59F86D5}" dt="2020-04-20T04:58:09.042" v="460" actId="20577"/>
          <ac:spMkLst>
            <pc:docMk/>
            <pc:sldMk cId="2717404900" sldId="258"/>
            <ac:spMk id="2" creationId="{966EFA02-FD78-47E9-AF64-0227F931C09C}"/>
          </ac:spMkLst>
        </pc:spChg>
        <pc:spChg chg="mod">
          <ac:chgData name="Tracey Coon" userId="00832394-e8ea-49ad-a42b-fd549130c34c" providerId="ADAL" clId="{D46CA2DB-668E-4C75-97E7-D3E1F59F86D5}" dt="2020-04-20T05:00:23.376" v="838" actId="20577"/>
          <ac:spMkLst>
            <pc:docMk/>
            <pc:sldMk cId="2717404900" sldId="258"/>
            <ac:spMk id="3" creationId="{3326F7FB-BA18-4A3A-ADC7-9E28D621CFE2}"/>
          </ac:spMkLst>
        </pc:spChg>
      </pc:sldChg>
      <pc:sldChg chg="modSp add">
        <pc:chgData name="Tracey Coon" userId="00832394-e8ea-49ad-a42b-fd549130c34c" providerId="ADAL" clId="{D46CA2DB-668E-4C75-97E7-D3E1F59F86D5}" dt="2020-04-20T05:03:49.945" v="1299" actId="313"/>
        <pc:sldMkLst>
          <pc:docMk/>
          <pc:sldMk cId="674282064" sldId="259"/>
        </pc:sldMkLst>
        <pc:spChg chg="mod">
          <ac:chgData name="Tracey Coon" userId="00832394-e8ea-49ad-a42b-fd549130c34c" providerId="ADAL" clId="{D46CA2DB-668E-4C75-97E7-D3E1F59F86D5}" dt="2020-04-20T05:03:49.945" v="1299" actId="313"/>
          <ac:spMkLst>
            <pc:docMk/>
            <pc:sldMk cId="674282064" sldId="259"/>
            <ac:spMk id="2" creationId="{E9B3CA54-FFCA-4142-B0B4-70B1F9AB7F28}"/>
          </ac:spMkLst>
        </pc:spChg>
        <pc:spChg chg="mod">
          <ac:chgData name="Tracey Coon" userId="00832394-e8ea-49ad-a42b-fd549130c34c" providerId="ADAL" clId="{D46CA2DB-668E-4C75-97E7-D3E1F59F86D5}" dt="2020-04-20T05:03:43.953" v="1298" actId="20577"/>
          <ac:spMkLst>
            <pc:docMk/>
            <pc:sldMk cId="674282064" sldId="259"/>
            <ac:spMk id="3" creationId="{93925E9D-26A1-4EE4-A519-BA49242202E4}"/>
          </ac:spMkLst>
        </pc:spChg>
      </pc:sldChg>
      <pc:sldChg chg="del">
        <pc:chgData name="Tracey Coon" userId="00832394-e8ea-49ad-a42b-fd549130c34c" providerId="ADAL" clId="{D46CA2DB-668E-4C75-97E7-D3E1F59F86D5}" dt="2020-04-20T04:51:24.174" v="2" actId="2696"/>
        <pc:sldMkLst>
          <pc:docMk/>
          <pc:sldMk cId="3895989283" sldId="259"/>
        </pc:sldMkLst>
      </pc:sldChg>
      <pc:sldChg chg="addSp modSp add">
        <pc:chgData name="Tracey Coon" userId="00832394-e8ea-49ad-a42b-fd549130c34c" providerId="ADAL" clId="{D46CA2DB-668E-4C75-97E7-D3E1F59F86D5}" dt="2020-04-20T05:14:39.790" v="1678" actId="20577"/>
        <pc:sldMkLst>
          <pc:docMk/>
          <pc:sldMk cId="139663954" sldId="260"/>
        </pc:sldMkLst>
        <pc:spChg chg="mod">
          <ac:chgData name="Tracey Coon" userId="00832394-e8ea-49ad-a42b-fd549130c34c" providerId="ADAL" clId="{D46CA2DB-668E-4C75-97E7-D3E1F59F86D5}" dt="2020-04-20T05:09:17.439" v="1317" actId="20577"/>
          <ac:spMkLst>
            <pc:docMk/>
            <pc:sldMk cId="139663954" sldId="260"/>
            <ac:spMk id="2" creationId="{9A17A649-046A-4C17-8E63-A4E93F9E3F01}"/>
          </ac:spMkLst>
        </pc:spChg>
        <pc:spChg chg="mod">
          <ac:chgData name="Tracey Coon" userId="00832394-e8ea-49ad-a42b-fd549130c34c" providerId="ADAL" clId="{D46CA2DB-668E-4C75-97E7-D3E1F59F86D5}" dt="2020-04-20T05:14:39.790" v="1678" actId="20577"/>
          <ac:spMkLst>
            <pc:docMk/>
            <pc:sldMk cId="139663954" sldId="260"/>
            <ac:spMk id="3" creationId="{44FAC2BC-69A0-4098-ACD3-A96B5EB31541}"/>
          </ac:spMkLst>
        </pc:spChg>
        <pc:picChg chg="add mod">
          <ac:chgData name="Tracey Coon" userId="00832394-e8ea-49ad-a42b-fd549130c34c" providerId="ADAL" clId="{D46CA2DB-668E-4C75-97E7-D3E1F59F86D5}" dt="2020-04-20T05:12:58.182" v="1631" actId="14100"/>
          <ac:picMkLst>
            <pc:docMk/>
            <pc:sldMk cId="139663954" sldId="260"/>
            <ac:picMk id="5" creationId="{F3EEA884-D4F2-47C8-9E11-22A66E6CA1AB}"/>
          </ac:picMkLst>
        </pc:picChg>
      </pc:sldChg>
      <pc:sldChg chg="del">
        <pc:chgData name="Tracey Coon" userId="00832394-e8ea-49ad-a42b-fd549130c34c" providerId="ADAL" clId="{D46CA2DB-668E-4C75-97E7-D3E1F59F86D5}" dt="2020-04-20T04:51:24.174" v="3" actId="2696"/>
        <pc:sldMkLst>
          <pc:docMk/>
          <pc:sldMk cId="4227137872" sldId="260"/>
        </pc:sldMkLst>
      </pc:sldChg>
      <pc:sldChg chg="modSp add">
        <pc:chgData name="Tracey Coon" userId="00832394-e8ea-49ad-a42b-fd549130c34c" providerId="ADAL" clId="{D46CA2DB-668E-4C75-97E7-D3E1F59F86D5}" dt="2020-04-20T05:23:27.282" v="2237" actId="20577"/>
        <pc:sldMkLst>
          <pc:docMk/>
          <pc:sldMk cId="1353476610" sldId="261"/>
        </pc:sldMkLst>
        <pc:spChg chg="mod">
          <ac:chgData name="Tracey Coon" userId="00832394-e8ea-49ad-a42b-fd549130c34c" providerId="ADAL" clId="{D46CA2DB-668E-4C75-97E7-D3E1F59F86D5}" dt="2020-04-20T05:14:46.731" v="1691" actId="20577"/>
          <ac:spMkLst>
            <pc:docMk/>
            <pc:sldMk cId="1353476610" sldId="261"/>
            <ac:spMk id="2" creationId="{015B5A34-57AB-4825-926D-65AD7D5BBF2F}"/>
          </ac:spMkLst>
        </pc:spChg>
        <pc:spChg chg="mod">
          <ac:chgData name="Tracey Coon" userId="00832394-e8ea-49ad-a42b-fd549130c34c" providerId="ADAL" clId="{D46CA2DB-668E-4C75-97E7-D3E1F59F86D5}" dt="2020-04-20T05:23:27.282" v="2237" actId="20577"/>
          <ac:spMkLst>
            <pc:docMk/>
            <pc:sldMk cId="1353476610" sldId="261"/>
            <ac:spMk id="3" creationId="{3D579CBD-139A-4F34-ACA7-8DFBD7C0E7BC}"/>
          </ac:spMkLst>
        </pc:spChg>
      </pc:sldChg>
      <pc:sldChg chg="del">
        <pc:chgData name="Tracey Coon" userId="00832394-e8ea-49ad-a42b-fd549130c34c" providerId="ADAL" clId="{D46CA2DB-668E-4C75-97E7-D3E1F59F86D5}" dt="2020-04-20T04:51:24.174" v="4" actId="2696"/>
        <pc:sldMkLst>
          <pc:docMk/>
          <pc:sldMk cId="2349310725" sldId="261"/>
        </pc:sldMkLst>
      </pc:sldChg>
      <pc:sldChg chg="del">
        <pc:chgData name="Tracey Coon" userId="00832394-e8ea-49ad-a42b-fd549130c34c" providerId="ADAL" clId="{D46CA2DB-668E-4C75-97E7-D3E1F59F86D5}" dt="2020-04-20T04:51:24.174" v="5" actId="2696"/>
        <pc:sldMkLst>
          <pc:docMk/>
          <pc:sldMk cId="418860344" sldId="262"/>
        </pc:sldMkLst>
      </pc:sldChg>
      <pc:sldChg chg="addSp modSp add">
        <pc:chgData name="Tracey Coon" userId="00832394-e8ea-49ad-a42b-fd549130c34c" providerId="ADAL" clId="{D46CA2DB-668E-4C75-97E7-D3E1F59F86D5}" dt="2020-04-20T05:28:39.958" v="2605" actId="20577"/>
        <pc:sldMkLst>
          <pc:docMk/>
          <pc:sldMk cId="3454498868" sldId="262"/>
        </pc:sldMkLst>
        <pc:spChg chg="mod">
          <ac:chgData name="Tracey Coon" userId="00832394-e8ea-49ad-a42b-fd549130c34c" providerId="ADAL" clId="{D46CA2DB-668E-4C75-97E7-D3E1F59F86D5}" dt="2020-04-20T05:23:35.457" v="2244" actId="20577"/>
          <ac:spMkLst>
            <pc:docMk/>
            <pc:sldMk cId="3454498868" sldId="262"/>
            <ac:spMk id="2" creationId="{3073E3A2-CAC5-4216-93FD-8CA15BBC5754}"/>
          </ac:spMkLst>
        </pc:spChg>
        <pc:spChg chg="mod">
          <ac:chgData name="Tracey Coon" userId="00832394-e8ea-49ad-a42b-fd549130c34c" providerId="ADAL" clId="{D46CA2DB-668E-4C75-97E7-D3E1F59F86D5}" dt="2020-04-20T05:28:39.958" v="2605" actId="20577"/>
          <ac:spMkLst>
            <pc:docMk/>
            <pc:sldMk cId="3454498868" sldId="262"/>
            <ac:spMk id="3" creationId="{C2AC16D9-0AAA-4531-969C-B206E532BD9D}"/>
          </ac:spMkLst>
        </pc:spChg>
        <pc:picChg chg="add mod">
          <ac:chgData name="Tracey Coon" userId="00832394-e8ea-49ad-a42b-fd549130c34c" providerId="ADAL" clId="{D46CA2DB-668E-4C75-97E7-D3E1F59F86D5}" dt="2020-04-20T05:25:42.324" v="2404" actId="1076"/>
          <ac:picMkLst>
            <pc:docMk/>
            <pc:sldMk cId="3454498868" sldId="262"/>
            <ac:picMk id="5" creationId="{88E915C4-DBE4-4AE5-992F-E77FFF8C575D}"/>
          </ac:picMkLst>
        </pc:picChg>
      </pc:sldChg>
      <pc:sldChg chg="modSp add">
        <pc:chgData name="Tracey Coon" userId="00832394-e8ea-49ad-a42b-fd549130c34c" providerId="ADAL" clId="{D46CA2DB-668E-4C75-97E7-D3E1F59F86D5}" dt="2020-04-20T05:32:16.714" v="2922" actId="20577"/>
        <pc:sldMkLst>
          <pc:docMk/>
          <pc:sldMk cId="1183537266" sldId="263"/>
        </pc:sldMkLst>
        <pc:spChg chg="mod">
          <ac:chgData name="Tracey Coon" userId="00832394-e8ea-49ad-a42b-fd549130c34c" providerId="ADAL" clId="{D46CA2DB-668E-4C75-97E7-D3E1F59F86D5}" dt="2020-04-20T05:29:17.247" v="2616" actId="20577"/>
          <ac:spMkLst>
            <pc:docMk/>
            <pc:sldMk cId="1183537266" sldId="263"/>
            <ac:spMk id="2" creationId="{4C746E6A-EB92-4467-A113-94C8E8BDAE5B}"/>
          </ac:spMkLst>
        </pc:spChg>
        <pc:spChg chg="mod">
          <ac:chgData name="Tracey Coon" userId="00832394-e8ea-49ad-a42b-fd549130c34c" providerId="ADAL" clId="{D46CA2DB-668E-4C75-97E7-D3E1F59F86D5}" dt="2020-04-20T05:32:16.714" v="2922" actId="20577"/>
          <ac:spMkLst>
            <pc:docMk/>
            <pc:sldMk cId="1183537266" sldId="263"/>
            <ac:spMk id="3" creationId="{91EF86F1-3F46-421E-9C58-DF99F81C2E47}"/>
          </ac:spMkLst>
        </pc:spChg>
      </pc:sldChg>
      <pc:sldChg chg="del">
        <pc:chgData name="Tracey Coon" userId="00832394-e8ea-49ad-a42b-fd549130c34c" providerId="ADAL" clId="{D46CA2DB-668E-4C75-97E7-D3E1F59F86D5}" dt="2020-04-20T04:51:24.190" v="6" actId="2696"/>
        <pc:sldMkLst>
          <pc:docMk/>
          <pc:sldMk cId="1883761368" sldId="263"/>
        </pc:sldMkLst>
      </pc:sldChg>
      <pc:sldChg chg="del">
        <pc:chgData name="Tracey Coon" userId="00832394-e8ea-49ad-a42b-fd549130c34c" providerId="ADAL" clId="{D46CA2DB-668E-4C75-97E7-D3E1F59F86D5}" dt="2020-04-20T04:51:24.190" v="7" actId="2696"/>
        <pc:sldMkLst>
          <pc:docMk/>
          <pc:sldMk cId="315786972" sldId="264"/>
        </pc:sldMkLst>
      </pc:sldChg>
      <pc:sldChg chg="modSp add">
        <pc:chgData name="Tracey Coon" userId="00832394-e8ea-49ad-a42b-fd549130c34c" providerId="ADAL" clId="{D46CA2DB-668E-4C75-97E7-D3E1F59F86D5}" dt="2020-04-20T05:37:44.846" v="3430" actId="20577"/>
        <pc:sldMkLst>
          <pc:docMk/>
          <pc:sldMk cId="3741832081" sldId="264"/>
        </pc:sldMkLst>
        <pc:spChg chg="mod">
          <ac:chgData name="Tracey Coon" userId="00832394-e8ea-49ad-a42b-fd549130c34c" providerId="ADAL" clId="{D46CA2DB-668E-4C75-97E7-D3E1F59F86D5}" dt="2020-04-20T05:32:34.882" v="2933" actId="20577"/>
          <ac:spMkLst>
            <pc:docMk/>
            <pc:sldMk cId="3741832081" sldId="264"/>
            <ac:spMk id="2" creationId="{9BAB5C5B-E943-4557-9C37-9FCB21E552E3}"/>
          </ac:spMkLst>
        </pc:spChg>
        <pc:spChg chg="mod">
          <ac:chgData name="Tracey Coon" userId="00832394-e8ea-49ad-a42b-fd549130c34c" providerId="ADAL" clId="{D46CA2DB-668E-4C75-97E7-D3E1F59F86D5}" dt="2020-04-20T05:37:44.846" v="3430" actId="20577"/>
          <ac:spMkLst>
            <pc:docMk/>
            <pc:sldMk cId="3741832081" sldId="264"/>
            <ac:spMk id="3" creationId="{0D944E6F-B5BC-47FB-9FCA-72E849EABCCF}"/>
          </ac:spMkLst>
        </pc:spChg>
      </pc:sldChg>
      <pc:sldChg chg="del">
        <pc:chgData name="Tracey Coon" userId="00832394-e8ea-49ad-a42b-fd549130c34c" providerId="ADAL" clId="{D46CA2DB-668E-4C75-97E7-D3E1F59F86D5}" dt="2020-04-20T04:51:24.190" v="8" actId="2696"/>
        <pc:sldMkLst>
          <pc:docMk/>
          <pc:sldMk cId="1992929963" sldId="265"/>
        </pc:sldMkLst>
      </pc:sldChg>
      <pc:sldChg chg="addSp delSp modSp add">
        <pc:chgData name="Tracey Coon" userId="00832394-e8ea-49ad-a42b-fd549130c34c" providerId="ADAL" clId="{D46CA2DB-668E-4C75-97E7-D3E1F59F86D5}" dt="2020-04-20T05:39:28.367" v="3443" actId="1076"/>
        <pc:sldMkLst>
          <pc:docMk/>
          <pc:sldMk cId="2463472979" sldId="265"/>
        </pc:sldMkLst>
        <pc:spChg chg="mod">
          <ac:chgData name="Tracey Coon" userId="00832394-e8ea-49ad-a42b-fd549130c34c" providerId="ADAL" clId="{D46CA2DB-668E-4C75-97E7-D3E1F59F86D5}" dt="2020-04-20T05:39:18.686" v="3438" actId="20577"/>
          <ac:spMkLst>
            <pc:docMk/>
            <pc:sldMk cId="2463472979" sldId="265"/>
            <ac:spMk id="2" creationId="{6E50CD00-EB11-478C-9BD7-AAB2227D99FC}"/>
          </ac:spMkLst>
        </pc:spChg>
        <pc:spChg chg="del">
          <ac:chgData name="Tracey Coon" userId="00832394-e8ea-49ad-a42b-fd549130c34c" providerId="ADAL" clId="{D46CA2DB-668E-4C75-97E7-D3E1F59F86D5}" dt="2020-04-20T05:39:22.679" v="3439" actId="478"/>
          <ac:spMkLst>
            <pc:docMk/>
            <pc:sldMk cId="2463472979" sldId="265"/>
            <ac:spMk id="3" creationId="{C6E67115-D894-436B-BF40-041F97B29401}"/>
          </ac:spMkLst>
        </pc:spChg>
        <pc:picChg chg="add mod">
          <ac:chgData name="Tracey Coon" userId="00832394-e8ea-49ad-a42b-fd549130c34c" providerId="ADAL" clId="{D46CA2DB-668E-4C75-97E7-D3E1F59F86D5}" dt="2020-04-20T05:39:28.367" v="3443" actId="1076"/>
          <ac:picMkLst>
            <pc:docMk/>
            <pc:sldMk cId="2463472979" sldId="265"/>
            <ac:picMk id="5" creationId="{FF7E2020-C60F-469E-985F-C604479BD308}"/>
          </ac:picMkLst>
        </pc:picChg>
      </pc:sldChg>
      <pc:sldChg chg="del">
        <pc:chgData name="Tracey Coon" userId="00832394-e8ea-49ad-a42b-fd549130c34c" providerId="ADAL" clId="{D46CA2DB-668E-4C75-97E7-D3E1F59F86D5}" dt="2020-04-20T04:51:24.174" v="0" actId="2696"/>
        <pc:sldMkLst>
          <pc:docMk/>
          <pc:sldMk cId="3594610219" sldId="266"/>
        </pc:sldMkLst>
      </pc:sldChg>
    </pc:docChg>
  </pc:docChgLst>
  <pc:docChgLst>
    <pc:chgData name="Tracey Coon" userId="00832394-e8ea-49ad-a42b-fd549130c34c" providerId="ADAL" clId="{E8BFE8FB-99D4-4DCA-A069-42871EC4B250}"/>
    <pc:docChg chg="custSel addSld modSld">
      <pc:chgData name="Tracey Coon" userId="00832394-e8ea-49ad-a42b-fd549130c34c" providerId="ADAL" clId="{E8BFE8FB-99D4-4DCA-A069-42871EC4B250}" dt="2020-06-04T05:49:38.640" v="1532" actId="20577"/>
      <pc:docMkLst>
        <pc:docMk/>
      </pc:docMkLst>
      <pc:sldChg chg="modSp">
        <pc:chgData name="Tracey Coon" userId="00832394-e8ea-49ad-a42b-fd549130c34c" providerId="ADAL" clId="{E8BFE8FB-99D4-4DCA-A069-42871EC4B250}" dt="2020-06-04T05:27:22.053" v="8" actId="20577"/>
        <pc:sldMkLst>
          <pc:docMk/>
          <pc:sldMk cId="3853331079" sldId="256"/>
        </pc:sldMkLst>
        <pc:spChg chg="mod">
          <ac:chgData name="Tracey Coon" userId="00832394-e8ea-49ad-a42b-fd549130c34c" providerId="ADAL" clId="{E8BFE8FB-99D4-4DCA-A069-42871EC4B250}" dt="2020-06-04T05:27:22.053" v="8" actId="20577"/>
          <ac:spMkLst>
            <pc:docMk/>
            <pc:sldMk cId="3853331079" sldId="256"/>
            <ac:spMk id="6" creationId="{00000000-0000-0000-0000-000000000000}"/>
          </ac:spMkLst>
        </pc:spChg>
      </pc:sldChg>
      <pc:sldChg chg="modSp">
        <pc:chgData name="Tracey Coon" userId="00832394-e8ea-49ad-a42b-fd549130c34c" providerId="ADAL" clId="{E8BFE8FB-99D4-4DCA-A069-42871EC4B250}" dt="2020-06-04T05:49:38.640" v="1532" actId="20577"/>
        <pc:sldMkLst>
          <pc:docMk/>
          <pc:sldMk cId="4071999915" sldId="257"/>
        </pc:sldMkLst>
        <pc:spChg chg="mod">
          <ac:chgData name="Tracey Coon" userId="00832394-e8ea-49ad-a42b-fd549130c34c" providerId="ADAL" clId="{E8BFE8FB-99D4-4DCA-A069-42871EC4B250}" dt="2020-06-04T05:27:28.252" v="17" actId="20577"/>
          <ac:spMkLst>
            <pc:docMk/>
            <pc:sldMk cId="4071999915" sldId="257"/>
            <ac:spMk id="2" creationId="{213C5DAB-B4B7-42D3-AD85-90F5F198B24E}"/>
          </ac:spMkLst>
        </pc:spChg>
        <pc:spChg chg="mod">
          <ac:chgData name="Tracey Coon" userId="00832394-e8ea-49ad-a42b-fd549130c34c" providerId="ADAL" clId="{E8BFE8FB-99D4-4DCA-A069-42871EC4B250}" dt="2020-06-04T05:49:38.640" v="1532" actId="20577"/>
          <ac:spMkLst>
            <pc:docMk/>
            <pc:sldMk cId="4071999915" sldId="257"/>
            <ac:spMk id="3" creationId="{1415FF78-252F-40C1-B754-BA3325AB4D95}"/>
          </ac:spMkLst>
        </pc:spChg>
      </pc:sldChg>
      <pc:sldChg chg="modSp add">
        <pc:chgData name="Tracey Coon" userId="00832394-e8ea-49ad-a42b-fd549130c34c" providerId="ADAL" clId="{E8BFE8FB-99D4-4DCA-A069-42871EC4B250}" dt="2020-06-04T05:41:34.275" v="1146" actId="20577"/>
        <pc:sldMkLst>
          <pc:docMk/>
          <pc:sldMk cId="2335591905" sldId="258"/>
        </pc:sldMkLst>
        <pc:spChg chg="mod">
          <ac:chgData name="Tracey Coon" userId="00832394-e8ea-49ad-a42b-fd549130c34c" providerId="ADAL" clId="{E8BFE8FB-99D4-4DCA-A069-42871EC4B250}" dt="2020-06-04T05:28:35.838" v="131" actId="20577"/>
          <ac:spMkLst>
            <pc:docMk/>
            <pc:sldMk cId="2335591905" sldId="258"/>
            <ac:spMk id="2" creationId="{3191EB45-AF4C-4EF1-94C7-7B7AB3DD4AD4}"/>
          </ac:spMkLst>
        </pc:spChg>
        <pc:spChg chg="mod">
          <ac:chgData name="Tracey Coon" userId="00832394-e8ea-49ad-a42b-fd549130c34c" providerId="ADAL" clId="{E8BFE8FB-99D4-4DCA-A069-42871EC4B250}" dt="2020-06-04T05:41:34.275" v="1146" actId="20577"/>
          <ac:spMkLst>
            <pc:docMk/>
            <pc:sldMk cId="2335591905" sldId="258"/>
            <ac:spMk id="3" creationId="{715A4F59-80BE-459C-8255-CE377DDED3A8}"/>
          </ac:spMkLst>
        </pc:spChg>
      </pc:sldChg>
      <pc:sldChg chg="modSp add">
        <pc:chgData name="Tracey Coon" userId="00832394-e8ea-49ad-a42b-fd549130c34c" providerId="ADAL" clId="{E8BFE8FB-99D4-4DCA-A069-42871EC4B250}" dt="2020-06-04T05:37:32.617" v="908" actId="20577"/>
        <pc:sldMkLst>
          <pc:docMk/>
          <pc:sldMk cId="3445729280" sldId="259"/>
        </pc:sldMkLst>
        <pc:spChg chg="mod">
          <ac:chgData name="Tracey Coon" userId="00832394-e8ea-49ad-a42b-fd549130c34c" providerId="ADAL" clId="{E8BFE8FB-99D4-4DCA-A069-42871EC4B250}" dt="2020-06-04T05:30:31.393" v="213" actId="20577"/>
          <ac:spMkLst>
            <pc:docMk/>
            <pc:sldMk cId="3445729280" sldId="259"/>
            <ac:spMk id="2" creationId="{6D5ED274-B0EF-4C3E-8295-CAE8EB7BCFCF}"/>
          </ac:spMkLst>
        </pc:spChg>
        <pc:spChg chg="mod">
          <ac:chgData name="Tracey Coon" userId="00832394-e8ea-49ad-a42b-fd549130c34c" providerId="ADAL" clId="{E8BFE8FB-99D4-4DCA-A069-42871EC4B250}" dt="2020-06-04T05:37:32.617" v="908" actId="20577"/>
          <ac:spMkLst>
            <pc:docMk/>
            <pc:sldMk cId="3445729280" sldId="259"/>
            <ac:spMk id="3" creationId="{B3F848EA-65F1-4FB1-989D-428C4868FE84}"/>
          </ac:spMkLst>
        </pc:spChg>
      </pc:sldChg>
      <pc:sldChg chg="modSp add">
        <pc:chgData name="Tracey Coon" userId="00832394-e8ea-49ad-a42b-fd549130c34c" providerId="ADAL" clId="{E8BFE8FB-99D4-4DCA-A069-42871EC4B250}" dt="2020-06-04T05:48:15.165" v="1436"/>
        <pc:sldMkLst>
          <pc:docMk/>
          <pc:sldMk cId="3865012110" sldId="260"/>
        </pc:sldMkLst>
        <pc:spChg chg="mod">
          <ac:chgData name="Tracey Coon" userId="00832394-e8ea-49ad-a42b-fd549130c34c" providerId="ADAL" clId="{E8BFE8FB-99D4-4DCA-A069-42871EC4B250}" dt="2020-06-04T05:43:26.391" v="1427" actId="20577"/>
          <ac:spMkLst>
            <pc:docMk/>
            <pc:sldMk cId="3865012110" sldId="260"/>
            <ac:spMk id="2" creationId="{712C9212-483E-431F-8B2E-62348D8080C1}"/>
          </ac:spMkLst>
        </pc:spChg>
        <pc:spChg chg="mod">
          <ac:chgData name="Tracey Coon" userId="00832394-e8ea-49ad-a42b-fd549130c34c" providerId="ADAL" clId="{E8BFE8FB-99D4-4DCA-A069-42871EC4B250}" dt="2020-06-04T05:48:15.165" v="1436"/>
          <ac:spMkLst>
            <pc:docMk/>
            <pc:sldMk cId="3865012110" sldId="260"/>
            <ac:spMk id="3" creationId="{41717A33-04BC-4989-A928-A5FFF2C289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D76698-38D9-BD41-8287-22FBC15EE2A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03225F-7C01-2844-AFBA-55FC3C269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49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72A2AC-6683-46B1-971B-F23F704233E7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B40D02-F369-460F-9D6C-5058B045D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0D02-F369-460F-9D6C-5058B045D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2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3C0B-7C96-4635-BBD6-A37406700E19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5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E3A7-2A90-4A4E-B7E9-6B4225E3FE06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6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0930-24BE-4E3D-A8CA-C9E9FAE0245F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7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5625"/>
            <a:ext cx="10134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67F-F554-4B8C-9723-6BAF3BE2847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5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872E-3C7D-4120-ADFA-FD4924776886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17DB-0380-4E05-99AD-6726450D2DEF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A0B2-CF5D-47A9-A395-4AA06D5662F3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218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068B-925B-4462-9ECE-3D1E492B949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2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258F-3D41-45CD-80F1-4D097ADB7F20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CD9-4F67-4AED-8417-2D33A1D3DFF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8F91-C534-4796-8022-A8E05D28EFC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10A9-B514-437F-BCD9-A1B6D6B66F17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8A66AFE-7D24-4A93-8D6C-FEFF15EF72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8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hacker.com/top-10-uses-for-linux-even-if-your-main-pc-runs-window-1513172815" TargetMode="External"/><Relationship Id="rId2" Type="http://schemas.openxmlformats.org/officeDocument/2006/relationships/hyperlink" Target="https://distrowatch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ster.io/projects/tags/linux" TargetMode="External"/><Relationship Id="rId5" Type="http://schemas.openxmlformats.org/officeDocument/2006/relationships/hyperlink" Target="https://linuxhint.com/best_linux_projects_newbies/" TargetMode="External"/><Relationship Id="rId4" Type="http://schemas.openxmlformats.org/officeDocument/2006/relationships/hyperlink" Target="https://www.pcworld.com/article/3150765/4-easy-linux-projects-for-newbies-and-intermediate-us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MIS 240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Intro to Linux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Exam Practical</a:t>
            </a:r>
          </a:p>
          <a:p>
            <a:r>
              <a:rPr lang="en-US" dirty="0">
                <a:solidFill>
                  <a:schemeClr val="bg1"/>
                </a:solidFill>
              </a:rPr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38533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DAB-B4B7-42D3-AD85-90F5F198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FF78-252F-40C1-B754-BA3325AB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25625"/>
            <a:ext cx="10734502" cy="4351338"/>
          </a:xfrm>
        </p:spPr>
        <p:txBody>
          <a:bodyPr/>
          <a:lstStyle/>
          <a:p>
            <a:r>
              <a:rPr lang="en-US" dirty="0"/>
              <a:t>Hands-on installation and configuration of a Linux distribution </a:t>
            </a:r>
            <a:r>
              <a:rPr lang="en-US" b="1" u="sng" dirty="0"/>
              <a:t>and</a:t>
            </a:r>
            <a:r>
              <a:rPr lang="en-US" dirty="0"/>
              <a:t> specific service or utility.</a:t>
            </a:r>
          </a:p>
          <a:p>
            <a:r>
              <a:rPr lang="en-US" dirty="0"/>
              <a:t>You </a:t>
            </a:r>
            <a:r>
              <a:rPr lang="en-US" b="1" u="sng" dirty="0"/>
              <a:t>must</a:t>
            </a:r>
            <a:r>
              <a:rPr lang="en-US" dirty="0"/>
              <a:t> use a Linux distribution </a:t>
            </a:r>
            <a:r>
              <a:rPr lang="en-US" b="1" dirty="0"/>
              <a:t>other than</a:t>
            </a:r>
            <a:r>
              <a:rPr lang="en-US" dirty="0"/>
              <a:t> Ubuntu Desktop or CentOS</a:t>
            </a:r>
          </a:p>
          <a:p>
            <a:r>
              <a:rPr lang="en-US" dirty="0"/>
              <a:t>Purpose: explore different Linux distributions and discover a use case</a:t>
            </a:r>
          </a:p>
          <a:p>
            <a:pPr lvl="1"/>
            <a:r>
              <a:rPr lang="en-US" dirty="0"/>
              <a:t>Different approach to a final exam</a:t>
            </a:r>
          </a:p>
          <a:p>
            <a:pPr lvl="1"/>
            <a:r>
              <a:rPr lang="en-US" dirty="0"/>
              <a:t>Gain proficiency</a:t>
            </a:r>
          </a:p>
          <a:p>
            <a:pPr lvl="1"/>
            <a:r>
              <a:rPr lang="en-US" dirty="0"/>
              <a:t>Have fun!</a:t>
            </a:r>
          </a:p>
          <a:p>
            <a:r>
              <a:rPr lang="en-US" dirty="0"/>
              <a:t>Requirement: keep an open mind and explore different options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08458-71F6-406C-86BC-732C07B8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6AFE-7D24-4A93-8D6C-FEFF15EF72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9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EB45-AF4C-4EF1-94C7-7B7AB3DD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4F59-80BE-459C-8255-CE377DDE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Raspbian + </a:t>
            </a:r>
            <a:r>
              <a:rPr lang="en-US" dirty="0" err="1"/>
              <a:t>MotionEye</a:t>
            </a:r>
            <a:endParaRPr lang="en-US" dirty="0"/>
          </a:p>
          <a:p>
            <a:r>
              <a:rPr lang="en-US" dirty="0"/>
              <a:t>Ubuntu Server + KVM Hypervisor</a:t>
            </a:r>
          </a:p>
          <a:p>
            <a:pPr lvl="1"/>
            <a:r>
              <a:rPr lang="en-US" dirty="0"/>
              <a:t>*Ubuntu Server is different from Ubuntu desktop used in the course</a:t>
            </a:r>
          </a:p>
          <a:p>
            <a:r>
              <a:rPr lang="en-US" dirty="0"/>
              <a:t>Puppy Linux + Remote Access and Monitoring</a:t>
            </a:r>
          </a:p>
          <a:p>
            <a:r>
              <a:rPr lang="en-US" dirty="0"/>
              <a:t>Kali Linux + Network Penetration Testing</a:t>
            </a:r>
          </a:p>
          <a:p>
            <a:r>
              <a:rPr lang="en-US" dirty="0"/>
              <a:t>MX Linux + Home Assistant</a:t>
            </a:r>
          </a:p>
          <a:p>
            <a:r>
              <a:rPr lang="en-US" dirty="0"/>
              <a:t>FreeBSD + Home Media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F657-8D25-43BE-9E9E-E6AE1655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6AFE-7D24-4A93-8D6C-FEFF15EF72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D274-B0EF-4C3E-8295-CAE8EB7B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48EA-65F1-4FB1-989D-428C4868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You’ll be graded on the following:</a:t>
            </a:r>
          </a:p>
          <a:p>
            <a:pPr lvl="1"/>
            <a:r>
              <a:rPr lang="en-US" dirty="0"/>
              <a:t>Linux distribution selection, installation, and updates</a:t>
            </a:r>
          </a:p>
          <a:p>
            <a:pPr lvl="1"/>
            <a:r>
              <a:rPr lang="en-US" dirty="0"/>
              <a:t>Installation &amp; configuration of service or utility</a:t>
            </a:r>
          </a:p>
          <a:p>
            <a:pPr lvl="1"/>
            <a:r>
              <a:rPr lang="en-US" dirty="0"/>
              <a:t>Functional demonstration of service or utility</a:t>
            </a:r>
          </a:p>
          <a:p>
            <a:pPr lvl="1"/>
            <a:r>
              <a:rPr lang="en-US" dirty="0"/>
              <a:t>Presentation of all materials</a:t>
            </a:r>
          </a:p>
          <a:p>
            <a:r>
              <a:rPr lang="en-US" dirty="0"/>
              <a:t>What is presentation of all materials?</a:t>
            </a:r>
          </a:p>
          <a:p>
            <a:pPr lvl="1"/>
            <a:r>
              <a:rPr lang="en-US" dirty="0"/>
              <a:t>You can submit the practical section in any creative format</a:t>
            </a:r>
          </a:p>
          <a:p>
            <a:pPr lvl="2"/>
            <a:r>
              <a:rPr lang="en-US" dirty="0"/>
              <a:t>PowerPoint, MP4, Word document, etc.</a:t>
            </a:r>
          </a:p>
          <a:p>
            <a:r>
              <a:rPr lang="en-US" dirty="0"/>
              <a:t>All work submitted </a:t>
            </a:r>
            <a:r>
              <a:rPr lang="en-US" b="1" u="sng" dirty="0"/>
              <a:t>must be original</a:t>
            </a:r>
            <a:endParaRPr lang="en-US" dirty="0"/>
          </a:p>
          <a:p>
            <a:pPr lvl="1"/>
            <a:r>
              <a:rPr lang="en-US" dirty="0"/>
              <a:t>Yes, you can use guides and information found on the Internet to get you going, but your work must be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81E26-B742-459C-9DFD-89049CE4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6AFE-7D24-4A93-8D6C-FEFF15EF72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2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9212-483E-431F-8B2E-62348D8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7A33-04BC-4989-A928-A5FFF2C2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https://distrowatch.com/</a:t>
            </a:r>
            <a:endParaRPr lang="en-US" dirty="0"/>
          </a:p>
          <a:p>
            <a:r>
              <a:rPr lang="en-US" dirty="0">
                <a:hlinkClick r:id="rId3"/>
              </a:rPr>
              <a:t>https://lifehacker.com/top-10-uses-for-linux-even-if-your-main-pc-runs-window-1513172815</a:t>
            </a:r>
            <a:endParaRPr lang="en-US" dirty="0"/>
          </a:p>
          <a:p>
            <a:r>
              <a:rPr lang="en-US" dirty="0">
                <a:hlinkClick r:id="rId4"/>
              </a:rPr>
              <a:t>https://www.pcworld.com/article/3150765/4-easy-linux-projects-for-newbies-and-intermediate-users.html</a:t>
            </a:r>
            <a:endParaRPr lang="en-US" dirty="0"/>
          </a:p>
          <a:p>
            <a:r>
              <a:rPr lang="en-US" dirty="0">
                <a:hlinkClick r:id="rId5"/>
              </a:rPr>
              <a:t>https://linuxhint.com/best_linux_projects_newbies/</a:t>
            </a:r>
            <a:endParaRPr lang="en-US" dirty="0"/>
          </a:p>
          <a:p>
            <a:r>
              <a:rPr lang="en-US" dirty="0">
                <a:hlinkClick r:id="rId6"/>
              </a:rPr>
              <a:t>https://www.hackster.io/projects/tags/linux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7D9B-3896-4A9C-82A8-AFB9822F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6AFE-7D24-4A93-8D6C-FEFF15EF72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1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2A73B1D6AA9040ACA3B8A544C86AD8" ma:contentTypeVersion="2" ma:contentTypeDescription="Create a new document." ma:contentTypeScope="" ma:versionID="440a22027de7a415807b3b081b5148c0">
  <xsd:schema xmlns:xsd="http://www.w3.org/2001/XMLSchema" xmlns:xs="http://www.w3.org/2001/XMLSchema" xmlns:p="http://schemas.microsoft.com/office/2006/metadata/properties" xmlns:ns2="cdde3bd2-cdfd-4a96-a276-3fb811c40abf" targetNamespace="http://schemas.microsoft.com/office/2006/metadata/properties" ma:root="true" ma:fieldsID="c0be3639c0142f6410d2999ff0dcf6cb" ns2:_="">
    <xsd:import namespace="cdde3bd2-cdfd-4a96-a276-3fb811c40a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e3bd2-cdfd-4a96-a276-3fb811c40a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D10C3A-2D83-4312-B346-94C59BC90E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e3bd2-cdfd-4a96-a276-3fb811c40a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88AE85-8371-42FC-BBA8-343495107C72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cdde3bd2-cdfd-4a96-a276-3fb811c40abf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4BE0B41-54C2-48E2-8B17-C373BEFD4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8346</TotalTime>
  <Words>257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MIS 240 Intro to Linux</vt:lpstr>
      <vt:lpstr>Practical</vt:lpstr>
      <vt:lpstr>Examples</vt:lpstr>
      <vt:lpstr>Grading</vt:lpstr>
      <vt:lpstr>Resources</vt:lpstr>
    </vt:vector>
  </TitlesOfParts>
  <Company>Oregon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Onorato</dc:creator>
  <cp:lastModifiedBy>Tracey Coon</cp:lastModifiedBy>
  <cp:revision>264</cp:revision>
  <cp:lastPrinted>2017-04-03T23:29:42Z</cp:lastPrinted>
  <dcterms:created xsi:type="dcterms:W3CDTF">2014-08-04T19:30:01Z</dcterms:created>
  <dcterms:modified xsi:type="dcterms:W3CDTF">2020-06-04T05:49:42Z</dcterms:modified>
  <cp:category>Education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0x010100292A73B1D6AA9040ACA3B8A544C86AD8</vt:lpwstr>
  </property>
</Properties>
</file>