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69" r:id="rId4"/>
    <p:sldId id="270" r:id="rId5"/>
    <p:sldId id="267" r:id="rId6"/>
    <p:sldId id="257" r:id="rId7"/>
    <p:sldId id="263" r:id="rId8"/>
    <p:sldId id="258" r:id="rId9"/>
    <p:sldId id="268" r:id="rId10"/>
    <p:sldId id="259" r:id="rId11"/>
    <p:sldId id="264" r:id="rId12"/>
    <p:sldId id="260" r:id="rId13"/>
    <p:sldId id="261" r:id="rId14"/>
    <p:sldId id="265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82A70-1233-4D82-A1B0-3526C679812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B058D-A536-41F1-9CE9-F91EF961BD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Business system redesign</a:t>
          </a:r>
          <a:endParaRPr lang="en-US" dirty="0"/>
        </a:p>
      </dgm:t>
    </dgm:pt>
    <dgm:pt modelId="{2C5A823F-D738-4C33-BA12-FC6968D24D04}" type="parTrans" cxnId="{094EFA4A-EEE0-490F-916C-BF07BEA6D6C3}">
      <dgm:prSet/>
      <dgm:spPr/>
      <dgm:t>
        <a:bodyPr/>
        <a:lstStyle/>
        <a:p>
          <a:endParaRPr lang="en-US"/>
        </a:p>
      </dgm:t>
    </dgm:pt>
    <dgm:pt modelId="{D0C8A0F7-9DE7-4B37-9138-34BB543006D1}" type="sibTrans" cxnId="{094EFA4A-EEE0-490F-916C-BF07BEA6D6C3}">
      <dgm:prSet/>
      <dgm:spPr/>
      <dgm:t>
        <a:bodyPr/>
        <a:lstStyle/>
        <a:p>
          <a:endParaRPr lang="en-US"/>
        </a:p>
      </dgm:t>
    </dgm:pt>
    <dgm:pt modelId="{3AFAC0B6-F7E5-40E6-B306-49B5E37B2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Addition of new technology</a:t>
          </a:r>
          <a:endParaRPr lang="en-US"/>
        </a:p>
      </dgm:t>
    </dgm:pt>
    <dgm:pt modelId="{0C5E97AA-5F78-4471-8B4D-05CFBF3E9607}" type="parTrans" cxnId="{798C3C16-FBE5-4D40-8788-751E6A13EEB4}">
      <dgm:prSet/>
      <dgm:spPr/>
      <dgm:t>
        <a:bodyPr/>
        <a:lstStyle/>
        <a:p>
          <a:endParaRPr lang="en-US"/>
        </a:p>
      </dgm:t>
    </dgm:pt>
    <dgm:pt modelId="{D43652E2-CECE-4565-A859-F3EBB5AA522D}" type="sibTrans" cxnId="{798C3C16-FBE5-4D40-8788-751E6A13EEB4}">
      <dgm:prSet/>
      <dgm:spPr/>
      <dgm:t>
        <a:bodyPr/>
        <a:lstStyle/>
        <a:p>
          <a:endParaRPr lang="en-US"/>
        </a:p>
      </dgm:t>
    </dgm:pt>
    <dgm:pt modelId="{F3B8BBCF-8C1D-4885-83E6-2023CAE87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New business processes</a:t>
          </a:r>
          <a:endParaRPr lang="en-US"/>
        </a:p>
      </dgm:t>
    </dgm:pt>
    <dgm:pt modelId="{84758540-57B8-4C75-A6E1-C9607DA12ABD}" type="parTrans" cxnId="{D94F4CD3-C7A2-44DC-AED2-2037E4BF8A83}">
      <dgm:prSet/>
      <dgm:spPr/>
      <dgm:t>
        <a:bodyPr/>
        <a:lstStyle/>
        <a:p>
          <a:endParaRPr lang="en-US"/>
        </a:p>
      </dgm:t>
    </dgm:pt>
    <dgm:pt modelId="{BD834D8F-0E6F-403E-9DC5-C9904A3AAE1A}" type="sibTrans" cxnId="{D94F4CD3-C7A2-44DC-AED2-2037E4BF8A83}">
      <dgm:prSet/>
      <dgm:spPr/>
      <dgm:t>
        <a:bodyPr/>
        <a:lstStyle/>
        <a:p>
          <a:endParaRPr lang="en-US"/>
        </a:p>
      </dgm:t>
    </dgm:pt>
    <dgm:pt modelId="{50131835-761F-443D-AAE1-AAA10BCE3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New workflow process</a:t>
          </a:r>
          <a:endParaRPr lang="en-US" dirty="0"/>
        </a:p>
      </dgm:t>
    </dgm:pt>
    <dgm:pt modelId="{704CC3A9-0167-47DC-8462-38316A0224FA}" type="parTrans" cxnId="{8DA1C97A-0503-4FFD-82FB-4422AB7FE445}">
      <dgm:prSet/>
      <dgm:spPr/>
      <dgm:t>
        <a:bodyPr/>
        <a:lstStyle/>
        <a:p>
          <a:endParaRPr lang="en-US"/>
        </a:p>
      </dgm:t>
    </dgm:pt>
    <dgm:pt modelId="{A061537C-583C-45C9-B071-67A9F563AD10}" type="sibTrans" cxnId="{8DA1C97A-0503-4FFD-82FB-4422AB7FE445}">
      <dgm:prSet/>
      <dgm:spPr/>
      <dgm:t>
        <a:bodyPr/>
        <a:lstStyle/>
        <a:p>
          <a:endParaRPr lang="en-US"/>
        </a:p>
      </dgm:t>
    </dgm:pt>
    <dgm:pt modelId="{3F2D2313-FD85-4522-BF44-AA75C7F01373}" type="pres">
      <dgm:prSet presAssocID="{46182A70-1233-4D82-A1B0-3526C6798123}" presName="root" presStyleCnt="0">
        <dgm:presLayoutVars>
          <dgm:dir/>
          <dgm:resizeHandles val="exact"/>
        </dgm:presLayoutVars>
      </dgm:prSet>
      <dgm:spPr/>
    </dgm:pt>
    <dgm:pt modelId="{91C7A6D0-CF0E-4261-B19F-79ABDD0EC991}" type="pres">
      <dgm:prSet presAssocID="{B1BB058D-A536-41F1-9CE9-F91EF961BDB4}" presName="compNode" presStyleCnt="0"/>
      <dgm:spPr/>
    </dgm:pt>
    <dgm:pt modelId="{342D0CA6-0887-47D2-8E60-8146A8E1A4AC}" type="pres">
      <dgm:prSet presAssocID="{B1BB058D-A536-41F1-9CE9-F91EF961BDB4}" presName="bgRect" presStyleLbl="bgShp" presStyleIdx="0" presStyleCnt="4"/>
      <dgm:spPr/>
    </dgm:pt>
    <dgm:pt modelId="{66827B86-BEF1-450B-9EDA-3F74FE3339B9}" type="pres">
      <dgm:prSet presAssocID="{B1BB058D-A536-41F1-9CE9-F91EF961BD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64B3F2C-FBC6-4CA9-87D7-01EE2399E95B}" type="pres">
      <dgm:prSet presAssocID="{B1BB058D-A536-41F1-9CE9-F91EF961BDB4}" presName="spaceRect" presStyleCnt="0"/>
      <dgm:spPr/>
    </dgm:pt>
    <dgm:pt modelId="{D2F4D864-3D62-435F-9F8B-C78AA8B8CA8E}" type="pres">
      <dgm:prSet presAssocID="{B1BB058D-A536-41F1-9CE9-F91EF961BDB4}" presName="parTx" presStyleLbl="revTx" presStyleIdx="0" presStyleCnt="4">
        <dgm:presLayoutVars>
          <dgm:chMax val="0"/>
          <dgm:chPref val="0"/>
        </dgm:presLayoutVars>
      </dgm:prSet>
      <dgm:spPr/>
    </dgm:pt>
    <dgm:pt modelId="{E676062C-6D56-42EC-8149-17371B2ED212}" type="pres">
      <dgm:prSet presAssocID="{D0C8A0F7-9DE7-4B37-9138-34BB543006D1}" presName="sibTrans" presStyleCnt="0"/>
      <dgm:spPr/>
    </dgm:pt>
    <dgm:pt modelId="{C086059E-EAEF-4F82-886E-27716A5FFF39}" type="pres">
      <dgm:prSet presAssocID="{3AFAC0B6-F7E5-40E6-B306-49B5E37B24EA}" presName="compNode" presStyleCnt="0"/>
      <dgm:spPr/>
    </dgm:pt>
    <dgm:pt modelId="{A45D76DF-6F85-4EB5-975D-CE8A38517BC6}" type="pres">
      <dgm:prSet presAssocID="{3AFAC0B6-F7E5-40E6-B306-49B5E37B24EA}" presName="bgRect" presStyleLbl="bgShp" presStyleIdx="1" presStyleCnt="4"/>
      <dgm:spPr/>
    </dgm:pt>
    <dgm:pt modelId="{9A8CC79E-A855-4014-8C0F-04361026042E}" type="pres">
      <dgm:prSet presAssocID="{3AFAC0B6-F7E5-40E6-B306-49B5E37B24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2E812D3-9747-4138-9518-A47B2883137B}" type="pres">
      <dgm:prSet presAssocID="{3AFAC0B6-F7E5-40E6-B306-49B5E37B24EA}" presName="spaceRect" presStyleCnt="0"/>
      <dgm:spPr/>
    </dgm:pt>
    <dgm:pt modelId="{6574D9C4-4731-45AC-9BCC-117C982D7D66}" type="pres">
      <dgm:prSet presAssocID="{3AFAC0B6-F7E5-40E6-B306-49B5E37B24EA}" presName="parTx" presStyleLbl="revTx" presStyleIdx="1" presStyleCnt="4">
        <dgm:presLayoutVars>
          <dgm:chMax val="0"/>
          <dgm:chPref val="0"/>
        </dgm:presLayoutVars>
      </dgm:prSet>
      <dgm:spPr/>
    </dgm:pt>
    <dgm:pt modelId="{7BE48909-BA91-4204-9A35-09C1A9BD9285}" type="pres">
      <dgm:prSet presAssocID="{D43652E2-CECE-4565-A859-F3EBB5AA522D}" presName="sibTrans" presStyleCnt="0"/>
      <dgm:spPr/>
    </dgm:pt>
    <dgm:pt modelId="{5F5856C0-50BF-47AF-805F-9432B3B3C9BC}" type="pres">
      <dgm:prSet presAssocID="{F3B8BBCF-8C1D-4885-83E6-2023CAE87B9B}" presName="compNode" presStyleCnt="0"/>
      <dgm:spPr/>
    </dgm:pt>
    <dgm:pt modelId="{00B21297-59E6-477B-AC23-DFFC7F0E280C}" type="pres">
      <dgm:prSet presAssocID="{F3B8BBCF-8C1D-4885-83E6-2023CAE87B9B}" presName="bgRect" presStyleLbl="bgShp" presStyleIdx="2" presStyleCnt="4"/>
      <dgm:spPr/>
    </dgm:pt>
    <dgm:pt modelId="{431E3E87-A500-41FA-8E55-D1F3C1B7E9A6}" type="pres">
      <dgm:prSet presAssocID="{F3B8BBCF-8C1D-4885-83E6-2023CAE87B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E17EACF-062B-462B-8349-157E39620607}" type="pres">
      <dgm:prSet presAssocID="{F3B8BBCF-8C1D-4885-83E6-2023CAE87B9B}" presName="spaceRect" presStyleCnt="0"/>
      <dgm:spPr/>
    </dgm:pt>
    <dgm:pt modelId="{A63E84B6-8231-4D81-B7B6-CFF53F139253}" type="pres">
      <dgm:prSet presAssocID="{F3B8BBCF-8C1D-4885-83E6-2023CAE87B9B}" presName="parTx" presStyleLbl="revTx" presStyleIdx="2" presStyleCnt="4">
        <dgm:presLayoutVars>
          <dgm:chMax val="0"/>
          <dgm:chPref val="0"/>
        </dgm:presLayoutVars>
      </dgm:prSet>
      <dgm:spPr/>
    </dgm:pt>
    <dgm:pt modelId="{7CA2479A-B598-4CC5-AF39-4FFD708DFBC3}" type="pres">
      <dgm:prSet presAssocID="{BD834D8F-0E6F-403E-9DC5-C9904A3AAE1A}" presName="sibTrans" presStyleCnt="0"/>
      <dgm:spPr/>
    </dgm:pt>
    <dgm:pt modelId="{6E6E3812-32DD-4B1F-879A-45D694573347}" type="pres">
      <dgm:prSet presAssocID="{50131835-761F-443D-AAE1-AAA10BCE30BD}" presName="compNode" presStyleCnt="0"/>
      <dgm:spPr/>
    </dgm:pt>
    <dgm:pt modelId="{7F1B6B5C-F8E1-4EF2-AB3C-23F8BDA6739A}" type="pres">
      <dgm:prSet presAssocID="{50131835-761F-443D-AAE1-AAA10BCE30BD}" presName="bgRect" presStyleLbl="bgShp" presStyleIdx="3" presStyleCnt="4"/>
      <dgm:spPr/>
    </dgm:pt>
    <dgm:pt modelId="{B30028D6-E8B8-4A8D-9672-1B939DC06932}" type="pres">
      <dgm:prSet presAssocID="{50131835-761F-443D-AAE1-AAA10BCE30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60E65D0-79EA-4329-98B1-583F189F1C65}" type="pres">
      <dgm:prSet presAssocID="{50131835-761F-443D-AAE1-AAA10BCE30BD}" presName="spaceRect" presStyleCnt="0"/>
      <dgm:spPr/>
    </dgm:pt>
    <dgm:pt modelId="{62D144F0-B26B-4439-9B0F-A4CFF0A15822}" type="pres">
      <dgm:prSet presAssocID="{50131835-761F-443D-AAE1-AAA10BCE30B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10FAF07-73F4-4373-8301-10D7A15856E8}" type="presOf" srcId="{46182A70-1233-4D82-A1B0-3526C6798123}" destId="{3F2D2313-FD85-4522-BF44-AA75C7F01373}" srcOrd="0" destOrd="0" presId="urn:microsoft.com/office/officeart/2018/2/layout/IconVerticalSolidList"/>
    <dgm:cxn modelId="{798C3C16-FBE5-4D40-8788-751E6A13EEB4}" srcId="{46182A70-1233-4D82-A1B0-3526C6798123}" destId="{3AFAC0B6-F7E5-40E6-B306-49B5E37B24EA}" srcOrd="1" destOrd="0" parTransId="{0C5E97AA-5F78-4471-8B4D-05CFBF3E9607}" sibTransId="{D43652E2-CECE-4565-A859-F3EBB5AA522D}"/>
    <dgm:cxn modelId="{094EFA4A-EEE0-490F-916C-BF07BEA6D6C3}" srcId="{46182A70-1233-4D82-A1B0-3526C6798123}" destId="{B1BB058D-A536-41F1-9CE9-F91EF961BDB4}" srcOrd="0" destOrd="0" parTransId="{2C5A823F-D738-4C33-BA12-FC6968D24D04}" sibTransId="{D0C8A0F7-9DE7-4B37-9138-34BB543006D1}"/>
    <dgm:cxn modelId="{591D496B-0599-4A63-A2F0-AC159FD5C569}" type="presOf" srcId="{B1BB058D-A536-41F1-9CE9-F91EF961BDB4}" destId="{D2F4D864-3D62-435F-9F8B-C78AA8B8CA8E}" srcOrd="0" destOrd="0" presId="urn:microsoft.com/office/officeart/2018/2/layout/IconVerticalSolidList"/>
    <dgm:cxn modelId="{7F67DB77-CFAE-4AB8-BBA9-213832C93BF2}" type="presOf" srcId="{50131835-761F-443D-AAE1-AAA10BCE30BD}" destId="{62D144F0-B26B-4439-9B0F-A4CFF0A15822}" srcOrd="0" destOrd="0" presId="urn:microsoft.com/office/officeart/2018/2/layout/IconVerticalSolidList"/>
    <dgm:cxn modelId="{8DA1C97A-0503-4FFD-82FB-4422AB7FE445}" srcId="{46182A70-1233-4D82-A1B0-3526C6798123}" destId="{50131835-761F-443D-AAE1-AAA10BCE30BD}" srcOrd="3" destOrd="0" parTransId="{704CC3A9-0167-47DC-8462-38316A0224FA}" sibTransId="{A061537C-583C-45C9-B071-67A9F563AD10}"/>
    <dgm:cxn modelId="{C4E54AD2-47D5-4390-B820-6C65C1409888}" type="presOf" srcId="{3AFAC0B6-F7E5-40E6-B306-49B5E37B24EA}" destId="{6574D9C4-4731-45AC-9BCC-117C982D7D66}" srcOrd="0" destOrd="0" presId="urn:microsoft.com/office/officeart/2018/2/layout/IconVerticalSolidList"/>
    <dgm:cxn modelId="{D94F4CD3-C7A2-44DC-AED2-2037E4BF8A83}" srcId="{46182A70-1233-4D82-A1B0-3526C6798123}" destId="{F3B8BBCF-8C1D-4885-83E6-2023CAE87B9B}" srcOrd="2" destOrd="0" parTransId="{84758540-57B8-4C75-A6E1-C9607DA12ABD}" sibTransId="{BD834D8F-0E6F-403E-9DC5-C9904A3AAE1A}"/>
    <dgm:cxn modelId="{7FE9CCFB-03B9-49F5-A264-925DAFC093EB}" type="presOf" srcId="{F3B8BBCF-8C1D-4885-83E6-2023CAE87B9B}" destId="{A63E84B6-8231-4D81-B7B6-CFF53F139253}" srcOrd="0" destOrd="0" presId="urn:microsoft.com/office/officeart/2018/2/layout/IconVerticalSolidList"/>
    <dgm:cxn modelId="{12D0C7FF-6A88-46D8-A0AE-93D8838D7475}" type="presParOf" srcId="{3F2D2313-FD85-4522-BF44-AA75C7F01373}" destId="{91C7A6D0-CF0E-4261-B19F-79ABDD0EC991}" srcOrd="0" destOrd="0" presId="urn:microsoft.com/office/officeart/2018/2/layout/IconVerticalSolidList"/>
    <dgm:cxn modelId="{3B8046C4-3A9A-4349-99DE-33498C642910}" type="presParOf" srcId="{91C7A6D0-CF0E-4261-B19F-79ABDD0EC991}" destId="{342D0CA6-0887-47D2-8E60-8146A8E1A4AC}" srcOrd="0" destOrd="0" presId="urn:microsoft.com/office/officeart/2018/2/layout/IconVerticalSolidList"/>
    <dgm:cxn modelId="{099B3704-DE6F-455A-8D68-E533B4F9F487}" type="presParOf" srcId="{91C7A6D0-CF0E-4261-B19F-79ABDD0EC991}" destId="{66827B86-BEF1-450B-9EDA-3F74FE3339B9}" srcOrd="1" destOrd="0" presId="urn:microsoft.com/office/officeart/2018/2/layout/IconVerticalSolidList"/>
    <dgm:cxn modelId="{7E768244-7E7D-496C-9752-143AD8F0CBC2}" type="presParOf" srcId="{91C7A6D0-CF0E-4261-B19F-79ABDD0EC991}" destId="{A64B3F2C-FBC6-4CA9-87D7-01EE2399E95B}" srcOrd="2" destOrd="0" presId="urn:microsoft.com/office/officeart/2018/2/layout/IconVerticalSolidList"/>
    <dgm:cxn modelId="{33861DA2-7E80-4631-B778-1F401490EA96}" type="presParOf" srcId="{91C7A6D0-CF0E-4261-B19F-79ABDD0EC991}" destId="{D2F4D864-3D62-435F-9F8B-C78AA8B8CA8E}" srcOrd="3" destOrd="0" presId="urn:microsoft.com/office/officeart/2018/2/layout/IconVerticalSolidList"/>
    <dgm:cxn modelId="{6B50CF3C-3E5B-440F-9B98-AFF418232521}" type="presParOf" srcId="{3F2D2313-FD85-4522-BF44-AA75C7F01373}" destId="{E676062C-6D56-42EC-8149-17371B2ED212}" srcOrd="1" destOrd="0" presId="urn:microsoft.com/office/officeart/2018/2/layout/IconVerticalSolidList"/>
    <dgm:cxn modelId="{D13B45A4-584D-4CB7-9ED4-7B4EBEC52451}" type="presParOf" srcId="{3F2D2313-FD85-4522-BF44-AA75C7F01373}" destId="{C086059E-EAEF-4F82-886E-27716A5FFF39}" srcOrd="2" destOrd="0" presId="urn:microsoft.com/office/officeart/2018/2/layout/IconVerticalSolidList"/>
    <dgm:cxn modelId="{4AD26F4E-F99E-4D9A-B209-655940598409}" type="presParOf" srcId="{C086059E-EAEF-4F82-886E-27716A5FFF39}" destId="{A45D76DF-6F85-4EB5-975D-CE8A38517BC6}" srcOrd="0" destOrd="0" presId="urn:microsoft.com/office/officeart/2018/2/layout/IconVerticalSolidList"/>
    <dgm:cxn modelId="{C74FF2E5-FFF9-4310-9728-9E28B9C06D5E}" type="presParOf" srcId="{C086059E-EAEF-4F82-886E-27716A5FFF39}" destId="{9A8CC79E-A855-4014-8C0F-04361026042E}" srcOrd="1" destOrd="0" presId="urn:microsoft.com/office/officeart/2018/2/layout/IconVerticalSolidList"/>
    <dgm:cxn modelId="{96E041D8-C1D4-4A20-AB82-C0A60B7EC058}" type="presParOf" srcId="{C086059E-EAEF-4F82-886E-27716A5FFF39}" destId="{B2E812D3-9747-4138-9518-A47B2883137B}" srcOrd="2" destOrd="0" presId="urn:microsoft.com/office/officeart/2018/2/layout/IconVerticalSolidList"/>
    <dgm:cxn modelId="{8510CC8C-01C9-4367-8494-9A0C27BDED2A}" type="presParOf" srcId="{C086059E-EAEF-4F82-886E-27716A5FFF39}" destId="{6574D9C4-4731-45AC-9BCC-117C982D7D66}" srcOrd="3" destOrd="0" presId="urn:microsoft.com/office/officeart/2018/2/layout/IconVerticalSolidList"/>
    <dgm:cxn modelId="{413A3C36-C490-46EC-AEE8-98003AEB54B0}" type="presParOf" srcId="{3F2D2313-FD85-4522-BF44-AA75C7F01373}" destId="{7BE48909-BA91-4204-9A35-09C1A9BD9285}" srcOrd="3" destOrd="0" presId="urn:microsoft.com/office/officeart/2018/2/layout/IconVerticalSolidList"/>
    <dgm:cxn modelId="{B3148201-20A0-4C0D-A596-82A4706F3AB8}" type="presParOf" srcId="{3F2D2313-FD85-4522-BF44-AA75C7F01373}" destId="{5F5856C0-50BF-47AF-805F-9432B3B3C9BC}" srcOrd="4" destOrd="0" presId="urn:microsoft.com/office/officeart/2018/2/layout/IconVerticalSolidList"/>
    <dgm:cxn modelId="{F60B2F28-C2B7-4F21-89C9-9620F4FE8A71}" type="presParOf" srcId="{5F5856C0-50BF-47AF-805F-9432B3B3C9BC}" destId="{00B21297-59E6-477B-AC23-DFFC7F0E280C}" srcOrd="0" destOrd="0" presId="urn:microsoft.com/office/officeart/2018/2/layout/IconVerticalSolidList"/>
    <dgm:cxn modelId="{86215F7E-861A-494A-9F99-2318D4E6D5C5}" type="presParOf" srcId="{5F5856C0-50BF-47AF-805F-9432B3B3C9BC}" destId="{431E3E87-A500-41FA-8E55-D1F3C1B7E9A6}" srcOrd="1" destOrd="0" presId="urn:microsoft.com/office/officeart/2018/2/layout/IconVerticalSolidList"/>
    <dgm:cxn modelId="{8DCC7557-14E1-4DF5-9BDE-32881F2A0796}" type="presParOf" srcId="{5F5856C0-50BF-47AF-805F-9432B3B3C9BC}" destId="{5E17EACF-062B-462B-8349-157E39620607}" srcOrd="2" destOrd="0" presId="urn:microsoft.com/office/officeart/2018/2/layout/IconVerticalSolidList"/>
    <dgm:cxn modelId="{415C4200-FDDA-4913-81A4-AC537AA62091}" type="presParOf" srcId="{5F5856C0-50BF-47AF-805F-9432B3B3C9BC}" destId="{A63E84B6-8231-4D81-B7B6-CFF53F139253}" srcOrd="3" destOrd="0" presId="urn:microsoft.com/office/officeart/2018/2/layout/IconVerticalSolidList"/>
    <dgm:cxn modelId="{088C700E-080E-44C4-B731-FAAC4E9DC9A7}" type="presParOf" srcId="{3F2D2313-FD85-4522-BF44-AA75C7F01373}" destId="{7CA2479A-B598-4CC5-AF39-4FFD708DFBC3}" srcOrd="5" destOrd="0" presId="urn:microsoft.com/office/officeart/2018/2/layout/IconVerticalSolidList"/>
    <dgm:cxn modelId="{2EA313CB-FA5C-403D-A091-789AF25857F6}" type="presParOf" srcId="{3F2D2313-FD85-4522-BF44-AA75C7F01373}" destId="{6E6E3812-32DD-4B1F-879A-45D694573347}" srcOrd="6" destOrd="0" presId="urn:microsoft.com/office/officeart/2018/2/layout/IconVerticalSolidList"/>
    <dgm:cxn modelId="{7670C2B5-02AD-4AC7-AB6C-AF6B6A0F3DCB}" type="presParOf" srcId="{6E6E3812-32DD-4B1F-879A-45D694573347}" destId="{7F1B6B5C-F8E1-4EF2-AB3C-23F8BDA6739A}" srcOrd="0" destOrd="0" presId="urn:microsoft.com/office/officeart/2018/2/layout/IconVerticalSolidList"/>
    <dgm:cxn modelId="{90648548-7382-43E4-92BB-9EB637393A55}" type="presParOf" srcId="{6E6E3812-32DD-4B1F-879A-45D694573347}" destId="{B30028D6-E8B8-4A8D-9672-1B939DC06932}" srcOrd="1" destOrd="0" presId="urn:microsoft.com/office/officeart/2018/2/layout/IconVerticalSolidList"/>
    <dgm:cxn modelId="{226661C8-8519-4741-814B-C4A5C6D9657C}" type="presParOf" srcId="{6E6E3812-32DD-4B1F-879A-45D694573347}" destId="{460E65D0-79EA-4329-98B1-583F189F1C65}" srcOrd="2" destOrd="0" presId="urn:microsoft.com/office/officeart/2018/2/layout/IconVerticalSolidList"/>
    <dgm:cxn modelId="{A8819CBE-A56E-409E-9C4B-76A577B62348}" type="presParOf" srcId="{6E6E3812-32DD-4B1F-879A-45D694573347}" destId="{62D144F0-B26B-4439-9B0F-A4CFF0A158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328240-89F6-481A-8DF4-F604A64C320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8FDC984-94F2-41BC-91A2-077B743C2B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>
              <a:solidFill>
                <a:schemeClr val="tx2">
                  <a:lumMod val="75000"/>
                </a:schemeClr>
              </a:solidFill>
            </a:rPr>
            <a:t>APC needs to expand and capitalize 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7B697FC-3089-43AF-9943-0CA468EFB552}" type="parTrans" cxnId="{9362E489-4D0F-4891-BB3F-DFFE40B0A4CB}">
      <dgm:prSet/>
      <dgm:spPr/>
      <dgm:t>
        <a:bodyPr/>
        <a:lstStyle/>
        <a:p>
          <a:endParaRPr lang="en-US"/>
        </a:p>
      </dgm:t>
    </dgm:pt>
    <dgm:pt modelId="{0876C7EA-FA4E-4DCE-931E-81256B2DB9A7}" type="sibTrans" cxnId="{9362E489-4D0F-4891-BB3F-DFFE40B0A4CB}">
      <dgm:prSet/>
      <dgm:spPr/>
      <dgm:t>
        <a:bodyPr/>
        <a:lstStyle/>
        <a:p>
          <a:endParaRPr lang="en-US"/>
        </a:p>
      </dgm:t>
    </dgm:pt>
    <dgm:pt modelId="{BCEF9101-7B57-4319-85F8-4DA675E8B0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>
              <a:solidFill>
                <a:schemeClr val="tx2">
                  <a:lumMod val="75000"/>
                </a:schemeClr>
              </a:solidFill>
            </a:rPr>
            <a:t>The goal of APC to increase their business growth by 85% over the next 3 years. 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521DF267-A4D2-4F62-81CC-C5F48E753ABC}" type="parTrans" cxnId="{C5BEA4DA-AECB-4E9B-B950-D2B253F5988A}">
      <dgm:prSet/>
      <dgm:spPr/>
      <dgm:t>
        <a:bodyPr/>
        <a:lstStyle/>
        <a:p>
          <a:endParaRPr lang="en-US"/>
        </a:p>
      </dgm:t>
    </dgm:pt>
    <dgm:pt modelId="{6B4207C6-68BA-4B5A-ADE7-5A71D58E74EC}" type="sibTrans" cxnId="{C5BEA4DA-AECB-4E9B-B950-D2B253F5988A}">
      <dgm:prSet/>
      <dgm:spPr/>
      <dgm:t>
        <a:bodyPr/>
        <a:lstStyle/>
        <a:p>
          <a:endParaRPr lang="en-US"/>
        </a:p>
      </dgm:t>
    </dgm:pt>
    <dgm:pt modelId="{A81573F0-FB52-4B92-B849-EBC6FD623C57}" type="pres">
      <dgm:prSet presAssocID="{F0328240-89F6-481A-8DF4-F604A64C3200}" presName="root" presStyleCnt="0">
        <dgm:presLayoutVars>
          <dgm:dir/>
          <dgm:resizeHandles val="exact"/>
        </dgm:presLayoutVars>
      </dgm:prSet>
      <dgm:spPr/>
    </dgm:pt>
    <dgm:pt modelId="{0D965041-8460-4F38-8B06-D6729350E855}" type="pres">
      <dgm:prSet presAssocID="{58FDC984-94F2-41BC-91A2-077B743C2B48}" presName="compNode" presStyleCnt="0"/>
      <dgm:spPr/>
    </dgm:pt>
    <dgm:pt modelId="{77FD63DB-B240-49E7-9348-866BC6BA89F1}" type="pres">
      <dgm:prSet presAssocID="{58FDC984-94F2-41BC-91A2-077B743C2B48}" presName="iconBgRect" presStyleLbl="bgShp" presStyleIdx="0" presStyleCnt="2"/>
      <dgm:spPr/>
    </dgm:pt>
    <dgm:pt modelId="{5D32E9F3-CE71-46C4-AF9A-EF0476141171}" type="pres">
      <dgm:prSet presAssocID="{58FDC984-94F2-41BC-91A2-077B743C2B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5633165-99A9-4D81-852E-1763B60D689B}" type="pres">
      <dgm:prSet presAssocID="{58FDC984-94F2-41BC-91A2-077B743C2B48}" presName="spaceRect" presStyleCnt="0"/>
      <dgm:spPr/>
    </dgm:pt>
    <dgm:pt modelId="{11E3139D-A522-4F07-938A-DE0F5EE8211F}" type="pres">
      <dgm:prSet presAssocID="{58FDC984-94F2-41BC-91A2-077B743C2B48}" presName="textRect" presStyleLbl="revTx" presStyleIdx="0" presStyleCnt="2">
        <dgm:presLayoutVars>
          <dgm:chMax val="1"/>
          <dgm:chPref val="1"/>
        </dgm:presLayoutVars>
      </dgm:prSet>
      <dgm:spPr/>
    </dgm:pt>
    <dgm:pt modelId="{E59E4E45-180A-47F7-B9AA-C90CCBCAD3C9}" type="pres">
      <dgm:prSet presAssocID="{0876C7EA-FA4E-4DCE-931E-81256B2DB9A7}" presName="sibTrans" presStyleCnt="0"/>
      <dgm:spPr/>
    </dgm:pt>
    <dgm:pt modelId="{B1018EAA-39D7-47ED-AD20-9DB88706E96C}" type="pres">
      <dgm:prSet presAssocID="{BCEF9101-7B57-4319-85F8-4DA675E8B037}" presName="compNode" presStyleCnt="0"/>
      <dgm:spPr/>
    </dgm:pt>
    <dgm:pt modelId="{28474571-9B2E-436C-88AF-DC7339BBACF9}" type="pres">
      <dgm:prSet presAssocID="{BCEF9101-7B57-4319-85F8-4DA675E8B037}" presName="iconBgRect" presStyleLbl="bgShp" presStyleIdx="1" presStyleCnt="2"/>
      <dgm:spPr/>
    </dgm:pt>
    <dgm:pt modelId="{E6DE8BE1-F4DE-477A-B49D-8F8867BA6867}" type="pres">
      <dgm:prSet presAssocID="{BCEF9101-7B57-4319-85F8-4DA675E8B0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D38BC0D-440E-44DE-B3DE-91A45965A0B7}" type="pres">
      <dgm:prSet presAssocID="{BCEF9101-7B57-4319-85F8-4DA675E8B037}" presName="spaceRect" presStyleCnt="0"/>
      <dgm:spPr/>
    </dgm:pt>
    <dgm:pt modelId="{145E5E0E-551D-4769-9C33-1EA7801ADE49}" type="pres">
      <dgm:prSet presAssocID="{BCEF9101-7B57-4319-85F8-4DA675E8B0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1C8D1B-FC8A-4D41-8169-FB98965EEE7E}" type="presOf" srcId="{F0328240-89F6-481A-8DF4-F604A64C3200}" destId="{A81573F0-FB52-4B92-B849-EBC6FD623C57}" srcOrd="0" destOrd="0" presId="urn:microsoft.com/office/officeart/2018/5/layout/IconCircleLabelList"/>
    <dgm:cxn modelId="{B8E1CC5C-5EA7-431B-B20D-C0BFF8ADE639}" type="presOf" srcId="{BCEF9101-7B57-4319-85F8-4DA675E8B037}" destId="{145E5E0E-551D-4769-9C33-1EA7801ADE49}" srcOrd="0" destOrd="0" presId="urn:microsoft.com/office/officeart/2018/5/layout/IconCircleLabelList"/>
    <dgm:cxn modelId="{AC1DF65E-0483-497C-9410-A9D016A68168}" type="presOf" srcId="{58FDC984-94F2-41BC-91A2-077B743C2B48}" destId="{11E3139D-A522-4F07-938A-DE0F5EE8211F}" srcOrd="0" destOrd="0" presId="urn:microsoft.com/office/officeart/2018/5/layout/IconCircleLabelList"/>
    <dgm:cxn modelId="{9362E489-4D0F-4891-BB3F-DFFE40B0A4CB}" srcId="{F0328240-89F6-481A-8DF4-F604A64C3200}" destId="{58FDC984-94F2-41BC-91A2-077B743C2B48}" srcOrd="0" destOrd="0" parTransId="{17B697FC-3089-43AF-9943-0CA468EFB552}" sibTransId="{0876C7EA-FA4E-4DCE-931E-81256B2DB9A7}"/>
    <dgm:cxn modelId="{C5BEA4DA-AECB-4E9B-B950-D2B253F5988A}" srcId="{F0328240-89F6-481A-8DF4-F604A64C3200}" destId="{BCEF9101-7B57-4319-85F8-4DA675E8B037}" srcOrd="1" destOrd="0" parTransId="{521DF267-A4D2-4F62-81CC-C5F48E753ABC}" sibTransId="{6B4207C6-68BA-4B5A-ADE7-5A71D58E74EC}"/>
    <dgm:cxn modelId="{0703D8CA-E755-4D90-BC74-942A55E4374A}" type="presParOf" srcId="{A81573F0-FB52-4B92-B849-EBC6FD623C57}" destId="{0D965041-8460-4F38-8B06-D6729350E855}" srcOrd="0" destOrd="0" presId="urn:microsoft.com/office/officeart/2018/5/layout/IconCircleLabelList"/>
    <dgm:cxn modelId="{10F724C0-C7BC-42E2-8725-B6133D673191}" type="presParOf" srcId="{0D965041-8460-4F38-8B06-D6729350E855}" destId="{77FD63DB-B240-49E7-9348-866BC6BA89F1}" srcOrd="0" destOrd="0" presId="urn:microsoft.com/office/officeart/2018/5/layout/IconCircleLabelList"/>
    <dgm:cxn modelId="{877D7600-E432-4964-98AF-8E1C9E869C15}" type="presParOf" srcId="{0D965041-8460-4F38-8B06-D6729350E855}" destId="{5D32E9F3-CE71-46C4-AF9A-EF0476141171}" srcOrd="1" destOrd="0" presId="urn:microsoft.com/office/officeart/2018/5/layout/IconCircleLabelList"/>
    <dgm:cxn modelId="{F2677BB7-DF8E-438D-A805-29904C6D4428}" type="presParOf" srcId="{0D965041-8460-4F38-8B06-D6729350E855}" destId="{A5633165-99A9-4D81-852E-1763B60D689B}" srcOrd="2" destOrd="0" presId="urn:microsoft.com/office/officeart/2018/5/layout/IconCircleLabelList"/>
    <dgm:cxn modelId="{D4E301B2-81B3-4900-8B8C-F0D8FA88082D}" type="presParOf" srcId="{0D965041-8460-4F38-8B06-D6729350E855}" destId="{11E3139D-A522-4F07-938A-DE0F5EE8211F}" srcOrd="3" destOrd="0" presId="urn:microsoft.com/office/officeart/2018/5/layout/IconCircleLabelList"/>
    <dgm:cxn modelId="{60B0A95F-8210-41A7-899E-9D6462BE0E34}" type="presParOf" srcId="{A81573F0-FB52-4B92-B849-EBC6FD623C57}" destId="{E59E4E45-180A-47F7-B9AA-C90CCBCAD3C9}" srcOrd="1" destOrd="0" presId="urn:microsoft.com/office/officeart/2018/5/layout/IconCircleLabelList"/>
    <dgm:cxn modelId="{7523FE26-1050-4ECE-9D3D-6D15EC05B7D1}" type="presParOf" srcId="{A81573F0-FB52-4B92-B849-EBC6FD623C57}" destId="{B1018EAA-39D7-47ED-AD20-9DB88706E96C}" srcOrd="2" destOrd="0" presId="urn:microsoft.com/office/officeart/2018/5/layout/IconCircleLabelList"/>
    <dgm:cxn modelId="{FEB31F38-899D-486E-BDD4-AB53EDC80F99}" type="presParOf" srcId="{B1018EAA-39D7-47ED-AD20-9DB88706E96C}" destId="{28474571-9B2E-436C-88AF-DC7339BBACF9}" srcOrd="0" destOrd="0" presId="urn:microsoft.com/office/officeart/2018/5/layout/IconCircleLabelList"/>
    <dgm:cxn modelId="{EEA09B01-F35C-4C5C-9646-2374D2B3DBD6}" type="presParOf" srcId="{B1018EAA-39D7-47ED-AD20-9DB88706E96C}" destId="{E6DE8BE1-F4DE-477A-B49D-8F8867BA6867}" srcOrd="1" destOrd="0" presId="urn:microsoft.com/office/officeart/2018/5/layout/IconCircleLabelList"/>
    <dgm:cxn modelId="{513D48DF-84ED-44CD-BD09-DDEDB3EED49D}" type="presParOf" srcId="{B1018EAA-39D7-47ED-AD20-9DB88706E96C}" destId="{3D38BC0D-440E-44DE-B3DE-91A45965A0B7}" srcOrd="2" destOrd="0" presId="urn:microsoft.com/office/officeart/2018/5/layout/IconCircleLabelList"/>
    <dgm:cxn modelId="{7F062672-A7CE-4866-80EF-BC3658F9E39E}" type="presParOf" srcId="{B1018EAA-39D7-47ED-AD20-9DB88706E96C}" destId="{145E5E0E-551D-4769-9C33-1EA7801ADE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D0CA6-0887-47D2-8E60-8146A8E1A4AC}">
      <dsp:nvSpPr>
        <dsp:cNvPr id="0" name=""/>
        <dsp:cNvSpPr/>
      </dsp:nvSpPr>
      <dsp:spPr>
        <a:xfrm>
          <a:off x="0" y="2147"/>
          <a:ext cx="5212080" cy="1088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27B86-BEF1-450B-9EDA-3F74FE3339B9}">
      <dsp:nvSpPr>
        <dsp:cNvPr id="0" name=""/>
        <dsp:cNvSpPr/>
      </dsp:nvSpPr>
      <dsp:spPr>
        <a:xfrm>
          <a:off x="329308" y="247087"/>
          <a:ext cx="598742" cy="598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4D864-3D62-435F-9F8B-C78AA8B8CA8E}">
      <dsp:nvSpPr>
        <dsp:cNvPr id="0" name=""/>
        <dsp:cNvSpPr/>
      </dsp:nvSpPr>
      <dsp:spPr>
        <a:xfrm>
          <a:off x="1257358" y="2147"/>
          <a:ext cx="3954721" cy="108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12" tIns="115212" rIns="115212" bIns="1152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Business system redesign</a:t>
          </a:r>
          <a:endParaRPr lang="en-US" sz="2200" kern="1200" dirty="0"/>
        </a:p>
      </dsp:txBody>
      <dsp:txXfrm>
        <a:off x="1257358" y="2147"/>
        <a:ext cx="3954721" cy="1088621"/>
      </dsp:txXfrm>
    </dsp:sp>
    <dsp:sp modelId="{A45D76DF-6F85-4EB5-975D-CE8A38517BC6}">
      <dsp:nvSpPr>
        <dsp:cNvPr id="0" name=""/>
        <dsp:cNvSpPr/>
      </dsp:nvSpPr>
      <dsp:spPr>
        <a:xfrm>
          <a:off x="0" y="1362925"/>
          <a:ext cx="5212080" cy="1088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CC79E-A855-4014-8C0F-04361026042E}">
      <dsp:nvSpPr>
        <dsp:cNvPr id="0" name=""/>
        <dsp:cNvSpPr/>
      </dsp:nvSpPr>
      <dsp:spPr>
        <a:xfrm>
          <a:off x="329308" y="1607865"/>
          <a:ext cx="598742" cy="598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4D9C4-4731-45AC-9BCC-117C982D7D66}">
      <dsp:nvSpPr>
        <dsp:cNvPr id="0" name=""/>
        <dsp:cNvSpPr/>
      </dsp:nvSpPr>
      <dsp:spPr>
        <a:xfrm>
          <a:off x="1257358" y="1362925"/>
          <a:ext cx="3954721" cy="108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12" tIns="115212" rIns="115212" bIns="1152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Addition of new technology</a:t>
          </a:r>
          <a:endParaRPr lang="en-US" sz="2200" kern="1200"/>
        </a:p>
      </dsp:txBody>
      <dsp:txXfrm>
        <a:off x="1257358" y="1362925"/>
        <a:ext cx="3954721" cy="1088621"/>
      </dsp:txXfrm>
    </dsp:sp>
    <dsp:sp modelId="{00B21297-59E6-477B-AC23-DFFC7F0E280C}">
      <dsp:nvSpPr>
        <dsp:cNvPr id="0" name=""/>
        <dsp:cNvSpPr/>
      </dsp:nvSpPr>
      <dsp:spPr>
        <a:xfrm>
          <a:off x="0" y="2723702"/>
          <a:ext cx="5212080" cy="1088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E3E87-A500-41FA-8E55-D1F3C1B7E9A6}">
      <dsp:nvSpPr>
        <dsp:cNvPr id="0" name=""/>
        <dsp:cNvSpPr/>
      </dsp:nvSpPr>
      <dsp:spPr>
        <a:xfrm>
          <a:off x="329308" y="2968642"/>
          <a:ext cx="598742" cy="598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E84B6-8231-4D81-B7B6-CFF53F139253}">
      <dsp:nvSpPr>
        <dsp:cNvPr id="0" name=""/>
        <dsp:cNvSpPr/>
      </dsp:nvSpPr>
      <dsp:spPr>
        <a:xfrm>
          <a:off x="1257358" y="2723702"/>
          <a:ext cx="3954721" cy="108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12" tIns="115212" rIns="115212" bIns="1152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New business processes</a:t>
          </a:r>
          <a:endParaRPr lang="en-US" sz="2200" kern="1200"/>
        </a:p>
      </dsp:txBody>
      <dsp:txXfrm>
        <a:off x="1257358" y="2723702"/>
        <a:ext cx="3954721" cy="1088621"/>
      </dsp:txXfrm>
    </dsp:sp>
    <dsp:sp modelId="{7F1B6B5C-F8E1-4EF2-AB3C-23F8BDA6739A}">
      <dsp:nvSpPr>
        <dsp:cNvPr id="0" name=""/>
        <dsp:cNvSpPr/>
      </dsp:nvSpPr>
      <dsp:spPr>
        <a:xfrm>
          <a:off x="0" y="4084480"/>
          <a:ext cx="5212080" cy="1088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028D6-E8B8-4A8D-9672-1B939DC06932}">
      <dsp:nvSpPr>
        <dsp:cNvPr id="0" name=""/>
        <dsp:cNvSpPr/>
      </dsp:nvSpPr>
      <dsp:spPr>
        <a:xfrm>
          <a:off x="329308" y="4329420"/>
          <a:ext cx="598742" cy="598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144F0-B26B-4439-9B0F-A4CFF0A15822}">
      <dsp:nvSpPr>
        <dsp:cNvPr id="0" name=""/>
        <dsp:cNvSpPr/>
      </dsp:nvSpPr>
      <dsp:spPr>
        <a:xfrm>
          <a:off x="1257358" y="4084480"/>
          <a:ext cx="3954721" cy="108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12" tIns="115212" rIns="115212" bIns="1152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New workflow process</a:t>
          </a:r>
          <a:endParaRPr lang="en-US" sz="2200" kern="1200" dirty="0"/>
        </a:p>
      </dsp:txBody>
      <dsp:txXfrm>
        <a:off x="1257358" y="4084480"/>
        <a:ext cx="3954721" cy="1088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D63DB-B240-49E7-9348-866BC6BA89F1}">
      <dsp:nvSpPr>
        <dsp:cNvPr id="0" name=""/>
        <dsp:cNvSpPr/>
      </dsp:nvSpPr>
      <dsp:spPr>
        <a:xfrm>
          <a:off x="1637803" y="1319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2E9F3-CE71-46C4-AF9A-EF0476141171}">
      <dsp:nvSpPr>
        <dsp:cNvPr id="0" name=""/>
        <dsp:cNvSpPr/>
      </dsp:nvSpPr>
      <dsp:spPr>
        <a:xfrm>
          <a:off x="2098490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3139D-A522-4F07-938A-DE0F5EE8211F}">
      <dsp:nvSpPr>
        <dsp:cNvPr id="0" name=""/>
        <dsp:cNvSpPr/>
      </dsp:nvSpPr>
      <dsp:spPr>
        <a:xfrm>
          <a:off x="946771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 dirty="0">
              <a:solidFill>
                <a:schemeClr val="tx2">
                  <a:lumMod val="75000"/>
                </a:schemeClr>
              </a:solidFill>
            </a:rPr>
            <a:t>APC needs to expand and capitalize 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946771" y="2848200"/>
        <a:ext cx="3543750" cy="720000"/>
      </dsp:txXfrm>
    </dsp:sp>
    <dsp:sp modelId="{28474571-9B2E-436C-88AF-DC7339BBACF9}">
      <dsp:nvSpPr>
        <dsp:cNvPr id="0" name=""/>
        <dsp:cNvSpPr/>
      </dsp:nvSpPr>
      <dsp:spPr>
        <a:xfrm>
          <a:off x="5801709" y="1319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E8BE1-F4DE-477A-B49D-8F8867BA6867}">
      <dsp:nvSpPr>
        <dsp:cNvPr id="0" name=""/>
        <dsp:cNvSpPr/>
      </dsp:nvSpPr>
      <dsp:spPr>
        <a:xfrm>
          <a:off x="6262396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E5E0E-551D-4769-9C33-1EA7801ADE49}">
      <dsp:nvSpPr>
        <dsp:cNvPr id="0" name=""/>
        <dsp:cNvSpPr/>
      </dsp:nvSpPr>
      <dsp:spPr>
        <a:xfrm>
          <a:off x="5110678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 dirty="0">
              <a:solidFill>
                <a:schemeClr val="tx2">
                  <a:lumMod val="75000"/>
                </a:schemeClr>
              </a:solidFill>
            </a:rPr>
            <a:t>The goal of APC to increase their business growth by 85% over the next 3 years. 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5110678" y="284820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8D278-AA25-4D1C-AD97-3CF5BD93073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61B9-9785-4F17-9DD4-FCC6B367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61B9-9785-4F17-9DD4-FCC6B3671E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61B9-9785-4F17-9DD4-FCC6B3671E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61B9-9785-4F17-9DD4-FCC6B3671E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3623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27323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43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07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44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681B-C7D2-47B5-8E0F-D9416182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763" y="1313895"/>
            <a:ext cx="9472473" cy="2115105"/>
          </a:xfrm>
        </p:spPr>
        <p:txBody>
          <a:bodyPr/>
          <a:lstStyle/>
          <a:p>
            <a:pPr algn="l"/>
            <a:r>
              <a:rPr lang="en-US" dirty="0"/>
              <a:t>APC system update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B8AD5-551A-49BA-822B-E156CACE5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004" y="5086905"/>
            <a:ext cx="2929630" cy="523782"/>
          </a:xfrm>
        </p:spPr>
        <p:txBody>
          <a:bodyPr/>
          <a:lstStyle/>
          <a:p>
            <a:r>
              <a:rPr lang="en-US" dirty="0"/>
              <a:t>By Ethan Dunzer</a:t>
            </a:r>
          </a:p>
        </p:txBody>
      </p:sp>
    </p:spTree>
    <p:extLst>
      <p:ext uri="{BB962C8B-B14F-4D97-AF65-F5344CB8AC3E}">
        <p14:creationId xmlns:p14="http://schemas.microsoft.com/office/powerpoint/2010/main" val="259871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0063-9854-4256-A64F-465ACA8A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A7F28-4333-4449-9EB2-D5249836D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C3835-2F1E-490F-889F-A96F74A6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4700" cap="all"/>
              <a:t>What Objectives are needed ?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0" name="Picture 2" descr="8. Define System Requirements | CRVS Digitisation Guidebook">
            <a:extLst>
              <a:ext uri="{FF2B5EF4-FFF2-40B4-BE49-F238E27FC236}">
                <a16:creationId xmlns:a16="http://schemas.microsoft.com/office/drawing/2014/main" id="{F0840090-8DC3-4AC7-8921-5A92730622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2212827"/>
            <a:ext cx="5659222" cy="2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5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0DF22-115A-46B5-93F0-71235F7A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85391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Will the system function with the users ?</a:t>
            </a: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91601-3B21-4E8A-B236-6334BF06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3563" y="2286000"/>
            <a:ext cx="4756798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Every user is different.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cases can change.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Unforeseen functions may need to be added.</a:t>
            </a:r>
          </a:p>
        </p:txBody>
      </p:sp>
      <p:pic>
        <p:nvPicPr>
          <p:cNvPr id="1028" name="Picture 4" descr="Website Usability Testing: How To Get Started Today | Hotjar Blog">
            <a:extLst>
              <a:ext uri="{FF2B5EF4-FFF2-40B4-BE49-F238E27FC236}">
                <a16:creationId xmlns:a16="http://schemas.microsoft.com/office/drawing/2014/main" id="{48BCE120-7CE5-4C31-8031-A278E3D6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641" y="2698402"/>
            <a:ext cx="5105445" cy="28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1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0" name="Picture 4" descr="Golden ripples in the water">
            <a:extLst>
              <a:ext uri="{FF2B5EF4-FFF2-40B4-BE49-F238E27FC236}">
                <a16:creationId xmlns:a16="http://schemas.microsoft.com/office/drawing/2014/main" id="{AFFEB520-6364-4736-911F-EDBF2F01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2888" b="12826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DB165-8461-416B-958E-860BDE4F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Reflection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E83D-4839-45C4-8A0A-0897718D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5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C3835-2F1E-490F-889F-A96F74A6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01" y="671209"/>
            <a:ext cx="470534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did I learn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A0E7-5A11-4595-82E4-07FA0D60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94" y="2910192"/>
            <a:ext cx="4743353" cy="3581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Writing to a particular audience.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 writing formatting.</a:t>
            </a:r>
          </a:p>
        </p:txBody>
      </p:sp>
      <p:pic>
        <p:nvPicPr>
          <p:cNvPr id="3074" name="Picture 2" descr="Best Technical Writing Certifications in 2021">
            <a:extLst>
              <a:ext uri="{FF2B5EF4-FFF2-40B4-BE49-F238E27FC236}">
                <a16:creationId xmlns:a16="http://schemas.microsoft.com/office/drawing/2014/main" id="{9F47B86F-8C2E-46CB-8E0B-C299D1532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6" b="8"/>
          <a:stretch/>
        </p:blipFill>
        <p:spPr bwMode="auto">
          <a:xfrm>
            <a:off x="6742277" y="685800"/>
            <a:ext cx="4806252" cy="33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Quick Tips to Ensure You Are Writing for Your Intended Audience - Vizion  Interactive">
            <a:extLst>
              <a:ext uri="{FF2B5EF4-FFF2-40B4-BE49-F238E27FC236}">
                <a16:creationId xmlns:a16="http://schemas.microsoft.com/office/drawing/2014/main" id="{5F6AA03C-6539-4E4A-B8BA-C307D45E1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6" r="-2" b="7929"/>
          <a:stretch/>
        </p:blipFill>
        <p:spPr bwMode="auto">
          <a:xfrm>
            <a:off x="6729220" y="4145903"/>
            <a:ext cx="4819307" cy="20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1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DA257-2BA1-4727-A98B-62A58224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100" dirty="0"/>
              <a:t>What would I do it differently 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What Would 6 Industry Icons Do Differently If Given The Chance To Be CEO  Again">
            <a:extLst>
              <a:ext uri="{FF2B5EF4-FFF2-40B4-BE49-F238E27FC236}">
                <a16:creationId xmlns:a16="http://schemas.microsoft.com/office/drawing/2014/main" id="{A24A48FA-F89E-4B73-92E0-CB88A8EC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1" y="1093909"/>
            <a:ext cx="6517065" cy="43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2B5B5-74FA-4288-B576-4FA9BCC22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Give more setup to the project idea.</a:t>
            </a:r>
          </a:p>
          <a:p>
            <a:r>
              <a:rPr lang="en-US" dirty="0"/>
              <a:t>Create multiple documents for different audiences.</a:t>
            </a:r>
          </a:p>
          <a:p>
            <a:r>
              <a:rPr lang="en-US" dirty="0"/>
              <a:t>Provide more audience identification when writing. </a:t>
            </a:r>
          </a:p>
        </p:txBody>
      </p:sp>
    </p:spTree>
    <p:extLst>
      <p:ext uri="{BB962C8B-B14F-4D97-AF65-F5344CB8AC3E}">
        <p14:creationId xmlns:p14="http://schemas.microsoft.com/office/powerpoint/2010/main" val="94015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3076" name="Picture 4" descr="A Community Creating Books: developing a publishing collective. – Marian L  Thorpe">
            <a:extLst>
              <a:ext uri="{FF2B5EF4-FFF2-40B4-BE49-F238E27FC236}">
                <a16:creationId xmlns:a16="http://schemas.microsoft.com/office/drawing/2014/main" id="{4CBB2516-93E2-4DE3-8976-81B5C5402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2" r="1" b="1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23050-3891-4C17-A974-3ED820A1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APC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D9-40CA-4645-8FBC-F11F0B3D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>
                <a:solidFill>
                  <a:srgbClr val="191B0E"/>
                </a:solidFill>
              </a:rPr>
              <a:t>Appalachia Publishing Collective (APC)</a:t>
            </a:r>
          </a:p>
        </p:txBody>
      </p:sp>
    </p:spTree>
    <p:extLst>
      <p:ext uri="{BB962C8B-B14F-4D97-AF65-F5344CB8AC3E}">
        <p14:creationId xmlns:p14="http://schemas.microsoft.com/office/powerpoint/2010/main" val="15494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6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palachia | Ohio University">
            <a:extLst>
              <a:ext uri="{FF2B5EF4-FFF2-40B4-BE49-F238E27FC236}">
                <a16:creationId xmlns:a16="http://schemas.microsoft.com/office/drawing/2014/main" id="{2FC485BA-25BA-4641-A4A1-D6453D7F5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0237" y="800100"/>
            <a:ext cx="8911526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8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9F8240C3-AA7A-4675-B08A-687C8BF5D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136">
            <a:extLst>
              <a:ext uri="{FF2B5EF4-FFF2-40B4-BE49-F238E27FC236}">
                <a16:creationId xmlns:a16="http://schemas.microsoft.com/office/drawing/2014/main" id="{B98FE5FF-6839-4B2B-BA4F-78C87E8ED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17E82A2-6E5A-4DC5-921D-8ABC19E53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ublishing Industry Trends in 7 Charts - Submittable Blog">
            <a:extLst>
              <a:ext uri="{FF2B5EF4-FFF2-40B4-BE49-F238E27FC236}">
                <a16:creationId xmlns:a16="http://schemas.microsoft.com/office/drawing/2014/main" id="{0D67CB9F-7018-4E6E-817A-3ECA59D4C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0090" y="1123527"/>
            <a:ext cx="7771814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0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23050-3891-4C17-A974-3ED820A1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10206012" cy="1629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cap="all" dirty="0"/>
              <a:t>What is my role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D9-40CA-4645-8FBC-F11F0B3D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090" y="3787138"/>
            <a:ext cx="9790030" cy="162993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Systems design consultant for APC</a:t>
            </a:r>
          </a:p>
        </p:txBody>
      </p:sp>
    </p:spTree>
    <p:extLst>
      <p:ext uri="{BB962C8B-B14F-4D97-AF65-F5344CB8AC3E}">
        <p14:creationId xmlns:p14="http://schemas.microsoft.com/office/powerpoint/2010/main" val="3410046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53C4-909B-4F67-BA25-47AEFC5F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875D1-FCB2-4D25-8B52-2E9789797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835-2F1E-490F-889F-A96F74A6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49" y="685800"/>
            <a:ext cx="4471402" cy="2157884"/>
          </a:xfrm>
        </p:spPr>
        <p:txBody>
          <a:bodyPr/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What is the project 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FB5797-D492-4F75-B71C-CD6BD19F2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142930"/>
              </p:ext>
            </p:extLst>
          </p:nvPr>
        </p:nvGraphicFramePr>
        <p:xfrm>
          <a:off x="6256020" y="685801"/>
          <a:ext cx="5212080" cy="51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2" name="Picture 8" descr="Now Is The Time To Say Goodbye To Paper... - Sintel Forms Studio">
            <a:extLst>
              <a:ext uri="{FF2B5EF4-FFF2-40B4-BE49-F238E27FC236}">
                <a16:creationId xmlns:a16="http://schemas.microsoft.com/office/drawing/2014/main" id="{157BE0FD-466F-4AB6-9DB2-EE1E5212E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2" y="3429000"/>
            <a:ext cx="4471403" cy="235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0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Buried in paper? Go paperless. Go Digital. - AuditComply">
            <a:extLst>
              <a:ext uri="{FF2B5EF4-FFF2-40B4-BE49-F238E27FC236}">
                <a16:creationId xmlns:a16="http://schemas.microsoft.com/office/drawing/2014/main" id="{352D258D-7856-478D-B73B-9A06EEB42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3" r="26504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DB8E8-8241-4710-9B85-C5B6424D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does the project detail ?</a:t>
            </a:r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2" name="Content Placeholder 3">
            <a:extLst>
              <a:ext uri="{FF2B5EF4-FFF2-40B4-BE49-F238E27FC236}">
                <a16:creationId xmlns:a16="http://schemas.microsoft.com/office/drawing/2014/main" id="{53B59D40-2529-4FB4-A466-39F80454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86000"/>
            <a:ext cx="9601200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/>
              </a:rPr>
              <a:t>Submit manuscripts electronically.</a:t>
            </a:r>
          </a:p>
          <a:p>
            <a:r>
              <a:rPr lang="en-US" dirty="0">
                <a:effectLst/>
              </a:rPr>
              <a:t>Track manuscripts progress through review process.</a:t>
            </a:r>
          </a:p>
          <a:p>
            <a:r>
              <a:rPr lang="en-US" dirty="0">
                <a:effectLst/>
              </a:rPr>
              <a:t>Categorize manuscript by genre, subject, and publication type (print or eBook).</a:t>
            </a:r>
          </a:p>
          <a:p>
            <a:r>
              <a:rPr lang="en-US" dirty="0">
                <a:effectLst/>
              </a:rPr>
              <a:t>Pre publish book ISBN assignment.</a:t>
            </a:r>
          </a:p>
          <a:p>
            <a:r>
              <a:rPr lang="en-US" dirty="0">
                <a:effectLst/>
              </a:rPr>
              <a:t>Distribution of published books.</a:t>
            </a:r>
          </a:p>
          <a:p>
            <a:r>
              <a:rPr lang="en-US" dirty="0">
                <a:effectLst/>
              </a:rPr>
              <a:t>Sales from </a:t>
            </a:r>
            <a:r>
              <a:rPr lang="en-US">
                <a:effectLst/>
              </a:rPr>
              <a:t>published books.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919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555A2-9E47-4065-B172-085764BB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4980"/>
            <a:ext cx="9601200" cy="1485900"/>
          </a:xfrm>
        </p:spPr>
        <p:txBody>
          <a:bodyPr>
            <a:normAutofit/>
          </a:bodyPr>
          <a:lstStyle/>
          <a:p>
            <a:r>
              <a:rPr lang="en-US" sz="5400" dirty="0"/>
              <a:t>Why is this needed 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B08DFB4-A0AA-455A-BE70-FB5A5197E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47611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8756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239</TotalTime>
  <Words>203</Words>
  <Application>Microsoft Office PowerPoint</Application>
  <PresentationFormat>Widescreen</PresentationFormat>
  <Paragraphs>39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Crop</vt:lpstr>
      <vt:lpstr>APC system update project</vt:lpstr>
      <vt:lpstr>APC ?</vt:lpstr>
      <vt:lpstr>PowerPoint Presentation</vt:lpstr>
      <vt:lpstr>PowerPoint Presentation</vt:lpstr>
      <vt:lpstr>What is my role ?</vt:lpstr>
      <vt:lpstr>Project overview</vt:lpstr>
      <vt:lpstr>What is the project ?</vt:lpstr>
      <vt:lpstr>What does the project detail ?</vt:lpstr>
      <vt:lpstr>Why is this needed ?</vt:lpstr>
      <vt:lpstr>Project challenges</vt:lpstr>
      <vt:lpstr>What Objectives are needed ?</vt:lpstr>
      <vt:lpstr>Will the system function with the users ?</vt:lpstr>
      <vt:lpstr>Reflection</vt:lpstr>
      <vt:lpstr>What did I learn ?</vt:lpstr>
      <vt:lpstr>What would I do it differently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Dunzer</dc:creator>
  <cp:lastModifiedBy>Ethan Dunzer</cp:lastModifiedBy>
  <cp:revision>22</cp:revision>
  <dcterms:created xsi:type="dcterms:W3CDTF">2021-05-30T04:49:23Z</dcterms:created>
  <dcterms:modified xsi:type="dcterms:W3CDTF">2021-06-01T20:17:40Z</dcterms:modified>
</cp:coreProperties>
</file>