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e3e3e5aca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e3e3e5aca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3e3e5aca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3e3e5aca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4fbfed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e4fbfed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fa0913d8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fa0913d8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fa0913d8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fa0913d8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fa0913d8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fa0913d8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fa0913d8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fa0913d8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fa0913d8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fa0913d8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e4fbfed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e4fbfe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3e3e5aca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3e3e5aca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3e3e5aca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e3e3e5aca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Slides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484030"/>
            <a:ext cx="45378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14010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*class/group info*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*concept details*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4294967295" type="subTitle"/>
          </p:nvPr>
        </p:nvSpPr>
        <p:spPr>
          <a:xfrm>
            <a:off x="7418400" y="4655200"/>
            <a:ext cx="1639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*concept details*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4294967295" type="subTitle"/>
          </p:nvPr>
        </p:nvSpPr>
        <p:spPr>
          <a:xfrm>
            <a:off x="7418400" y="4655200"/>
            <a:ext cx="1639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50" y="831175"/>
            <a:ext cx="62796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Shilo Anway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live in Corvallis, Oregon with my spouse, Corinne and my daughter, Belle. I work as an Industrial Mechanic and Electrician for the local public works department. I am currently enrolled in the Applied Psychology program at OIT part time while I am working full time. I grew up in Bellingham, Washington and moved to Oregon with my spouse 15 years ago.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born in Germany while my </a:t>
            </a:r>
            <a:r>
              <a:rPr lang="en"/>
              <a:t>parents</a:t>
            </a:r>
            <a:r>
              <a:rPr lang="en"/>
              <a:t> were stationed there in the Army. Coincidentally, my oma (German for grandmother) was from Munich.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once watched a ten hour sunset while on a flight from Amsterdam to Vancouver.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first time I tried to swim an older boy had to save me from drowning. Five years later, that same boy nearly drowned me when I made him mad.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subTitle"/>
          </p:nvPr>
        </p:nvSpPr>
        <p:spPr>
          <a:xfrm>
            <a:off x="7418400" y="4655200"/>
            <a:ext cx="1639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Dunzer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505700"/>
            <a:ext cx="39999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a junior at Oregon tech, and I am studying Information and Technology. This means that I will be going into the tech field; more specifically Web marketing, email marketing, and marketing </a:t>
            </a:r>
            <a:r>
              <a:rPr lang="en"/>
              <a:t>operations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far as information about me, I grew up in Lake Oswego (Portland) and moved to Bend 4 years ago then just recently moved back into the portland area. I am currently on a full class load but am actively looking for jobs and internships to start my career.</a:t>
            </a:r>
            <a:endParaRPr sz="900">
              <a:solidFill>
                <a:srgbClr val="ABB2BF"/>
              </a:solidFill>
              <a:highlight>
                <a:srgbClr val="20222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wide variety of interests and </a:t>
            </a:r>
            <a:r>
              <a:rPr lang="en"/>
              <a:t>proficiencies, including cooking, carpentry, DIY home repair, automotive repair, interior/exterior design, and then the obvious computer programming, computer hardware, etc.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am 6’4” and have size 14 feet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4294967295" type="subTitle"/>
          </p:nvPr>
        </p:nvSpPr>
        <p:spPr>
          <a:xfrm>
            <a:off x="7418400" y="4655200"/>
            <a:ext cx="1639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Ethan Dunzer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 Wilkinson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*BIO*</a:t>
            </a:r>
            <a:endParaRPr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*INTERESTING FACTS*</a:t>
            </a:r>
            <a:endParaRPr/>
          </a:p>
        </p:txBody>
      </p:sp>
      <p:sp>
        <p:nvSpPr>
          <p:cNvPr id="90" name="Google Shape;90;p16"/>
          <p:cNvSpPr txBox="1"/>
          <p:nvPr>
            <p:ph idx="4294967295" type="subTitle"/>
          </p:nvPr>
        </p:nvSpPr>
        <p:spPr>
          <a:xfrm>
            <a:off x="7418400" y="4655200"/>
            <a:ext cx="1639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Gerardo Reynaga Gonzalez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 name is Gerardo Reynaga Gonzalez. I live in the sunny Bay Area, I also lived in Portland for about 11 years and finally moved back home (bay area). I am a dental hygienist. 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76165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have been in the dental field since I was in High School 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Last term at OIT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Married, two kids (girl, boy)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own a dental graphic t-shirt busines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love photography and biking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have moved places every ten years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>
            <p:ph idx="4294967295" type="subTitle"/>
          </p:nvPr>
        </p:nvSpPr>
        <p:spPr>
          <a:xfrm>
            <a:off x="7418400" y="4655200"/>
            <a:ext cx="1639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By: Gerardo Reynaga Gonzalez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*TEAM MEMBER NAME*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*BIO*</a:t>
            </a:r>
            <a:endParaRPr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*INTERESTING FACTS*</a:t>
            </a:r>
            <a:endParaRPr/>
          </a:p>
        </p:txBody>
      </p:sp>
      <p:sp>
        <p:nvSpPr>
          <p:cNvPr id="106" name="Google Shape;106;p18"/>
          <p:cNvSpPr txBox="1"/>
          <p:nvPr>
            <p:ph idx="4294967295" type="subTitle"/>
          </p:nvPr>
        </p:nvSpPr>
        <p:spPr>
          <a:xfrm>
            <a:off x="7418400" y="4655200"/>
            <a:ext cx="1639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*concept details*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4294967295" type="subTitle"/>
          </p:nvPr>
        </p:nvSpPr>
        <p:spPr>
          <a:xfrm>
            <a:off x="7418400" y="4655200"/>
            <a:ext cx="1639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500925"/>
            <a:ext cx="37065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</a:t>
            </a:r>
            <a:r>
              <a:rPr lang="en"/>
              <a:t>groups</a:t>
            </a:r>
            <a:r>
              <a:rPr lang="en"/>
              <a:t> necessary?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644675" y="500925"/>
            <a:ext cx="4166400" cy="20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respond negatively when their need to belong is unfulfilled.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Open Sans"/>
              <a:buChar char="●"/>
            </a:pPr>
            <a:r>
              <a:rPr lang="en"/>
              <a:t>Groups not only satisfy the need to belong, they also provide members with information, assistance, and social support.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1"/>
          <p:cNvSpPr txBox="1"/>
          <p:nvPr>
            <p:ph idx="4294967295" type="subTitle"/>
          </p:nvPr>
        </p:nvSpPr>
        <p:spPr>
          <a:xfrm>
            <a:off x="7418400" y="4655200"/>
            <a:ext cx="1639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Ethan Dunzer</a:t>
            </a:r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60025" y="2667850"/>
            <a:ext cx="37065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hen are groups necessary?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644675" y="2667850"/>
            <a:ext cx="4166400" cy="1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divide the workload among more so you can finish faster.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multiple inputs are needed for diversity.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project needs multiple skill sets that can't be achieved from one person. </a:t>
            </a:r>
            <a:endParaRPr/>
          </a:p>
        </p:txBody>
      </p:sp>
      <p:cxnSp>
        <p:nvCxnSpPr>
          <p:cNvPr id="129" name="Google Shape;129;p21"/>
          <p:cNvCxnSpPr/>
          <p:nvPr/>
        </p:nvCxnSpPr>
        <p:spPr>
          <a:xfrm>
            <a:off x="4605075" y="2372800"/>
            <a:ext cx="42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