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362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732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4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0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4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681B-C7D2-47B5-8E0F-D9416182C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B8AD5-551A-49BA-822B-E156CACE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A257-2BA1-4727-A98B-62A58224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CE30-FD1D-41F0-9193-7B8EB0F018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2B5B5-74FA-4288-B576-4FA9BCC22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53C4-909B-4F67-BA25-47AEFC5F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75D1-FCB2-4D25-8B52-2E9789797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A0E7-5A11-4595-82E4-07FA0D60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D4C5-9E42-4B1D-8C3D-4291EA78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0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8E8-8241-4710-9B85-C5B6424D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E6E0-DD64-44C8-AE37-13BF904D5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9D40-2529-4FB4-A466-39F80454D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063-9854-4256-A64F-465ACA8A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7F28-4333-4449-9EB2-D5249836D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A0E7-5A11-4595-82E4-07FA0D60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D4C5-9E42-4B1D-8C3D-4291EA78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F22-115A-46B5-93F0-71235F7A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CFCA-3542-4931-B73C-E19C7AD97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91601-3B21-4E8A-B236-6334BF06A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B165-8461-416B-958E-860BDE4F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E83D-4839-45C4-8A0A-0897718DA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A0E7-5A11-4595-82E4-07FA0D60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D4C5-9E42-4B1D-8C3D-4291EA78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87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</TotalTime>
  <Words>5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PowerPoint Presentation</vt:lpstr>
      <vt:lpstr>Project overview</vt:lpstr>
      <vt:lpstr>PowerPoint Presentation</vt:lpstr>
      <vt:lpstr>PowerPoint Presentation</vt:lpstr>
      <vt:lpstr>Project challenges</vt:lpstr>
      <vt:lpstr>PowerPoint Presentation</vt:lpstr>
      <vt:lpstr>PowerPoint Presentation</vt:lpstr>
      <vt:lpstr>Reflection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Dunzer</dc:creator>
  <cp:lastModifiedBy>Ethan Dunzer</cp:lastModifiedBy>
  <cp:revision>1</cp:revision>
  <dcterms:created xsi:type="dcterms:W3CDTF">2021-05-30T04:49:23Z</dcterms:created>
  <dcterms:modified xsi:type="dcterms:W3CDTF">2021-05-30T04:52:10Z</dcterms:modified>
</cp:coreProperties>
</file>