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5a2c85bf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5a2c85bf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63450491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63450491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666d27d5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666d27d5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666d27d5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0666d27d5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666d27d5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0666d27d5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67017175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067017175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0666d27d5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0666d27d5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07153003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07153003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071530030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071530030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071530030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071530030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071530030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071530030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5a2c85bf6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5a2c85bf6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05a2c85bf6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05a2c85bf6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63450491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63450491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666d27d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666d27d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5a2c8552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5a2c8552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5a2c8552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5a2c8552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666d27d5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666d27d5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cfdf4c819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cfdf4c819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cfdf4c819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cfdf4c819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grpSp>
        <p:nvGrpSpPr>
          <p:cNvPr id="61" name="Google Shape;61;p14"/>
          <p:cNvGrpSpPr/>
          <p:nvPr/>
        </p:nvGrpSpPr>
        <p:grpSpPr>
          <a:xfrm>
            <a:off x="5638800" y="3109077"/>
            <a:ext cx="3515543" cy="2048439"/>
            <a:chOff x="5638800" y="3109076"/>
            <a:chExt cx="3515543" cy="2048439"/>
          </a:xfrm>
        </p:grpSpPr>
        <p:cxnSp>
          <p:nvCxnSpPr>
            <p:cNvPr id="62" name="Google Shape;62;p14"/>
            <p:cNvCxnSpPr/>
            <p:nvPr/>
          </p:nvCxnSpPr>
          <p:spPr>
            <a:xfrm flipH="1" rot="10800000">
              <a:off x="5638800" y="3109076"/>
              <a:ext cx="3515400" cy="2037000"/>
            </a:xfrm>
            <a:prstGeom prst="straightConnector1">
              <a:avLst/>
            </a:prstGeom>
            <a:noFill/>
            <a:ln cap="flat" cmpd="sng" w="38100">
              <a:solidFill>
                <a:srgbClr val="007272"/>
              </a:solidFill>
              <a:prstDash val="solid"/>
              <a:miter lim="800000"/>
              <a:headEnd len="sm" w="sm" type="none"/>
              <a:tailEnd len="sm" w="sm" type="none"/>
            </a:ln>
          </p:spPr>
        </p:cxnSp>
        <p:cxnSp>
          <p:nvCxnSpPr>
            <p:cNvPr id="63" name="Google Shape;63;p14"/>
            <p:cNvCxnSpPr/>
            <p:nvPr/>
          </p:nvCxnSpPr>
          <p:spPr>
            <a:xfrm flipH="1" rot="10800000">
              <a:off x="6004643" y="3333815"/>
              <a:ext cx="3149700" cy="1823700"/>
            </a:xfrm>
            <a:prstGeom prst="straightConnector1">
              <a:avLst/>
            </a:prstGeom>
            <a:noFill/>
            <a:ln cap="flat" cmpd="sng" w="28575">
              <a:solidFill>
                <a:srgbClr val="007272"/>
              </a:solidFill>
              <a:prstDash val="solid"/>
              <a:miter lim="800000"/>
              <a:headEnd len="sm" w="sm" type="none"/>
              <a:tailEnd len="sm" w="sm" type="none"/>
            </a:ln>
          </p:spPr>
        </p:cxnSp>
        <p:cxnSp>
          <p:nvCxnSpPr>
            <p:cNvPr id="64" name="Google Shape;64;p14"/>
            <p:cNvCxnSpPr/>
            <p:nvPr/>
          </p:nvCxnSpPr>
          <p:spPr>
            <a:xfrm flipH="1" rot="10800000">
              <a:off x="6388342" y="3549840"/>
              <a:ext cx="2766000" cy="1600200"/>
            </a:xfrm>
            <a:prstGeom prst="straightConnector1">
              <a:avLst/>
            </a:prstGeom>
            <a:noFill/>
            <a:ln cap="flat" cmpd="sng" w="25400">
              <a:solidFill>
                <a:srgbClr val="004C4C"/>
              </a:solidFill>
              <a:prstDash val="solid"/>
              <a:miter lim="800000"/>
              <a:headEnd len="sm" w="sm" type="none"/>
              <a:tailEnd len="sm" w="sm" type="none"/>
            </a:ln>
          </p:spPr>
        </p:cxnSp>
      </p:grpSp>
      <p:grpSp>
        <p:nvGrpSpPr>
          <p:cNvPr id="65" name="Google Shape;65;p14"/>
          <p:cNvGrpSpPr/>
          <p:nvPr/>
        </p:nvGrpSpPr>
        <p:grpSpPr>
          <a:xfrm>
            <a:off x="-6688" y="4542860"/>
            <a:ext cx="4125119" cy="615155"/>
            <a:chOff x="-6689" y="4553748"/>
            <a:chExt cx="4125119" cy="615155"/>
          </a:xfrm>
        </p:grpSpPr>
        <p:sp>
          <p:nvSpPr>
            <p:cNvPr id="66" name="Google Shape;66;p14"/>
            <p:cNvSpPr/>
            <p:nvPr/>
          </p:nvSpPr>
          <p:spPr>
            <a:xfrm rot="-5400000">
              <a:off x="1754302" y="2802395"/>
              <a:ext cx="612775" cy="4115481"/>
            </a:xfrm>
            <a:custGeom>
              <a:rect b="b" l="l" r="r" t="t"/>
              <a:pathLst>
                <a:path extrusionOk="0" h="4115481" w="612775">
                  <a:moveTo>
                    <a:pt x="0" y="4115481"/>
                  </a:moveTo>
                  <a:lnTo>
                    <a:pt x="612775" y="3180443"/>
                  </a:lnTo>
                  <a:lnTo>
                    <a:pt x="612775" y="0"/>
                  </a:lnTo>
                </a:path>
              </a:pathLst>
            </a:custGeom>
            <a:noFill/>
            <a:ln cap="flat" cmpd="sng" w="38100">
              <a:solidFill>
                <a:srgbClr val="00727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7" name="Google Shape;67;p14"/>
            <p:cNvSpPr/>
            <p:nvPr/>
          </p:nvSpPr>
          <p:spPr>
            <a:xfrm rot="-5400000">
              <a:off x="1604659" y="3152814"/>
              <a:ext cx="410751" cy="3621427"/>
            </a:xfrm>
            <a:custGeom>
              <a:rect b="b" l="l" r="r" t="t"/>
              <a:pathLst>
                <a:path extrusionOk="0" h="3621427" w="410751">
                  <a:moveTo>
                    <a:pt x="0" y="3621427"/>
                  </a:moveTo>
                  <a:lnTo>
                    <a:pt x="410751" y="2998251"/>
                  </a:lnTo>
                  <a:cubicBezTo>
                    <a:pt x="410359" y="2065358"/>
                    <a:pt x="406339" y="932893"/>
                    <a:pt x="405947" y="0"/>
                  </a:cubicBezTo>
                </a:path>
              </a:pathLst>
            </a:custGeom>
            <a:noFill/>
            <a:ln cap="flat" cmpd="sng" w="28575">
              <a:solidFill>
                <a:srgbClr val="00727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8" name="Google Shape;68;p14"/>
            <p:cNvSpPr/>
            <p:nvPr/>
          </p:nvSpPr>
          <p:spPr>
            <a:xfrm rot="-5400000">
              <a:off x="1462308" y="3453376"/>
              <a:ext cx="241768" cy="3179761"/>
            </a:xfrm>
            <a:custGeom>
              <a:rect b="b" l="l" r="r" t="t"/>
              <a:pathLst>
                <a:path extrusionOk="0" h="3179761" w="241768">
                  <a:moveTo>
                    <a:pt x="0" y="3179761"/>
                  </a:moveTo>
                  <a:lnTo>
                    <a:pt x="238919" y="2819370"/>
                  </a:lnTo>
                  <a:cubicBezTo>
                    <a:pt x="238654" y="1947313"/>
                    <a:pt x="242019" y="872057"/>
                    <a:pt x="241754" y="0"/>
                  </a:cubicBezTo>
                </a:path>
              </a:pathLst>
            </a:custGeom>
            <a:noFill/>
            <a:ln cap="flat" cmpd="sng" w="25400">
              <a:solidFill>
                <a:srgbClr val="004C4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69" name="Google Shape;69;p14"/>
          <p:cNvSpPr txBox="1"/>
          <p:nvPr>
            <p:ph type="ctrTitle"/>
          </p:nvPr>
        </p:nvSpPr>
        <p:spPr>
          <a:xfrm>
            <a:off x="1219199" y="438150"/>
            <a:ext cx="6553200" cy="15003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4100"/>
              <a:buFont typeface="Calibri"/>
              <a:buNone/>
              <a:defRPr sz="41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0" name="Google Shape;70;p14"/>
          <p:cNvSpPr txBox="1"/>
          <p:nvPr>
            <p:ph idx="1" type="subTitle"/>
          </p:nvPr>
        </p:nvSpPr>
        <p:spPr>
          <a:xfrm>
            <a:off x="1219199" y="1962150"/>
            <a:ext cx="6553200" cy="1314600"/>
          </a:xfrm>
          <a:prstGeom prst="rect">
            <a:avLst/>
          </a:prstGeom>
          <a:noFill/>
          <a:ln>
            <a:noFill/>
          </a:ln>
        </p:spPr>
        <p:txBody>
          <a:bodyPr anchorCtr="0" anchor="t" bIns="45700" lIns="91425" spcFirstLastPara="1" rIns="91425" wrap="square" tIns="45700">
            <a:normAutofit/>
          </a:bodyPr>
          <a:lstStyle>
            <a:lvl1pPr lvl="0" rtl="0" algn="l">
              <a:lnSpc>
                <a:spcPct val="90000"/>
              </a:lnSpc>
              <a:spcBef>
                <a:spcPts val="0"/>
              </a:spcBef>
              <a:spcAft>
                <a:spcPts val="0"/>
              </a:spcAft>
              <a:buSzPts val="2100"/>
              <a:buNone/>
              <a:defRPr sz="2100" cap="none">
                <a:solidFill>
                  <a:schemeClr val="accent1"/>
                </a:solidFill>
              </a:defRPr>
            </a:lvl1pPr>
            <a:lvl2pPr lvl="1" rtl="0" algn="ctr">
              <a:lnSpc>
                <a:spcPct val="90000"/>
              </a:lnSpc>
              <a:spcBef>
                <a:spcPts val="600"/>
              </a:spcBef>
              <a:spcAft>
                <a:spcPts val="0"/>
              </a:spcAft>
              <a:buSzPts val="1400"/>
              <a:buNone/>
              <a:defRPr>
                <a:solidFill>
                  <a:schemeClr val="lt1"/>
                </a:solidFill>
              </a:defRPr>
            </a:lvl2pPr>
            <a:lvl3pPr lvl="2" rtl="0" algn="ctr">
              <a:lnSpc>
                <a:spcPct val="90000"/>
              </a:lnSpc>
              <a:spcBef>
                <a:spcPts val="600"/>
              </a:spcBef>
              <a:spcAft>
                <a:spcPts val="0"/>
              </a:spcAft>
              <a:buSzPts val="1200"/>
              <a:buNone/>
              <a:defRPr>
                <a:solidFill>
                  <a:schemeClr val="lt1"/>
                </a:solidFill>
              </a:defRPr>
            </a:lvl3pPr>
            <a:lvl4pPr lvl="3" rtl="0" algn="ctr">
              <a:lnSpc>
                <a:spcPct val="90000"/>
              </a:lnSpc>
              <a:spcBef>
                <a:spcPts val="600"/>
              </a:spcBef>
              <a:spcAft>
                <a:spcPts val="0"/>
              </a:spcAft>
              <a:buSzPts val="1200"/>
              <a:buNone/>
              <a:defRPr>
                <a:solidFill>
                  <a:schemeClr val="lt1"/>
                </a:solidFill>
              </a:defRPr>
            </a:lvl4pPr>
            <a:lvl5pPr lvl="4" rtl="0" algn="ctr">
              <a:lnSpc>
                <a:spcPct val="90000"/>
              </a:lnSpc>
              <a:spcBef>
                <a:spcPts val="600"/>
              </a:spcBef>
              <a:spcAft>
                <a:spcPts val="0"/>
              </a:spcAft>
              <a:buSzPts val="1200"/>
              <a:buNone/>
              <a:defRPr>
                <a:solidFill>
                  <a:schemeClr val="lt1"/>
                </a:solidFill>
              </a:defRPr>
            </a:lvl5pPr>
            <a:lvl6pPr lvl="5" rtl="0" algn="ctr">
              <a:lnSpc>
                <a:spcPct val="90000"/>
              </a:lnSpc>
              <a:spcBef>
                <a:spcPts val="600"/>
              </a:spcBef>
              <a:spcAft>
                <a:spcPts val="0"/>
              </a:spcAft>
              <a:buSzPts val="1200"/>
              <a:buNone/>
              <a:defRPr>
                <a:solidFill>
                  <a:schemeClr val="lt1"/>
                </a:solidFill>
              </a:defRPr>
            </a:lvl6pPr>
            <a:lvl7pPr lvl="6" rtl="0" algn="ctr">
              <a:lnSpc>
                <a:spcPct val="90000"/>
              </a:lnSpc>
              <a:spcBef>
                <a:spcPts val="600"/>
              </a:spcBef>
              <a:spcAft>
                <a:spcPts val="0"/>
              </a:spcAft>
              <a:buSzPts val="1200"/>
              <a:buNone/>
              <a:defRPr>
                <a:solidFill>
                  <a:schemeClr val="lt1"/>
                </a:solidFill>
              </a:defRPr>
            </a:lvl7pPr>
            <a:lvl8pPr lvl="7" rtl="0" algn="ctr">
              <a:lnSpc>
                <a:spcPct val="90000"/>
              </a:lnSpc>
              <a:spcBef>
                <a:spcPts val="600"/>
              </a:spcBef>
              <a:spcAft>
                <a:spcPts val="0"/>
              </a:spcAft>
              <a:buSzPts val="1200"/>
              <a:buNone/>
              <a:defRPr>
                <a:solidFill>
                  <a:schemeClr val="lt1"/>
                </a:solidFill>
              </a:defRPr>
            </a:lvl8pPr>
            <a:lvl9pPr lvl="8" rtl="0" algn="ctr">
              <a:lnSpc>
                <a:spcPct val="90000"/>
              </a:lnSpc>
              <a:spcBef>
                <a:spcPts val="600"/>
              </a:spcBef>
              <a:spcAft>
                <a:spcPts val="0"/>
              </a:spcAft>
              <a:buSzPts val="1200"/>
              <a:buNone/>
              <a:defRPr>
                <a:solidFill>
                  <a:schemeClr val="lt1"/>
                </a:solidFill>
              </a:defRPr>
            </a:lvl9pPr>
          </a:lstStyle>
          <a:p/>
        </p:txBody>
      </p:sp>
      <p:sp>
        <p:nvSpPr>
          <p:cNvPr id="71" name="Google Shape;71;p14"/>
          <p:cNvSpPr txBox="1"/>
          <p:nvPr>
            <p:ph idx="10" type="dt"/>
          </p:nvPr>
        </p:nvSpPr>
        <p:spPr>
          <a:xfrm>
            <a:off x="914400" y="4767264"/>
            <a:ext cx="1676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2" name="Google Shape;72;p14"/>
          <p:cNvSpPr txBox="1"/>
          <p:nvPr>
            <p:ph idx="11" type="ftr"/>
          </p:nvPr>
        </p:nvSpPr>
        <p:spPr>
          <a:xfrm>
            <a:off x="2590801" y="4767264"/>
            <a:ext cx="39624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3" name="Google Shape;73;p14"/>
          <p:cNvSpPr txBox="1"/>
          <p:nvPr>
            <p:ph idx="12" type="sldNum"/>
          </p:nvPr>
        </p:nvSpPr>
        <p:spPr>
          <a:xfrm>
            <a:off x="7924801" y="4767264"/>
            <a:ext cx="7620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15"/>
          <p:cNvSpPr txBox="1"/>
          <p:nvPr>
            <p:ph type="title"/>
          </p:nvPr>
        </p:nvSpPr>
        <p:spPr>
          <a:xfrm>
            <a:off x="914400" y="1276350"/>
            <a:ext cx="3048000" cy="18288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accent1"/>
              </a:buClr>
              <a:buSzPts val="2100"/>
              <a:buFont typeface="Calibri"/>
              <a:buNone/>
              <a:defRPr b="0" sz="2100" cap="none">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6" name="Google Shape;76;p15"/>
          <p:cNvSpPr txBox="1"/>
          <p:nvPr>
            <p:ph idx="1" type="body"/>
          </p:nvPr>
        </p:nvSpPr>
        <p:spPr>
          <a:xfrm>
            <a:off x="914400" y="3181350"/>
            <a:ext cx="3048000" cy="14478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200"/>
              </a:spcBef>
              <a:spcAft>
                <a:spcPts val="0"/>
              </a:spcAft>
              <a:buSzPts val="1500"/>
              <a:buNone/>
              <a:defRPr sz="1500"/>
            </a:lvl1pPr>
            <a:lvl2pPr indent="-228600" lvl="1" marL="914400" rtl="0" algn="l">
              <a:lnSpc>
                <a:spcPct val="90000"/>
              </a:lnSpc>
              <a:spcBef>
                <a:spcPts val="600"/>
              </a:spcBef>
              <a:spcAft>
                <a:spcPts val="0"/>
              </a:spcAft>
              <a:buSzPts val="1000"/>
              <a:buNone/>
              <a:defRPr sz="1200"/>
            </a:lvl2pPr>
            <a:lvl3pPr indent="-228600" lvl="2" marL="1371600" rtl="0" algn="l">
              <a:lnSpc>
                <a:spcPct val="90000"/>
              </a:lnSpc>
              <a:spcBef>
                <a:spcPts val="600"/>
              </a:spcBef>
              <a:spcAft>
                <a:spcPts val="0"/>
              </a:spcAft>
              <a:buSzPts val="800"/>
              <a:buNone/>
              <a:defRPr sz="1000"/>
            </a:lvl3pPr>
            <a:lvl4pPr indent="-228600" lvl="3" marL="1828800" rtl="0" algn="l">
              <a:lnSpc>
                <a:spcPct val="90000"/>
              </a:lnSpc>
              <a:spcBef>
                <a:spcPts val="600"/>
              </a:spcBef>
              <a:spcAft>
                <a:spcPts val="0"/>
              </a:spcAft>
              <a:buSzPts val="700"/>
              <a:buNone/>
              <a:defRPr sz="900"/>
            </a:lvl4pPr>
            <a:lvl5pPr indent="-228600" lvl="4" marL="2286000" rtl="0" algn="l">
              <a:lnSpc>
                <a:spcPct val="90000"/>
              </a:lnSpc>
              <a:spcBef>
                <a:spcPts val="600"/>
              </a:spcBef>
              <a:spcAft>
                <a:spcPts val="0"/>
              </a:spcAft>
              <a:buSzPts val="700"/>
              <a:buNone/>
              <a:defRPr sz="900"/>
            </a:lvl5pPr>
            <a:lvl6pPr indent="-228600" lvl="5" marL="2743200" rtl="0" algn="l">
              <a:lnSpc>
                <a:spcPct val="90000"/>
              </a:lnSpc>
              <a:spcBef>
                <a:spcPts val="600"/>
              </a:spcBef>
              <a:spcAft>
                <a:spcPts val="0"/>
              </a:spcAft>
              <a:buSzPts val="700"/>
              <a:buNone/>
              <a:defRPr sz="900"/>
            </a:lvl6pPr>
            <a:lvl7pPr indent="-228600" lvl="6" marL="3200400" rtl="0" algn="l">
              <a:lnSpc>
                <a:spcPct val="90000"/>
              </a:lnSpc>
              <a:spcBef>
                <a:spcPts val="600"/>
              </a:spcBef>
              <a:spcAft>
                <a:spcPts val="0"/>
              </a:spcAft>
              <a:buSzPts val="700"/>
              <a:buNone/>
              <a:defRPr sz="900"/>
            </a:lvl7pPr>
            <a:lvl8pPr indent="-228600" lvl="7" marL="3657600" rtl="0" algn="l">
              <a:lnSpc>
                <a:spcPct val="90000"/>
              </a:lnSpc>
              <a:spcBef>
                <a:spcPts val="600"/>
              </a:spcBef>
              <a:spcAft>
                <a:spcPts val="0"/>
              </a:spcAft>
              <a:buSzPts val="700"/>
              <a:buNone/>
              <a:defRPr sz="900"/>
            </a:lvl8pPr>
            <a:lvl9pPr indent="-228600" lvl="8" marL="4114800" rtl="0" algn="l">
              <a:lnSpc>
                <a:spcPct val="90000"/>
              </a:lnSpc>
              <a:spcBef>
                <a:spcPts val="600"/>
              </a:spcBef>
              <a:spcAft>
                <a:spcPts val="0"/>
              </a:spcAft>
              <a:buSzPts val="700"/>
              <a:buNone/>
              <a:defRPr sz="900"/>
            </a:lvl9pPr>
          </a:lstStyle>
          <a:p/>
        </p:txBody>
      </p:sp>
      <p:sp>
        <p:nvSpPr>
          <p:cNvPr descr="An empty placeholder to add an image. Click on the placeholder and select the image that you wish to add." id="77" name="Google Shape;77;p15"/>
          <p:cNvSpPr/>
          <p:nvPr>
            <p:ph idx="2" type="pic"/>
          </p:nvPr>
        </p:nvSpPr>
        <p:spPr>
          <a:xfrm>
            <a:off x="4114800" y="438150"/>
            <a:ext cx="4572000" cy="4191000"/>
          </a:xfrm>
          <a:prstGeom prst="rect">
            <a:avLst/>
          </a:prstGeom>
          <a:noFill/>
          <a:ln cap="flat" cmpd="sng" w="12700">
            <a:solidFill>
              <a:srgbClr val="3F3F3F"/>
            </a:solidFill>
            <a:prstDash val="solid"/>
            <a:miter lim="800000"/>
            <a:headEnd len="sm" w="sm" type="none"/>
            <a:tailEnd len="sm" w="sm" type="none"/>
          </a:ln>
        </p:spPr>
      </p:sp>
      <p:sp>
        <p:nvSpPr>
          <p:cNvPr id="78" name="Google Shape;78;p15"/>
          <p:cNvSpPr txBox="1"/>
          <p:nvPr>
            <p:ph idx="10" type="dt"/>
          </p:nvPr>
        </p:nvSpPr>
        <p:spPr>
          <a:xfrm>
            <a:off x="914400" y="4767264"/>
            <a:ext cx="1676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9" name="Google Shape;79;p15"/>
          <p:cNvSpPr txBox="1"/>
          <p:nvPr>
            <p:ph idx="11" type="ftr"/>
          </p:nvPr>
        </p:nvSpPr>
        <p:spPr>
          <a:xfrm>
            <a:off x="2590801" y="4767264"/>
            <a:ext cx="39624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0" name="Google Shape;80;p15"/>
          <p:cNvSpPr txBox="1"/>
          <p:nvPr>
            <p:ph idx="12" type="sldNum"/>
          </p:nvPr>
        </p:nvSpPr>
        <p:spPr>
          <a:xfrm>
            <a:off x="7924801" y="4767264"/>
            <a:ext cx="7620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1" name="Shape 81"/>
        <p:cNvGrpSpPr/>
        <p:nvPr/>
      </p:nvGrpSpPr>
      <p:grpSpPr>
        <a:xfrm>
          <a:off x="0" y="0"/>
          <a:ext cx="0" cy="0"/>
          <a:chOff x="0" y="0"/>
          <a:chExt cx="0" cy="0"/>
        </a:xfrm>
      </p:grpSpPr>
      <p:sp>
        <p:nvSpPr>
          <p:cNvPr id="82" name="Google Shape;82;p16"/>
          <p:cNvSpPr txBox="1"/>
          <p:nvPr>
            <p:ph type="title"/>
          </p:nvPr>
        </p:nvSpPr>
        <p:spPr>
          <a:xfrm>
            <a:off x="914400" y="205978"/>
            <a:ext cx="7772400" cy="9180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3" name="Google Shape;83;p16"/>
          <p:cNvSpPr txBox="1"/>
          <p:nvPr>
            <p:ph idx="1" type="body"/>
          </p:nvPr>
        </p:nvSpPr>
        <p:spPr>
          <a:xfrm>
            <a:off x="914400" y="1276348"/>
            <a:ext cx="7772400" cy="3346800"/>
          </a:xfrm>
          <a:prstGeom prst="rect">
            <a:avLst/>
          </a:prstGeom>
          <a:noFill/>
          <a:ln>
            <a:noFill/>
          </a:ln>
        </p:spPr>
        <p:txBody>
          <a:bodyPr anchorCtr="0" anchor="t" bIns="45700" lIns="91425" spcFirstLastPara="1" rIns="91425" wrap="square" tIns="45700">
            <a:normAutofit/>
          </a:bodyPr>
          <a:lstStyle>
            <a:lvl1pPr indent="-317500" lvl="0" marL="457200" rtl="0" algn="l">
              <a:lnSpc>
                <a:spcPct val="90000"/>
              </a:lnSpc>
              <a:spcBef>
                <a:spcPts val="1200"/>
              </a:spcBef>
              <a:spcAft>
                <a:spcPts val="0"/>
              </a:spcAft>
              <a:buSzPts val="1400"/>
              <a:buChar char="•"/>
              <a:defRPr/>
            </a:lvl1pPr>
            <a:lvl2pPr indent="-298450" lvl="1" marL="914400" rtl="0" algn="l">
              <a:lnSpc>
                <a:spcPct val="90000"/>
              </a:lnSpc>
              <a:spcBef>
                <a:spcPts val="600"/>
              </a:spcBef>
              <a:spcAft>
                <a:spcPts val="0"/>
              </a:spcAft>
              <a:buSzPts val="1100"/>
              <a:buChar char="•"/>
              <a:defRPr/>
            </a:lvl2pPr>
            <a:lvl3pPr indent="-298450" lvl="2" marL="1371600" rtl="0" algn="l">
              <a:lnSpc>
                <a:spcPct val="90000"/>
              </a:lnSpc>
              <a:spcBef>
                <a:spcPts val="600"/>
              </a:spcBef>
              <a:spcAft>
                <a:spcPts val="0"/>
              </a:spcAft>
              <a:buSzPts val="1100"/>
              <a:buChar char="•"/>
              <a:defRPr/>
            </a:lvl3pPr>
            <a:lvl4pPr indent="-298450" lvl="3" marL="1828800" rtl="0" algn="l">
              <a:lnSpc>
                <a:spcPct val="90000"/>
              </a:lnSpc>
              <a:spcBef>
                <a:spcPts val="600"/>
              </a:spcBef>
              <a:spcAft>
                <a:spcPts val="0"/>
              </a:spcAft>
              <a:buSzPts val="1100"/>
              <a:buChar char="•"/>
              <a:defRPr/>
            </a:lvl4pPr>
            <a:lvl5pPr indent="-304800" lvl="4" marL="2286000" rtl="0" algn="l">
              <a:lnSpc>
                <a:spcPct val="90000"/>
              </a:lnSpc>
              <a:spcBef>
                <a:spcPts val="600"/>
              </a:spcBef>
              <a:spcAft>
                <a:spcPts val="0"/>
              </a:spcAft>
              <a:buSzPts val="1200"/>
              <a:buChar char="•"/>
              <a:defRPr/>
            </a:lvl5pPr>
            <a:lvl6pPr indent="-304800" lvl="5" marL="2743200" rtl="0" algn="l">
              <a:lnSpc>
                <a:spcPct val="90000"/>
              </a:lnSpc>
              <a:spcBef>
                <a:spcPts val="600"/>
              </a:spcBef>
              <a:spcAft>
                <a:spcPts val="0"/>
              </a:spcAft>
              <a:buSzPts val="1200"/>
              <a:buChar char="•"/>
              <a:defRPr/>
            </a:lvl6pPr>
            <a:lvl7pPr indent="-304800" lvl="6" marL="3200400" rtl="0" algn="l">
              <a:lnSpc>
                <a:spcPct val="90000"/>
              </a:lnSpc>
              <a:spcBef>
                <a:spcPts val="600"/>
              </a:spcBef>
              <a:spcAft>
                <a:spcPts val="0"/>
              </a:spcAft>
              <a:buSzPts val="1200"/>
              <a:buChar char="•"/>
              <a:defRPr/>
            </a:lvl7pPr>
            <a:lvl8pPr indent="-304800" lvl="7" marL="3657600" rtl="0" algn="l">
              <a:lnSpc>
                <a:spcPct val="90000"/>
              </a:lnSpc>
              <a:spcBef>
                <a:spcPts val="600"/>
              </a:spcBef>
              <a:spcAft>
                <a:spcPts val="0"/>
              </a:spcAft>
              <a:buSzPts val="1200"/>
              <a:buChar char="•"/>
              <a:defRPr/>
            </a:lvl8pPr>
            <a:lvl9pPr indent="-304800" lvl="8" marL="4114800" rtl="0" algn="l">
              <a:lnSpc>
                <a:spcPct val="90000"/>
              </a:lnSpc>
              <a:spcBef>
                <a:spcPts val="600"/>
              </a:spcBef>
              <a:spcAft>
                <a:spcPts val="0"/>
              </a:spcAft>
              <a:buSzPts val="1200"/>
              <a:buChar char="•"/>
              <a:defRPr/>
            </a:lvl9pPr>
          </a:lstStyle>
          <a:p/>
        </p:txBody>
      </p:sp>
      <p:sp>
        <p:nvSpPr>
          <p:cNvPr id="84" name="Google Shape;84;p16"/>
          <p:cNvSpPr txBox="1"/>
          <p:nvPr>
            <p:ph idx="10" type="dt"/>
          </p:nvPr>
        </p:nvSpPr>
        <p:spPr>
          <a:xfrm>
            <a:off x="914400" y="4767264"/>
            <a:ext cx="1676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5" name="Google Shape;85;p16"/>
          <p:cNvSpPr txBox="1"/>
          <p:nvPr>
            <p:ph idx="11" type="ftr"/>
          </p:nvPr>
        </p:nvSpPr>
        <p:spPr>
          <a:xfrm>
            <a:off x="2590801" y="4767264"/>
            <a:ext cx="39624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6" name="Google Shape;86;p16"/>
          <p:cNvSpPr txBox="1"/>
          <p:nvPr>
            <p:ph idx="12" type="sldNum"/>
          </p:nvPr>
        </p:nvSpPr>
        <p:spPr>
          <a:xfrm>
            <a:off x="7924801" y="4767264"/>
            <a:ext cx="7620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7" name="Shape 87"/>
        <p:cNvGrpSpPr/>
        <p:nvPr/>
      </p:nvGrpSpPr>
      <p:grpSpPr>
        <a:xfrm>
          <a:off x="0" y="0"/>
          <a:ext cx="0" cy="0"/>
          <a:chOff x="0" y="0"/>
          <a:chExt cx="0" cy="0"/>
        </a:xfrm>
      </p:grpSpPr>
      <p:grpSp>
        <p:nvGrpSpPr>
          <p:cNvPr id="88" name="Google Shape;88;p17"/>
          <p:cNvGrpSpPr/>
          <p:nvPr/>
        </p:nvGrpSpPr>
        <p:grpSpPr>
          <a:xfrm>
            <a:off x="5638800" y="3109077"/>
            <a:ext cx="3515543" cy="2048439"/>
            <a:chOff x="5638800" y="3109076"/>
            <a:chExt cx="3515543" cy="2048439"/>
          </a:xfrm>
        </p:grpSpPr>
        <p:cxnSp>
          <p:nvCxnSpPr>
            <p:cNvPr id="89" name="Google Shape;89;p17"/>
            <p:cNvCxnSpPr/>
            <p:nvPr/>
          </p:nvCxnSpPr>
          <p:spPr>
            <a:xfrm flipH="1" rot="10800000">
              <a:off x="5638800" y="3109076"/>
              <a:ext cx="3515400" cy="2037000"/>
            </a:xfrm>
            <a:prstGeom prst="straightConnector1">
              <a:avLst/>
            </a:prstGeom>
            <a:noFill/>
            <a:ln cap="flat" cmpd="sng" w="38100">
              <a:solidFill>
                <a:srgbClr val="007272"/>
              </a:solidFill>
              <a:prstDash val="solid"/>
              <a:miter lim="800000"/>
              <a:headEnd len="sm" w="sm" type="none"/>
              <a:tailEnd len="sm" w="sm" type="none"/>
            </a:ln>
          </p:spPr>
        </p:cxnSp>
        <p:cxnSp>
          <p:nvCxnSpPr>
            <p:cNvPr id="90" name="Google Shape;90;p17"/>
            <p:cNvCxnSpPr/>
            <p:nvPr/>
          </p:nvCxnSpPr>
          <p:spPr>
            <a:xfrm flipH="1" rot="10800000">
              <a:off x="6004643" y="3333815"/>
              <a:ext cx="3149700" cy="1823700"/>
            </a:xfrm>
            <a:prstGeom prst="straightConnector1">
              <a:avLst/>
            </a:prstGeom>
            <a:noFill/>
            <a:ln cap="flat" cmpd="sng" w="28575">
              <a:solidFill>
                <a:srgbClr val="007272"/>
              </a:solidFill>
              <a:prstDash val="solid"/>
              <a:miter lim="800000"/>
              <a:headEnd len="sm" w="sm" type="none"/>
              <a:tailEnd len="sm" w="sm" type="none"/>
            </a:ln>
          </p:spPr>
        </p:cxnSp>
        <p:cxnSp>
          <p:nvCxnSpPr>
            <p:cNvPr id="91" name="Google Shape;91;p17"/>
            <p:cNvCxnSpPr/>
            <p:nvPr/>
          </p:nvCxnSpPr>
          <p:spPr>
            <a:xfrm flipH="1" rot="10800000">
              <a:off x="6388342" y="3549840"/>
              <a:ext cx="2766000" cy="1600200"/>
            </a:xfrm>
            <a:prstGeom prst="straightConnector1">
              <a:avLst/>
            </a:prstGeom>
            <a:noFill/>
            <a:ln cap="flat" cmpd="sng" w="25400">
              <a:solidFill>
                <a:srgbClr val="004C4C"/>
              </a:solidFill>
              <a:prstDash val="solid"/>
              <a:miter lim="800000"/>
              <a:headEnd len="sm" w="sm" type="none"/>
              <a:tailEnd len="sm" w="sm" type="none"/>
            </a:ln>
          </p:spPr>
        </p:cxnSp>
      </p:grpSp>
      <p:sp>
        <p:nvSpPr>
          <p:cNvPr id="92" name="Google Shape;92;p17"/>
          <p:cNvSpPr txBox="1"/>
          <p:nvPr>
            <p:ph type="title"/>
          </p:nvPr>
        </p:nvSpPr>
        <p:spPr>
          <a:xfrm>
            <a:off x="1219200" y="1657351"/>
            <a:ext cx="6705600" cy="20730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4100"/>
              <a:buFont typeface="Calibri"/>
              <a:buNone/>
              <a:defRPr b="0" sz="4100" cap="none"/>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3" name="Google Shape;93;p17"/>
          <p:cNvSpPr txBox="1"/>
          <p:nvPr>
            <p:ph idx="1" type="body"/>
          </p:nvPr>
        </p:nvSpPr>
        <p:spPr>
          <a:xfrm>
            <a:off x="1219199" y="3713450"/>
            <a:ext cx="5303400" cy="9156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0"/>
              </a:spcBef>
              <a:spcAft>
                <a:spcPts val="0"/>
              </a:spcAft>
              <a:buSzPts val="2100"/>
              <a:buNone/>
              <a:defRPr sz="2100" cap="none">
                <a:solidFill>
                  <a:schemeClr val="accent1"/>
                </a:solidFill>
              </a:defRPr>
            </a:lvl1pPr>
            <a:lvl2pPr indent="-228600" lvl="1" marL="914400" rtl="0" algn="l">
              <a:lnSpc>
                <a:spcPct val="90000"/>
              </a:lnSpc>
              <a:spcBef>
                <a:spcPts val="600"/>
              </a:spcBef>
              <a:spcAft>
                <a:spcPts val="0"/>
              </a:spcAft>
              <a:buSzPts val="1400"/>
              <a:buNone/>
              <a:defRPr sz="1800">
                <a:solidFill>
                  <a:schemeClr val="lt1"/>
                </a:solidFill>
              </a:defRPr>
            </a:lvl2pPr>
            <a:lvl3pPr indent="-228600" lvl="2" marL="1371600" rtl="0" algn="l">
              <a:lnSpc>
                <a:spcPct val="90000"/>
              </a:lnSpc>
              <a:spcBef>
                <a:spcPts val="600"/>
              </a:spcBef>
              <a:spcAft>
                <a:spcPts val="0"/>
              </a:spcAft>
              <a:buSzPts val="1300"/>
              <a:buNone/>
              <a:defRPr sz="1600">
                <a:solidFill>
                  <a:schemeClr val="lt1"/>
                </a:solidFill>
              </a:defRPr>
            </a:lvl3pPr>
            <a:lvl4pPr indent="-228600" lvl="3" marL="1828800" rtl="0" algn="l">
              <a:lnSpc>
                <a:spcPct val="90000"/>
              </a:lnSpc>
              <a:spcBef>
                <a:spcPts val="600"/>
              </a:spcBef>
              <a:spcAft>
                <a:spcPts val="0"/>
              </a:spcAft>
              <a:buSzPts val="1100"/>
              <a:buNone/>
              <a:defRPr sz="1400">
                <a:solidFill>
                  <a:schemeClr val="lt1"/>
                </a:solidFill>
              </a:defRPr>
            </a:lvl4pPr>
            <a:lvl5pPr indent="-228600" lvl="4" marL="2286000" rtl="0" algn="l">
              <a:lnSpc>
                <a:spcPct val="90000"/>
              </a:lnSpc>
              <a:spcBef>
                <a:spcPts val="600"/>
              </a:spcBef>
              <a:spcAft>
                <a:spcPts val="0"/>
              </a:spcAft>
              <a:buSzPts val="1100"/>
              <a:buNone/>
              <a:defRPr sz="1400">
                <a:solidFill>
                  <a:schemeClr val="lt1"/>
                </a:solidFill>
              </a:defRPr>
            </a:lvl5pPr>
            <a:lvl6pPr indent="-228600" lvl="5" marL="2743200" rtl="0" algn="l">
              <a:lnSpc>
                <a:spcPct val="90000"/>
              </a:lnSpc>
              <a:spcBef>
                <a:spcPts val="600"/>
              </a:spcBef>
              <a:spcAft>
                <a:spcPts val="0"/>
              </a:spcAft>
              <a:buSzPts val="1100"/>
              <a:buNone/>
              <a:defRPr sz="1400">
                <a:solidFill>
                  <a:schemeClr val="lt1"/>
                </a:solidFill>
              </a:defRPr>
            </a:lvl6pPr>
            <a:lvl7pPr indent="-228600" lvl="6" marL="3200400" rtl="0" algn="l">
              <a:lnSpc>
                <a:spcPct val="90000"/>
              </a:lnSpc>
              <a:spcBef>
                <a:spcPts val="600"/>
              </a:spcBef>
              <a:spcAft>
                <a:spcPts val="0"/>
              </a:spcAft>
              <a:buSzPts val="1100"/>
              <a:buNone/>
              <a:defRPr sz="1400">
                <a:solidFill>
                  <a:schemeClr val="lt1"/>
                </a:solidFill>
              </a:defRPr>
            </a:lvl7pPr>
            <a:lvl8pPr indent="-228600" lvl="7" marL="3657600" rtl="0" algn="l">
              <a:lnSpc>
                <a:spcPct val="90000"/>
              </a:lnSpc>
              <a:spcBef>
                <a:spcPts val="600"/>
              </a:spcBef>
              <a:spcAft>
                <a:spcPts val="0"/>
              </a:spcAft>
              <a:buSzPts val="1100"/>
              <a:buNone/>
              <a:defRPr sz="1400">
                <a:solidFill>
                  <a:schemeClr val="lt1"/>
                </a:solidFill>
              </a:defRPr>
            </a:lvl8pPr>
            <a:lvl9pPr indent="-228600" lvl="8" marL="4114800" rtl="0" algn="l">
              <a:lnSpc>
                <a:spcPct val="90000"/>
              </a:lnSpc>
              <a:spcBef>
                <a:spcPts val="600"/>
              </a:spcBef>
              <a:spcAft>
                <a:spcPts val="0"/>
              </a:spcAft>
              <a:buSzPts val="1100"/>
              <a:buNone/>
              <a:defRPr sz="1400">
                <a:solidFill>
                  <a:schemeClr val="lt1"/>
                </a:solidFill>
              </a:defRPr>
            </a:lvl9pPr>
          </a:lstStyle>
          <a:p/>
        </p:txBody>
      </p:sp>
      <p:sp>
        <p:nvSpPr>
          <p:cNvPr id="94" name="Google Shape;94;p17"/>
          <p:cNvSpPr txBox="1"/>
          <p:nvPr>
            <p:ph idx="10" type="dt"/>
          </p:nvPr>
        </p:nvSpPr>
        <p:spPr>
          <a:xfrm>
            <a:off x="914400" y="4767264"/>
            <a:ext cx="1676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5" name="Google Shape;95;p17"/>
          <p:cNvSpPr txBox="1"/>
          <p:nvPr>
            <p:ph idx="11" type="ftr"/>
          </p:nvPr>
        </p:nvSpPr>
        <p:spPr>
          <a:xfrm>
            <a:off x="2590801" y="4767264"/>
            <a:ext cx="39624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6" name="Google Shape;96;p17"/>
          <p:cNvSpPr txBox="1"/>
          <p:nvPr>
            <p:ph idx="12" type="sldNum"/>
          </p:nvPr>
        </p:nvSpPr>
        <p:spPr>
          <a:xfrm>
            <a:off x="7924801" y="4767264"/>
            <a:ext cx="7620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7" name="Shape 97"/>
        <p:cNvGrpSpPr/>
        <p:nvPr/>
      </p:nvGrpSpPr>
      <p:grpSpPr>
        <a:xfrm>
          <a:off x="0" y="0"/>
          <a:ext cx="0" cy="0"/>
          <a:chOff x="0" y="0"/>
          <a:chExt cx="0" cy="0"/>
        </a:xfrm>
      </p:grpSpPr>
      <p:sp>
        <p:nvSpPr>
          <p:cNvPr id="98" name="Google Shape;98;p18"/>
          <p:cNvSpPr txBox="1"/>
          <p:nvPr>
            <p:ph type="title"/>
          </p:nvPr>
        </p:nvSpPr>
        <p:spPr>
          <a:xfrm>
            <a:off x="914400" y="205978"/>
            <a:ext cx="7772400" cy="9180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9" name="Google Shape;99;p18"/>
          <p:cNvSpPr txBox="1"/>
          <p:nvPr>
            <p:ph idx="1" type="body"/>
          </p:nvPr>
        </p:nvSpPr>
        <p:spPr>
          <a:xfrm>
            <a:off x="914400" y="1280160"/>
            <a:ext cx="3810000" cy="3348900"/>
          </a:xfrm>
          <a:prstGeom prst="rect">
            <a:avLst/>
          </a:prstGeom>
          <a:noFill/>
          <a:ln>
            <a:noFill/>
          </a:ln>
        </p:spPr>
        <p:txBody>
          <a:bodyPr anchorCtr="0" anchor="t" bIns="45700" lIns="91425" spcFirstLastPara="1" rIns="91425" wrap="square" tIns="45700">
            <a:normAutofit/>
          </a:bodyPr>
          <a:lstStyle>
            <a:lvl1pPr indent="-361950" lvl="0" marL="457200" rtl="0" algn="l">
              <a:lnSpc>
                <a:spcPct val="90000"/>
              </a:lnSpc>
              <a:spcBef>
                <a:spcPts val="1200"/>
              </a:spcBef>
              <a:spcAft>
                <a:spcPts val="0"/>
              </a:spcAft>
              <a:buSzPts val="2100"/>
              <a:buChar char="•"/>
              <a:defRPr sz="2100"/>
            </a:lvl1pPr>
            <a:lvl2pPr indent="-317500" lvl="1" marL="914400" rtl="0" algn="l">
              <a:lnSpc>
                <a:spcPct val="90000"/>
              </a:lnSpc>
              <a:spcBef>
                <a:spcPts val="600"/>
              </a:spcBef>
              <a:spcAft>
                <a:spcPts val="0"/>
              </a:spcAft>
              <a:buSzPts val="1400"/>
              <a:buChar char="•"/>
              <a:defRPr sz="1800"/>
            </a:lvl2pPr>
            <a:lvl3pPr indent="-304800" lvl="2" marL="1371600" rtl="0" algn="l">
              <a:lnSpc>
                <a:spcPct val="90000"/>
              </a:lnSpc>
              <a:spcBef>
                <a:spcPts val="600"/>
              </a:spcBef>
              <a:spcAft>
                <a:spcPts val="0"/>
              </a:spcAft>
              <a:buSzPts val="1200"/>
              <a:buChar char="•"/>
              <a:defRPr sz="1500"/>
            </a:lvl3pPr>
            <a:lvl4pPr indent="-304800" lvl="3" marL="1828800" rtl="0" algn="l">
              <a:lnSpc>
                <a:spcPct val="90000"/>
              </a:lnSpc>
              <a:spcBef>
                <a:spcPts val="600"/>
              </a:spcBef>
              <a:spcAft>
                <a:spcPts val="0"/>
              </a:spcAft>
              <a:buSzPts val="1200"/>
              <a:buChar char="•"/>
              <a:defRPr sz="1500"/>
            </a:lvl4pPr>
            <a:lvl5pPr indent="-304800" lvl="4" marL="2286000" rtl="0" algn="l">
              <a:lnSpc>
                <a:spcPct val="90000"/>
              </a:lnSpc>
              <a:spcBef>
                <a:spcPts val="600"/>
              </a:spcBef>
              <a:spcAft>
                <a:spcPts val="0"/>
              </a:spcAft>
              <a:buSzPts val="1200"/>
              <a:buChar char="•"/>
              <a:defRPr sz="1500"/>
            </a:lvl5pPr>
            <a:lvl6pPr indent="-304800" lvl="5" marL="2743200" rtl="0" algn="l">
              <a:lnSpc>
                <a:spcPct val="90000"/>
              </a:lnSpc>
              <a:spcBef>
                <a:spcPts val="600"/>
              </a:spcBef>
              <a:spcAft>
                <a:spcPts val="0"/>
              </a:spcAft>
              <a:buSzPts val="1200"/>
              <a:buChar char="•"/>
              <a:defRPr sz="1500"/>
            </a:lvl6pPr>
            <a:lvl7pPr indent="-304800" lvl="6" marL="3200400" rtl="0" algn="l">
              <a:lnSpc>
                <a:spcPct val="90000"/>
              </a:lnSpc>
              <a:spcBef>
                <a:spcPts val="600"/>
              </a:spcBef>
              <a:spcAft>
                <a:spcPts val="0"/>
              </a:spcAft>
              <a:buSzPts val="1200"/>
              <a:buChar char="•"/>
              <a:defRPr sz="1500"/>
            </a:lvl7pPr>
            <a:lvl8pPr indent="-304800" lvl="7" marL="3657600" rtl="0" algn="l">
              <a:lnSpc>
                <a:spcPct val="90000"/>
              </a:lnSpc>
              <a:spcBef>
                <a:spcPts val="600"/>
              </a:spcBef>
              <a:spcAft>
                <a:spcPts val="0"/>
              </a:spcAft>
              <a:buSzPts val="1200"/>
              <a:buChar char="•"/>
              <a:defRPr sz="1500"/>
            </a:lvl8pPr>
            <a:lvl9pPr indent="-304800" lvl="8" marL="4114800" rtl="0" algn="l">
              <a:lnSpc>
                <a:spcPct val="90000"/>
              </a:lnSpc>
              <a:spcBef>
                <a:spcPts val="600"/>
              </a:spcBef>
              <a:spcAft>
                <a:spcPts val="0"/>
              </a:spcAft>
              <a:buSzPts val="1200"/>
              <a:buChar char="•"/>
              <a:defRPr sz="1500"/>
            </a:lvl9pPr>
          </a:lstStyle>
          <a:p/>
        </p:txBody>
      </p:sp>
      <p:sp>
        <p:nvSpPr>
          <p:cNvPr id="100" name="Google Shape;100;p18"/>
          <p:cNvSpPr txBox="1"/>
          <p:nvPr>
            <p:ph idx="2" type="body"/>
          </p:nvPr>
        </p:nvSpPr>
        <p:spPr>
          <a:xfrm>
            <a:off x="4876800" y="1280160"/>
            <a:ext cx="3810000" cy="3348900"/>
          </a:xfrm>
          <a:prstGeom prst="rect">
            <a:avLst/>
          </a:prstGeom>
          <a:noFill/>
          <a:ln>
            <a:noFill/>
          </a:ln>
        </p:spPr>
        <p:txBody>
          <a:bodyPr anchorCtr="0" anchor="t" bIns="45700" lIns="91425" spcFirstLastPara="1" rIns="91425" wrap="square" tIns="45700">
            <a:normAutofit/>
          </a:bodyPr>
          <a:lstStyle>
            <a:lvl1pPr indent="-361950" lvl="0" marL="457200" rtl="0" algn="l">
              <a:lnSpc>
                <a:spcPct val="90000"/>
              </a:lnSpc>
              <a:spcBef>
                <a:spcPts val="1200"/>
              </a:spcBef>
              <a:spcAft>
                <a:spcPts val="0"/>
              </a:spcAft>
              <a:buSzPts val="2100"/>
              <a:buChar char="•"/>
              <a:defRPr sz="2100"/>
            </a:lvl1pPr>
            <a:lvl2pPr indent="-317500" lvl="1" marL="914400" rtl="0" algn="l">
              <a:lnSpc>
                <a:spcPct val="90000"/>
              </a:lnSpc>
              <a:spcBef>
                <a:spcPts val="600"/>
              </a:spcBef>
              <a:spcAft>
                <a:spcPts val="0"/>
              </a:spcAft>
              <a:buSzPts val="1400"/>
              <a:buChar char="•"/>
              <a:defRPr sz="1800"/>
            </a:lvl2pPr>
            <a:lvl3pPr indent="-304800" lvl="2" marL="1371600" rtl="0" algn="l">
              <a:lnSpc>
                <a:spcPct val="90000"/>
              </a:lnSpc>
              <a:spcBef>
                <a:spcPts val="600"/>
              </a:spcBef>
              <a:spcAft>
                <a:spcPts val="0"/>
              </a:spcAft>
              <a:buSzPts val="1200"/>
              <a:buChar char="•"/>
              <a:defRPr sz="1500"/>
            </a:lvl3pPr>
            <a:lvl4pPr indent="-304800" lvl="3" marL="1828800" rtl="0" algn="l">
              <a:lnSpc>
                <a:spcPct val="90000"/>
              </a:lnSpc>
              <a:spcBef>
                <a:spcPts val="600"/>
              </a:spcBef>
              <a:spcAft>
                <a:spcPts val="0"/>
              </a:spcAft>
              <a:buSzPts val="1200"/>
              <a:buChar char="•"/>
              <a:defRPr sz="1500"/>
            </a:lvl4pPr>
            <a:lvl5pPr indent="-304800" lvl="4" marL="2286000" rtl="0" algn="l">
              <a:lnSpc>
                <a:spcPct val="90000"/>
              </a:lnSpc>
              <a:spcBef>
                <a:spcPts val="600"/>
              </a:spcBef>
              <a:spcAft>
                <a:spcPts val="0"/>
              </a:spcAft>
              <a:buSzPts val="1200"/>
              <a:buChar char="•"/>
              <a:defRPr sz="1500"/>
            </a:lvl5pPr>
            <a:lvl6pPr indent="-304800" lvl="5" marL="2743200" rtl="0" algn="l">
              <a:lnSpc>
                <a:spcPct val="90000"/>
              </a:lnSpc>
              <a:spcBef>
                <a:spcPts val="600"/>
              </a:spcBef>
              <a:spcAft>
                <a:spcPts val="0"/>
              </a:spcAft>
              <a:buSzPts val="1200"/>
              <a:buChar char="•"/>
              <a:defRPr sz="1500"/>
            </a:lvl6pPr>
            <a:lvl7pPr indent="-304800" lvl="6" marL="3200400" rtl="0" algn="l">
              <a:lnSpc>
                <a:spcPct val="90000"/>
              </a:lnSpc>
              <a:spcBef>
                <a:spcPts val="600"/>
              </a:spcBef>
              <a:spcAft>
                <a:spcPts val="0"/>
              </a:spcAft>
              <a:buSzPts val="1200"/>
              <a:buChar char="•"/>
              <a:defRPr sz="1500"/>
            </a:lvl7pPr>
            <a:lvl8pPr indent="-304800" lvl="7" marL="3657600" rtl="0" algn="l">
              <a:lnSpc>
                <a:spcPct val="90000"/>
              </a:lnSpc>
              <a:spcBef>
                <a:spcPts val="600"/>
              </a:spcBef>
              <a:spcAft>
                <a:spcPts val="0"/>
              </a:spcAft>
              <a:buSzPts val="1200"/>
              <a:buChar char="•"/>
              <a:defRPr sz="1500"/>
            </a:lvl8pPr>
            <a:lvl9pPr indent="-304800" lvl="8" marL="4114800" rtl="0" algn="l">
              <a:lnSpc>
                <a:spcPct val="90000"/>
              </a:lnSpc>
              <a:spcBef>
                <a:spcPts val="600"/>
              </a:spcBef>
              <a:spcAft>
                <a:spcPts val="0"/>
              </a:spcAft>
              <a:buSzPts val="1200"/>
              <a:buChar char="•"/>
              <a:defRPr sz="1500"/>
            </a:lvl9pPr>
          </a:lstStyle>
          <a:p/>
        </p:txBody>
      </p:sp>
      <p:sp>
        <p:nvSpPr>
          <p:cNvPr id="101" name="Google Shape;101;p18"/>
          <p:cNvSpPr txBox="1"/>
          <p:nvPr>
            <p:ph idx="10" type="dt"/>
          </p:nvPr>
        </p:nvSpPr>
        <p:spPr>
          <a:xfrm>
            <a:off x="914400" y="4767264"/>
            <a:ext cx="1676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2" name="Google Shape;102;p18"/>
          <p:cNvSpPr txBox="1"/>
          <p:nvPr>
            <p:ph idx="11" type="ftr"/>
          </p:nvPr>
        </p:nvSpPr>
        <p:spPr>
          <a:xfrm>
            <a:off x="2590801" y="4767264"/>
            <a:ext cx="39624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3" name="Google Shape;103;p18"/>
          <p:cNvSpPr txBox="1"/>
          <p:nvPr>
            <p:ph idx="12" type="sldNum"/>
          </p:nvPr>
        </p:nvSpPr>
        <p:spPr>
          <a:xfrm>
            <a:off x="7924801" y="4767264"/>
            <a:ext cx="7620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4" name="Shape 104"/>
        <p:cNvGrpSpPr/>
        <p:nvPr/>
      </p:nvGrpSpPr>
      <p:grpSpPr>
        <a:xfrm>
          <a:off x="0" y="0"/>
          <a:ext cx="0" cy="0"/>
          <a:chOff x="0" y="0"/>
          <a:chExt cx="0" cy="0"/>
        </a:xfrm>
      </p:grpSpPr>
      <p:sp>
        <p:nvSpPr>
          <p:cNvPr id="105" name="Google Shape;105;p19"/>
          <p:cNvSpPr txBox="1"/>
          <p:nvPr>
            <p:ph type="title"/>
          </p:nvPr>
        </p:nvSpPr>
        <p:spPr>
          <a:xfrm>
            <a:off x="914400" y="205978"/>
            <a:ext cx="7772400" cy="9180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2700"/>
              <a:buFont typeface="Calibri"/>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6" name="Google Shape;106;p19"/>
          <p:cNvSpPr txBox="1"/>
          <p:nvPr>
            <p:ph idx="1" type="body"/>
          </p:nvPr>
        </p:nvSpPr>
        <p:spPr>
          <a:xfrm>
            <a:off x="914400" y="1276350"/>
            <a:ext cx="3813000" cy="685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0"/>
              </a:spcBef>
              <a:spcAft>
                <a:spcPts val="0"/>
              </a:spcAft>
              <a:buSzPts val="2100"/>
              <a:buNone/>
              <a:defRPr b="0" sz="2100" cap="none">
                <a:solidFill>
                  <a:schemeClr val="accent1"/>
                </a:solidFill>
              </a:defRPr>
            </a:lvl1pPr>
            <a:lvl2pPr indent="-228600" lvl="1" marL="914400" rtl="0" algn="l">
              <a:lnSpc>
                <a:spcPct val="90000"/>
              </a:lnSpc>
              <a:spcBef>
                <a:spcPts val="600"/>
              </a:spcBef>
              <a:spcAft>
                <a:spcPts val="0"/>
              </a:spcAft>
              <a:buSzPts val="1600"/>
              <a:buNone/>
              <a:defRPr b="1" sz="2000"/>
            </a:lvl2pPr>
            <a:lvl3pPr indent="-228600" lvl="2" marL="1371600" rtl="0" algn="l">
              <a:lnSpc>
                <a:spcPct val="90000"/>
              </a:lnSpc>
              <a:spcBef>
                <a:spcPts val="600"/>
              </a:spcBef>
              <a:spcAft>
                <a:spcPts val="0"/>
              </a:spcAft>
              <a:buSzPts val="1400"/>
              <a:buNone/>
              <a:defRPr b="1" sz="1800"/>
            </a:lvl3pPr>
            <a:lvl4pPr indent="-228600" lvl="3" marL="1828800" rtl="0" algn="l">
              <a:lnSpc>
                <a:spcPct val="90000"/>
              </a:lnSpc>
              <a:spcBef>
                <a:spcPts val="600"/>
              </a:spcBef>
              <a:spcAft>
                <a:spcPts val="0"/>
              </a:spcAft>
              <a:buSzPts val="1300"/>
              <a:buNone/>
              <a:defRPr b="1" sz="1600"/>
            </a:lvl4pPr>
            <a:lvl5pPr indent="-228600" lvl="4" marL="2286000" rtl="0" algn="l">
              <a:lnSpc>
                <a:spcPct val="90000"/>
              </a:lnSpc>
              <a:spcBef>
                <a:spcPts val="600"/>
              </a:spcBef>
              <a:spcAft>
                <a:spcPts val="0"/>
              </a:spcAft>
              <a:buSzPts val="1300"/>
              <a:buNone/>
              <a:defRPr b="1" sz="1600"/>
            </a:lvl5pPr>
            <a:lvl6pPr indent="-228600" lvl="5" marL="2743200" rtl="0" algn="l">
              <a:lnSpc>
                <a:spcPct val="90000"/>
              </a:lnSpc>
              <a:spcBef>
                <a:spcPts val="600"/>
              </a:spcBef>
              <a:spcAft>
                <a:spcPts val="0"/>
              </a:spcAft>
              <a:buSzPts val="1300"/>
              <a:buNone/>
              <a:defRPr b="1" sz="1600"/>
            </a:lvl6pPr>
            <a:lvl7pPr indent="-228600" lvl="6" marL="3200400" rtl="0" algn="l">
              <a:lnSpc>
                <a:spcPct val="90000"/>
              </a:lnSpc>
              <a:spcBef>
                <a:spcPts val="600"/>
              </a:spcBef>
              <a:spcAft>
                <a:spcPts val="0"/>
              </a:spcAft>
              <a:buSzPts val="1300"/>
              <a:buNone/>
              <a:defRPr b="1" sz="1600"/>
            </a:lvl7pPr>
            <a:lvl8pPr indent="-228600" lvl="7" marL="3657600" rtl="0" algn="l">
              <a:lnSpc>
                <a:spcPct val="90000"/>
              </a:lnSpc>
              <a:spcBef>
                <a:spcPts val="600"/>
              </a:spcBef>
              <a:spcAft>
                <a:spcPts val="0"/>
              </a:spcAft>
              <a:buSzPts val="1300"/>
              <a:buNone/>
              <a:defRPr b="1" sz="1600"/>
            </a:lvl8pPr>
            <a:lvl9pPr indent="-228600" lvl="8" marL="4114800" rtl="0" algn="l">
              <a:lnSpc>
                <a:spcPct val="90000"/>
              </a:lnSpc>
              <a:spcBef>
                <a:spcPts val="600"/>
              </a:spcBef>
              <a:spcAft>
                <a:spcPts val="0"/>
              </a:spcAft>
              <a:buSzPts val="1300"/>
              <a:buNone/>
              <a:defRPr b="1" sz="1600"/>
            </a:lvl9pPr>
          </a:lstStyle>
          <a:p/>
        </p:txBody>
      </p:sp>
      <p:sp>
        <p:nvSpPr>
          <p:cNvPr id="107" name="Google Shape;107;p19"/>
          <p:cNvSpPr txBox="1"/>
          <p:nvPr>
            <p:ph idx="2" type="body"/>
          </p:nvPr>
        </p:nvSpPr>
        <p:spPr>
          <a:xfrm>
            <a:off x="914400" y="2038350"/>
            <a:ext cx="3810000" cy="2590800"/>
          </a:xfrm>
          <a:prstGeom prst="rect">
            <a:avLst/>
          </a:prstGeom>
          <a:noFill/>
          <a:ln>
            <a:noFill/>
          </a:ln>
        </p:spPr>
        <p:txBody>
          <a:bodyPr anchorCtr="0" anchor="t" bIns="45700" lIns="91425" spcFirstLastPara="1" rIns="91425" wrap="square" tIns="45700">
            <a:noAutofit/>
          </a:bodyPr>
          <a:lstStyle>
            <a:lvl1pPr indent="-361950" lvl="0" marL="457200" rtl="0" algn="l">
              <a:lnSpc>
                <a:spcPct val="90000"/>
              </a:lnSpc>
              <a:spcBef>
                <a:spcPts val="1200"/>
              </a:spcBef>
              <a:spcAft>
                <a:spcPts val="0"/>
              </a:spcAft>
              <a:buSzPts val="2100"/>
              <a:buChar char="•"/>
              <a:defRPr sz="2100"/>
            </a:lvl1pPr>
            <a:lvl2pPr indent="-317500" lvl="1" marL="914400" rtl="0" algn="l">
              <a:lnSpc>
                <a:spcPct val="90000"/>
              </a:lnSpc>
              <a:spcBef>
                <a:spcPts val="600"/>
              </a:spcBef>
              <a:spcAft>
                <a:spcPts val="0"/>
              </a:spcAft>
              <a:buSzPts val="1400"/>
              <a:buChar char="•"/>
              <a:defRPr sz="1800"/>
            </a:lvl2pPr>
            <a:lvl3pPr indent="-304800" lvl="2" marL="1371600" rtl="0" algn="l">
              <a:lnSpc>
                <a:spcPct val="90000"/>
              </a:lnSpc>
              <a:spcBef>
                <a:spcPts val="600"/>
              </a:spcBef>
              <a:spcAft>
                <a:spcPts val="0"/>
              </a:spcAft>
              <a:buSzPts val="1200"/>
              <a:buChar char="•"/>
              <a:defRPr sz="1500"/>
            </a:lvl3pPr>
            <a:lvl4pPr indent="-304800" lvl="3" marL="1828800" rtl="0" algn="l">
              <a:lnSpc>
                <a:spcPct val="90000"/>
              </a:lnSpc>
              <a:spcBef>
                <a:spcPts val="600"/>
              </a:spcBef>
              <a:spcAft>
                <a:spcPts val="0"/>
              </a:spcAft>
              <a:buSzPts val="1200"/>
              <a:buChar char="•"/>
              <a:defRPr sz="1500"/>
            </a:lvl4pPr>
            <a:lvl5pPr indent="-304800" lvl="4" marL="2286000" rtl="0" algn="l">
              <a:lnSpc>
                <a:spcPct val="90000"/>
              </a:lnSpc>
              <a:spcBef>
                <a:spcPts val="600"/>
              </a:spcBef>
              <a:spcAft>
                <a:spcPts val="0"/>
              </a:spcAft>
              <a:buSzPts val="1200"/>
              <a:buChar char="•"/>
              <a:defRPr sz="1500"/>
            </a:lvl5pPr>
            <a:lvl6pPr indent="-304800" lvl="5" marL="2743200" rtl="0" algn="l">
              <a:lnSpc>
                <a:spcPct val="90000"/>
              </a:lnSpc>
              <a:spcBef>
                <a:spcPts val="600"/>
              </a:spcBef>
              <a:spcAft>
                <a:spcPts val="0"/>
              </a:spcAft>
              <a:buSzPts val="1200"/>
              <a:buChar char="•"/>
              <a:defRPr sz="1500"/>
            </a:lvl6pPr>
            <a:lvl7pPr indent="-304800" lvl="6" marL="3200400" rtl="0" algn="l">
              <a:lnSpc>
                <a:spcPct val="90000"/>
              </a:lnSpc>
              <a:spcBef>
                <a:spcPts val="600"/>
              </a:spcBef>
              <a:spcAft>
                <a:spcPts val="0"/>
              </a:spcAft>
              <a:buSzPts val="1200"/>
              <a:buChar char="•"/>
              <a:defRPr sz="1500"/>
            </a:lvl7pPr>
            <a:lvl8pPr indent="-304800" lvl="7" marL="3657600" rtl="0" algn="l">
              <a:lnSpc>
                <a:spcPct val="90000"/>
              </a:lnSpc>
              <a:spcBef>
                <a:spcPts val="600"/>
              </a:spcBef>
              <a:spcAft>
                <a:spcPts val="0"/>
              </a:spcAft>
              <a:buSzPts val="1200"/>
              <a:buChar char="•"/>
              <a:defRPr sz="1500"/>
            </a:lvl8pPr>
            <a:lvl9pPr indent="-304800" lvl="8" marL="4114800" rtl="0" algn="l">
              <a:lnSpc>
                <a:spcPct val="90000"/>
              </a:lnSpc>
              <a:spcBef>
                <a:spcPts val="600"/>
              </a:spcBef>
              <a:spcAft>
                <a:spcPts val="0"/>
              </a:spcAft>
              <a:buSzPts val="1200"/>
              <a:buChar char="•"/>
              <a:defRPr sz="1500"/>
            </a:lvl9pPr>
          </a:lstStyle>
          <a:p/>
        </p:txBody>
      </p:sp>
      <p:sp>
        <p:nvSpPr>
          <p:cNvPr id="108" name="Google Shape;108;p19"/>
          <p:cNvSpPr txBox="1"/>
          <p:nvPr>
            <p:ph idx="3" type="body"/>
          </p:nvPr>
        </p:nvSpPr>
        <p:spPr>
          <a:xfrm>
            <a:off x="4873752" y="1276350"/>
            <a:ext cx="3813000" cy="685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0"/>
              </a:spcBef>
              <a:spcAft>
                <a:spcPts val="0"/>
              </a:spcAft>
              <a:buSzPts val="2100"/>
              <a:buNone/>
              <a:defRPr b="0" sz="2100" cap="none">
                <a:solidFill>
                  <a:schemeClr val="accent1"/>
                </a:solidFill>
              </a:defRPr>
            </a:lvl1pPr>
            <a:lvl2pPr indent="-228600" lvl="1" marL="914400" rtl="0" algn="l">
              <a:lnSpc>
                <a:spcPct val="90000"/>
              </a:lnSpc>
              <a:spcBef>
                <a:spcPts val="600"/>
              </a:spcBef>
              <a:spcAft>
                <a:spcPts val="0"/>
              </a:spcAft>
              <a:buSzPts val="1600"/>
              <a:buNone/>
              <a:defRPr b="1" sz="2000"/>
            </a:lvl2pPr>
            <a:lvl3pPr indent="-228600" lvl="2" marL="1371600" rtl="0" algn="l">
              <a:lnSpc>
                <a:spcPct val="90000"/>
              </a:lnSpc>
              <a:spcBef>
                <a:spcPts val="600"/>
              </a:spcBef>
              <a:spcAft>
                <a:spcPts val="0"/>
              </a:spcAft>
              <a:buSzPts val="1400"/>
              <a:buNone/>
              <a:defRPr b="1" sz="1800"/>
            </a:lvl3pPr>
            <a:lvl4pPr indent="-228600" lvl="3" marL="1828800" rtl="0" algn="l">
              <a:lnSpc>
                <a:spcPct val="90000"/>
              </a:lnSpc>
              <a:spcBef>
                <a:spcPts val="600"/>
              </a:spcBef>
              <a:spcAft>
                <a:spcPts val="0"/>
              </a:spcAft>
              <a:buSzPts val="1300"/>
              <a:buNone/>
              <a:defRPr b="1" sz="1600"/>
            </a:lvl4pPr>
            <a:lvl5pPr indent="-228600" lvl="4" marL="2286000" rtl="0" algn="l">
              <a:lnSpc>
                <a:spcPct val="90000"/>
              </a:lnSpc>
              <a:spcBef>
                <a:spcPts val="600"/>
              </a:spcBef>
              <a:spcAft>
                <a:spcPts val="0"/>
              </a:spcAft>
              <a:buSzPts val="1300"/>
              <a:buNone/>
              <a:defRPr b="1" sz="1600"/>
            </a:lvl5pPr>
            <a:lvl6pPr indent="-228600" lvl="5" marL="2743200" rtl="0" algn="l">
              <a:lnSpc>
                <a:spcPct val="90000"/>
              </a:lnSpc>
              <a:spcBef>
                <a:spcPts val="600"/>
              </a:spcBef>
              <a:spcAft>
                <a:spcPts val="0"/>
              </a:spcAft>
              <a:buSzPts val="1300"/>
              <a:buNone/>
              <a:defRPr b="1" sz="1600"/>
            </a:lvl6pPr>
            <a:lvl7pPr indent="-228600" lvl="6" marL="3200400" rtl="0" algn="l">
              <a:lnSpc>
                <a:spcPct val="90000"/>
              </a:lnSpc>
              <a:spcBef>
                <a:spcPts val="600"/>
              </a:spcBef>
              <a:spcAft>
                <a:spcPts val="0"/>
              </a:spcAft>
              <a:buSzPts val="1300"/>
              <a:buNone/>
              <a:defRPr b="1" sz="1600"/>
            </a:lvl7pPr>
            <a:lvl8pPr indent="-228600" lvl="7" marL="3657600" rtl="0" algn="l">
              <a:lnSpc>
                <a:spcPct val="90000"/>
              </a:lnSpc>
              <a:spcBef>
                <a:spcPts val="600"/>
              </a:spcBef>
              <a:spcAft>
                <a:spcPts val="0"/>
              </a:spcAft>
              <a:buSzPts val="1300"/>
              <a:buNone/>
              <a:defRPr b="1" sz="1600"/>
            </a:lvl8pPr>
            <a:lvl9pPr indent="-228600" lvl="8" marL="4114800" rtl="0" algn="l">
              <a:lnSpc>
                <a:spcPct val="90000"/>
              </a:lnSpc>
              <a:spcBef>
                <a:spcPts val="600"/>
              </a:spcBef>
              <a:spcAft>
                <a:spcPts val="0"/>
              </a:spcAft>
              <a:buSzPts val="1300"/>
              <a:buNone/>
              <a:defRPr b="1" sz="1600"/>
            </a:lvl9pPr>
          </a:lstStyle>
          <a:p/>
        </p:txBody>
      </p:sp>
      <p:sp>
        <p:nvSpPr>
          <p:cNvPr id="109" name="Google Shape;109;p19"/>
          <p:cNvSpPr txBox="1"/>
          <p:nvPr>
            <p:ph idx="4" type="body"/>
          </p:nvPr>
        </p:nvSpPr>
        <p:spPr>
          <a:xfrm>
            <a:off x="4876800" y="2038350"/>
            <a:ext cx="3810000" cy="2590800"/>
          </a:xfrm>
          <a:prstGeom prst="rect">
            <a:avLst/>
          </a:prstGeom>
          <a:noFill/>
          <a:ln>
            <a:noFill/>
          </a:ln>
        </p:spPr>
        <p:txBody>
          <a:bodyPr anchorCtr="0" anchor="t" bIns="45700" lIns="91425" spcFirstLastPara="1" rIns="91425" wrap="square" tIns="45700">
            <a:noAutofit/>
          </a:bodyPr>
          <a:lstStyle>
            <a:lvl1pPr indent="-361950" lvl="0" marL="457200" rtl="0" algn="l">
              <a:lnSpc>
                <a:spcPct val="90000"/>
              </a:lnSpc>
              <a:spcBef>
                <a:spcPts val="1200"/>
              </a:spcBef>
              <a:spcAft>
                <a:spcPts val="0"/>
              </a:spcAft>
              <a:buSzPts val="2100"/>
              <a:buChar char="•"/>
              <a:defRPr sz="2100"/>
            </a:lvl1pPr>
            <a:lvl2pPr indent="-317500" lvl="1" marL="914400" rtl="0" algn="l">
              <a:lnSpc>
                <a:spcPct val="90000"/>
              </a:lnSpc>
              <a:spcBef>
                <a:spcPts val="600"/>
              </a:spcBef>
              <a:spcAft>
                <a:spcPts val="0"/>
              </a:spcAft>
              <a:buSzPts val="1400"/>
              <a:buChar char="•"/>
              <a:defRPr sz="1800"/>
            </a:lvl2pPr>
            <a:lvl3pPr indent="-304800" lvl="2" marL="1371600" rtl="0" algn="l">
              <a:lnSpc>
                <a:spcPct val="90000"/>
              </a:lnSpc>
              <a:spcBef>
                <a:spcPts val="600"/>
              </a:spcBef>
              <a:spcAft>
                <a:spcPts val="0"/>
              </a:spcAft>
              <a:buSzPts val="1200"/>
              <a:buChar char="•"/>
              <a:defRPr sz="1500"/>
            </a:lvl3pPr>
            <a:lvl4pPr indent="-304800" lvl="3" marL="1828800" rtl="0" algn="l">
              <a:lnSpc>
                <a:spcPct val="90000"/>
              </a:lnSpc>
              <a:spcBef>
                <a:spcPts val="600"/>
              </a:spcBef>
              <a:spcAft>
                <a:spcPts val="0"/>
              </a:spcAft>
              <a:buSzPts val="1200"/>
              <a:buChar char="•"/>
              <a:defRPr sz="1500"/>
            </a:lvl4pPr>
            <a:lvl5pPr indent="-304800" lvl="4" marL="2286000" rtl="0" algn="l">
              <a:lnSpc>
                <a:spcPct val="90000"/>
              </a:lnSpc>
              <a:spcBef>
                <a:spcPts val="600"/>
              </a:spcBef>
              <a:spcAft>
                <a:spcPts val="0"/>
              </a:spcAft>
              <a:buSzPts val="1200"/>
              <a:buChar char="•"/>
              <a:defRPr sz="1500"/>
            </a:lvl5pPr>
            <a:lvl6pPr indent="-304800" lvl="5" marL="2743200" rtl="0" algn="l">
              <a:lnSpc>
                <a:spcPct val="90000"/>
              </a:lnSpc>
              <a:spcBef>
                <a:spcPts val="600"/>
              </a:spcBef>
              <a:spcAft>
                <a:spcPts val="0"/>
              </a:spcAft>
              <a:buSzPts val="1200"/>
              <a:buChar char="•"/>
              <a:defRPr sz="1500"/>
            </a:lvl6pPr>
            <a:lvl7pPr indent="-304800" lvl="6" marL="3200400" rtl="0" algn="l">
              <a:lnSpc>
                <a:spcPct val="90000"/>
              </a:lnSpc>
              <a:spcBef>
                <a:spcPts val="600"/>
              </a:spcBef>
              <a:spcAft>
                <a:spcPts val="0"/>
              </a:spcAft>
              <a:buSzPts val="1200"/>
              <a:buChar char="•"/>
              <a:defRPr sz="1500"/>
            </a:lvl7pPr>
            <a:lvl8pPr indent="-304800" lvl="7" marL="3657600" rtl="0" algn="l">
              <a:lnSpc>
                <a:spcPct val="90000"/>
              </a:lnSpc>
              <a:spcBef>
                <a:spcPts val="600"/>
              </a:spcBef>
              <a:spcAft>
                <a:spcPts val="0"/>
              </a:spcAft>
              <a:buSzPts val="1200"/>
              <a:buChar char="•"/>
              <a:defRPr sz="1500"/>
            </a:lvl8pPr>
            <a:lvl9pPr indent="-304800" lvl="8" marL="4114800" rtl="0" algn="l">
              <a:lnSpc>
                <a:spcPct val="90000"/>
              </a:lnSpc>
              <a:spcBef>
                <a:spcPts val="600"/>
              </a:spcBef>
              <a:spcAft>
                <a:spcPts val="0"/>
              </a:spcAft>
              <a:buSzPts val="1200"/>
              <a:buChar char="•"/>
              <a:defRPr sz="1500"/>
            </a:lvl9pPr>
          </a:lstStyle>
          <a:p/>
        </p:txBody>
      </p:sp>
      <p:sp>
        <p:nvSpPr>
          <p:cNvPr id="110" name="Google Shape;110;p19"/>
          <p:cNvSpPr txBox="1"/>
          <p:nvPr>
            <p:ph idx="10" type="dt"/>
          </p:nvPr>
        </p:nvSpPr>
        <p:spPr>
          <a:xfrm>
            <a:off x="914400" y="4767264"/>
            <a:ext cx="1676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19"/>
          <p:cNvSpPr txBox="1"/>
          <p:nvPr>
            <p:ph idx="11" type="ftr"/>
          </p:nvPr>
        </p:nvSpPr>
        <p:spPr>
          <a:xfrm>
            <a:off x="2590801" y="4767264"/>
            <a:ext cx="39624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2" name="Google Shape;112;p19"/>
          <p:cNvSpPr txBox="1"/>
          <p:nvPr>
            <p:ph idx="12" type="sldNum"/>
          </p:nvPr>
        </p:nvSpPr>
        <p:spPr>
          <a:xfrm>
            <a:off x="7924801" y="4767264"/>
            <a:ext cx="7620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3" name="Shape 113"/>
        <p:cNvGrpSpPr/>
        <p:nvPr/>
      </p:nvGrpSpPr>
      <p:grpSpPr>
        <a:xfrm>
          <a:off x="0" y="0"/>
          <a:ext cx="0" cy="0"/>
          <a:chOff x="0" y="0"/>
          <a:chExt cx="0" cy="0"/>
        </a:xfrm>
      </p:grpSpPr>
      <p:sp>
        <p:nvSpPr>
          <p:cNvPr id="114" name="Google Shape;114;p20"/>
          <p:cNvSpPr txBox="1"/>
          <p:nvPr>
            <p:ph type="title"/>
          </p:nvPr>
        </p:nvSpPr>
        <p:spPr>
          <a:xfrm>
            <a:off x="914400" y="205978"/>
            <a:ext cx="7772400" cy="9180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5" name="Google Shape;115;p20"/>
          <p:cNvSpPr txBox="1"/>
          <p:nvPr>
            <p:ph idx="10" type="dt"/>
          </p:nvPr>
        </p:nvSpPr>
        <p:spPr>
          <a:xfrm>
            <a:off x="914400" y="4767264"/>
            <a:ext cx="1676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6" name="Google Shape;116;p20"/>
          <p:cNvSpPr txBox="1"/>
          <p:nvPr>
            <p:ph idx="11" type="ftr"/>
          </p:nvPr>
        </p:nvSpPr>
        <p:spPr>
          <a:xfrm>
            <a:off x="2590801" y="4767264"/>
            <a:ext cx="39624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7" name="Google Shape;117;p20"/>
          <p:cNvSpPr txBox="1"/>
          <p:nvPr>
            <p:ph idx="12" type="sldNum"/>
          </p:nvPr>
        </p:nvSpPr>
        <p:spPr>
          <a:xfrm>
            <a:off x="7924801" y="4767264"/>
            <a:ext cx="7620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8" name="Shape 118"/>
        <p:cNvGrpSpPr/>
        <p:nvPr/>
      </p:nvGrpSpPr>
      <p:grpSpPr>
        <a:xfrm>
          <a:off x="0" y="0"/>
          <a:ext cx="0" cy="0"/>
          <a:chOff x="0" y="0"/>
          <a:chExt cx="0" cy="0"/>
        </a:xfrm>
      </p:grpSpPr>
      <p:sp>
        <p:nvSpPr>
          <p:cNvPr id="119" name="Google Shape;119;p21"/>
          <p:cNvSpPr txBox="1"/>
          <p:nvPr>
            <p:ph idx="10" type="dt"/>
          </p:nvPr>
        </p:nvSpPr>
        <p:spPr>
          <a:xfrm>
            <a:off x="914400" y="4767264"/>
            <a:ext cx="1676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0" name="Google Shape;120;p21"/>
          <p:cNvSpPr txBox="1"/>
          <p:nvPr>
            <p:ph idx="11" type="ftr"/>
          </p:nvPr>
        </p:nvSpPr>
        <p:spPr>
          <a:xfrm>
            <a:off x="2590801" y="4767264"/>
            <a:ext cx="39624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1" name="Google Shape;121;p21"/>
          <p:cNvSpPr txBox="1"/>
          <p:nvPr>
            <p:ph idx="12" type="sldNum"/>
          </p:nvPr>
        </p:nvSpPr>
        <p:spPr>
          <a:xfrm>
            <a:off x="7924801" y="4767264"/>
            <a:ext cx="7620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2" name="Shape 122"/>
        <p:cNvGrpSpPr/>
        <p:nvPr/>
      </p:nvGrpSpPr>
      <p:grpSpPr>
        <a:xfrm>
          <a:off x="0" y="0"/>
          <a:ext cx="0" cy="0"/>
          <a:chOff x="0" y="0"/>
          <a:chExt cx="0" cy="0"/>
        </a:xfrm>
      </p:grpSpPr>
      <p:sp>
        <p:nvSpPr>
          <p:cNvPr id="123" name="Google Shape;123;p22"/>
          <p:cNvSpPr txBox="1"/>
          <p:nvPr>
            <p:ph type="title"/>
          </p:nvPr>
        </p:nvSpPr>
        <p:spPr>
          <a:xfrm>
            <a:off x="914400" y="1276350"/>
            <a:ext cx="3048000" cy="18288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accent1"/>
              </a:buClr>
              <a:buSzPts val="2100"/>
              <a:buFont typeface="Calibri"/>
              <a:buNone/>
              <a:defRPr b="0" sz="2100" cap="none">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4" name="Google Shape;124;p22"/>
          <p:cNvSpPr txBox="1"/>
          <p:nvPr>
            <p:ph idx="1" type="body"/>
          </p:nvPr>
        </p:nvSpPr>
        <p:spPr>
          <a:xfrm>
            <a:off x="914400" y="3181350"/>
            <a:ext cx="3048000" cy="14478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200"/>
              </a:spcBef>
              <a:spcAft>
                <a:spcPts val="0"/>
              </a:spcAft>
              <a:buSzPts val="1500"/>
              <a:buNone/>
              <a:defRPr sz="1500"/>
            </a:lvl1pPr>
            <a:lvl2pPr indent="-228600" lvl="1" marL="914400" rtl="0" algn="l">
              <a:lnSpc>
                <a:spcPct val="90000"/>
              </a:lnSpc>
              <a:spcBef>
                <a:spcPts val="600"/>
              </a:spcBef>
              <a:spcAft>
                <a:spcPts val="0"/>
              </a:spcAft>
              <a:buSzPts val="1000"/>
              <a:buNone/>
              <a:defRPr sz="1200"/>
            </a:lvl2pPr>
            <a:lvl3pPr indent="-228600" lvl="2" marL="1371600" rtl="0" algn="l">
              <a:lnSpc>
                <a:spcPct val="90000"/>
              </a:lnSpc>
              <a:spcBef>
                <a:spcPts val="600"/>
              </a:spcBef>
              <a:spcAft>
                <a:spcPts val="0"/>
              </a:spcAft>
              <a:buSzPts val="800"/>
              <a:buNone/>
              <a:defRPr sz="1000"/>
            </a:lvl3pPr>
            <a:lvl4pPr indent="-228600" lvl="3" marL="1828800" rtl="0" algn="l">
              <a:lnSpc>
                <a:spcPct val="90000"/>
              </a:lnSpc>
              <a:spcBef>
                <a:spcPts val="600"/>
              </a:spcBef>
              <a:spcAft>
                <a:spcPts val="0"/>
              </a:spcAft>
              <a:buSzPts val="700"/>
              <a:buNone/>
              <a:defRPr sz="900"/>
            </a:lvl4pPr>
            <a:lvl5pPr indent="-228600" lvl="4" marL="2286000" rtl="0" algn="l">
              <a:lnSpc>
                <a:spcPct val="90000"/>
              </a:lnSpc>
              <a:spcBef>
                <a:spcPts val="600"/>
              </a:spcBef>
              <a:spcAft>
                <a:spcPts val="0"/>
              </a:spcAft>
              <a:buSzPts val="700"/>
              <a:buNone/>
              <a:defRPr sz="900"/>
            </a:lvl5pPr>
            <a:lvl6pPr indent="-228600" lvl="5" marL="2743200" rtl="0" algn="l">
              <a:lnSpc>
                <a:spcPct val="90000"/>
              </a:lnSpc>
              <a:spcBef>
                <a:spcPts val="600"/>
              </a:spcBef>
              <a:spcAft>
                <a:spcPts val="0"/>
              </a:spcAft>
              <a:buSzPts val="700"/>
              <a:buNone/>
              <a:defRPr sz="900"/>
            </a:lvl6pPr>
            <a:lvl7pPr indent="-228600" lvl="6" marL="3200400" rtl="0" algn="l">
              <a:lnSpc>
                <a:spcPct val="90000"/>
              </a:lnSpc>
              <a:spcBef>
                <a:spcPts val="600"/>
              </a:spcBef>
              <a:spcAft>
                <a:spcPts val="0"/>
              </a:spcAft>
              <a:buSzPts val="700"/>
              <a:buNone/>
              <a:defRPr sz="900"/>
            </a:lvl7pPr>
            <a:lvl8pPr indent="-228600" lvl="7" marL="3657600" rtl="0" algn="l">
              <a:lnSpc>
                <a:spcPct val="90000"/>
              </a:lnSpc>
              <a:spcBef>
                <a:spcPts val="600"/>
              </a:spcBef>
              <a:spcAft>
                <a:spcPts val="0"/>
              </a:spcAft>
              <a:buSzPts val="700"/>
              <a:buNone/>
              <a:defRPr sz="900"/>
            </a:lvl8pPr>
            <a:lvl9pPr indent="-228600" lvl="8" marL="4114800" rtl="0" algn="l">
              <a:lnSpc>
                <a:spcPct val="90000"/>
              </a:lnSpc>
              <a:spcBef>
                <a:spcPts val="600"/>
              </a:spcBef>
              <a:spcAft>
                <a:spcPts val="0"/>
              </a:spcAft>
              <a:buSzPts val="700"/>
              <a:buNone/>
              <a:defRPr sz="900"/>
            </a:lvl9pPr>
          </a:lstStyle>
          <a:p/>
        </p:txBody>
      </p:sp>
      <p:sp>
        <p:nvSpPr>
          <p:cNvPr id="125" name="Google Shape;125;p22"/>
          <p:cNvSpPr txBox="1"/>
          <p:nvPr>
            <p:ph idx="2" type="body"/>
          </p:nvPr>
        </p:nvSpPr>
        <p:spPr>
          <a:xfrm>
            <a:off x="4114800" y="438150"/>
            <a:ext cx="4572000" cy="4191000"/>
          </a:xfrm>
          <a:prstGeom prst="rect">
            <a:avLst/>
          </a:prstGeom>
          <a:noFill/>
          <a:ln>
            <a:noFill/>
          </a:ln>
        </p:spPr>
        <p:txBody>
          <a:bodyPr anchorCtr="0" anchor="t" bIns="45700" lIns="91425" spcFirstLastPara="1" rIns="91425" wrap="square" tIns="45700">
            <a:normAutofit/>
          </a:bodyPr>
          <a:lstStyle>
            <a:lvl1pPr indent="-361950" lvl="0" marL="457200" rtl="0" algn="l">
              <a:lnSpc>
                <a:spcPct val="90000"/>
              </a:lnSpc>
              <a:spcBef>
                <a:spcPts val="1200"/>
              </a:spcBef>
              <a:spcAft>
                <a:spcPts val="0"/>
              </a:spcAft>
              <a:buSzPts val="2100"/>
              <a:buChar char="•"/>
              <a:defRPr sz="2100"/>
            </a:lvl1pPr>
            <a:lvl2pPr indent="-317500" lvl="1" marL="914400" rtl="0" algn="l">
              <a:lnSpc>
                <a:spcPct val="90000"/>
              </a:lnSpc>
              <a:spcBef>
                <a:spcPts val="600"/>
              </a:spcBef>
              <a:spcAft>
                <a:spcPts val="0"/>
              </a:spcAft>
              <a:buSzPts val="1400"/>
              <a:buChar char="•"/>
              <a:defRPr sz="1800"/>
            </a:lvl2pPr>
            <a:lvl3pPr indent="-304800" lvl="2" marL="1371600" rtl="0" algn="l">
              <a:lnSpc>
                <a:spcPct val="90000"/>
              </a:lnSpc>
              <a:spcBef>
                <a:spcPts val="600"/>
              </a:spcBef>
              <a:spcAft>
                <a:spcPts val="0"/>
              </a:spcAft>
              <a:buSzPts val="1200"/>
              <a:buChar char="•"/>
              <a:defRPr sz="1500"/>
            </a:lvl3pPr>
            <a:lvl4pPr indent="-304800" lvl="3" marL="1828800" rtl="0" algn="l">
              <a:lnSpc>
                <a:spcPct val="90000"/>
              </a:lnSpc>
              <a:spcBef>
                <a:spcPts val="600"/>
              </a:spcBef>
              <a:spcAft>
                <a:spcPts val="0"/>
              </a:spcAft>
              <a:buSzPts val="1200"/>
              <a:buChar char="•"/>
              <a:defRPr sz="1500"/>
            </a:lvl4pPr>
            <a:lvl5pPr indent="-304800" lvl="4" marL="2286000" rtl="0" algn="l">
              <a:lnSpc>
                <a:spcPct val="90000"/>
              </a:lnSpc>
              <a:spcBef>
                <a:spcPts val="600"/>
              </a:spcBef>
              <a:spcAft>
                <a:spcPts val="0"/>
              </a:spcAft>
              <a:buSzPts val="1200"/>
              <a:buChar char="•"/>
              <a:defRPr sz="1500"/>
            </a:lvl5pPr>
            <a:lvl6pPr indent="-304800" lvl="5" marL="2743200" rtl="0" algn="l">
              <a:lnSpc>
                <a:spcPct val="90000"/>
              </a:lnSpc>
              <a:spcBef>
                <a:spcPts val="600"/>
              </a:spcBef>
              <a:spcAft>
                <a:spcPts val="0"/>
              </a:spcAft>
              <a:buSzPts val="1200"/>
              <a:buChar char="•"/>
              <a:defRPr sz="1500"/>
            </a:lvl6pPr>
            <a:lvl7pPr indent="-304800" lvl="6" marL="3200400" rtl="0" algn="l">
              <a:lnSpc>
                <a:spcPct val="90000"/>
              </a:lnSpc>
              <a:spcBef>
                <a:spcPts val="600"/>
              </a:spcBef>
              <a:spcAft>
                <a:spcPts val="0"/>
              </a:spcAft>
              <a:buSzPts val="1200"/>
              <a:buChar char="•"/>
              <a:defRPr sz="1500"/>
            </a:lvl7pPr>
            <a:lvl8pPr indent="-304800" lvl="7" marL="3657600" rtl="0" algn="l">
              <a:lnSpc>
                <a:spcPct val="90000"/>
              </a:lnSpc>
              <a:spcBef>
                <a:spcPts val="600"/>
              </a:spcBef>
              <a:spcAft>
                <a:spcPts val="0"/>
              </a:spcAft>
              <a:buSzPts val="1200"/>
              <a:buChar char="•"/>
              <a:defRPr sz="1500"/>
            </a:lvl8pPr>
            <a:lvl9pPr indent="-304800" lvl="8" marL="4114800" rtl="0" algn="l">
              <a:lnSpc>
                <a:spcPct val="90000"/>
              </a:lnSpc>
              <a:spcBef>
                <a:spcPts val="600"/>
              </a:spcBef>
              <a:spcAft>
                <a:spcPts val="0"/>
              </a:spcAft>
              <a:buSzPts val="1200"/>
              <a:buChar char="•"/>
              <a:defRPr sz="1500"/>
            </a:lvl9pPr>
          </a:lstStyle>
          <a:p/>
        </p:txBody>
      </p:sp>
      <p:sp>
        <p:nvSpPr>
          <p:cNvPr id="126" name="Google Shape;126;p22"/>
          <p:cNvSpPr txBox="1"/>
          <p:nvPr>
            <p:ph idx="10" type="dt"/>
          </p:nvPr>
        </p:nvSpPr>
        <p:spPr>
          <a:xfrm>
            <a:off x="914400" y="4767264"/>
            <a:ext cx="1676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7" name="Google Shape;127;p22"/>
          <p:cNvSpPr txBox="1"/>
          <p:nvPr>
            <p:ph idx="11" type="ftr"/>
          </p:nvPr>
        </p:nvSpPr>
        <p:spPr>
          <a:xfrm>
            <a:off x="2590801" y="4767264"/>
            <a:ext cx="39624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8" name="Google Shape;128;p22"/>
          <p:cNvSpPr txBox="1"/>
          <p:nvPr>
            <p:ph idx="12" type="sldNum"/>
          </p:nvPr>
        </p:nvSpPr>
        <p:spPr>
          <a:xfrm>
            <a:off x="7924801" y="4767264"/>
            <a:ext cx="7620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9" name="Shape 129"/>
        <p:cNvGrpSpPr/>
        <p:nvPr/>
      </p:nvGrpSpPr>
      <p:grpSpPr>
        <a:xfrm>
          <a:off x="0" y="0"/>
          <a:ext cx="0" cy="0"/>
          <a:chOff x="0" y="0"/>
          <a:chExt cx="0" cy="0"/>
        </a:xfrm>
      </p:grpSpPr>
      <p:sp>
        <p:nvSpPr>
          <p:cNvPr id="130" name="Google Shape;130;p23"/>
          <p:cNvSpPr txBox="1"/>
          <p:nvPr>
            <p:ph type="title"/>
          </p:nvPr>
        </p:nvSpPr>
        <p:spPr>
          <a:xfrm>
            <a:off x="914400" y="205978"/>
            <a:ext cx="7772400" cy="9180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1" name="Google Shape;131;p23"/>
          <p:cNvSpPr txBox="1"/>
          <p:nvPr>
            <p:ph idx="1" type="body"/>
          </p:nvPr>
        </p:nvSpPr>
        <p:spPr>
          <a:xfrm rot="5400000">
            <a:off x="3127200" y="-936452"/>
            <a:ext cx="3346800" cy="7772400"/>
          </a:xfrm>
          <a:prstGeom prst="rect">
            <a:avLst/>
          </a:prstGeom>
          <a:noFill/>
          <a:ln>
            <a:noFill/>
          </a:ln>
        </p:spPr>
        <p:txBody>
          <a:bodyPr anchorCtr="0" anchor="t" bIns="45700" lIns="91425" spcFirstLastPara="1" rIns="91425" wrap="square" tIns="45700">
            <a:normAutofit/>
          </a:bodyPr>
          <a:lstStyle>
            <a:lvl1pPr indent="-317500" lvl="0" marL="457200" rtl="0" algn="l">
              <a:lnSpc>
                <a:spcPct val="90000"/>
              </a:lnSpc>
              <a:spcBef>
                <a:spcPts val="1200"/>
              </a:spcBef>
              <a:spcAft>
                <a:spcPts val="0"/>
              </a:spcAft>
              <a:buSzPts val="1400"/>
              <a:buChar char="•"/>
              <a:defRPr/>
            </a:lvl1pPr>
            <a:lvl2pPr indent="-298450" lvl="1" marL="914400" rtl="0" algn="l">
              <a:lnSpc>
                <a:spcPct val="90000"/>
              </a:lnSpc>
              <a:spcBef>
                <a:spcPts val="600"/>
              </a:spcBef>
              <a:spcAft>
                <a:spcPts val="0"/>
              </a:spcAft>
              <a:buSzPts val="1100"/>
              <a:buChar char="•"/>
              <a:defRPr/>
            </a:lvl2pPr>
            <a:lvl3pPr indent="-298450" lvl="2" marL="1371600" rtl="0" algn="l">
              <a:lnSpc>
                <a:spcPct val="90000"/>
              </a:lnSpc>
              <a:spcBef>
                <a:spcPts val="600"/>
              </a:spcBef>
              <a:spcAft>
                <a:spcPts val="0"/>
              </a:spcAft>
              <a:buSzPts val="1100"/>
              <a:buChar char="•"/>
              <a:defRPr/>
            </a:lvl3pPr>
            <a:lvl4pPr indent="-298450" lvl="3" marL="1828800" rtl="0" algn="l">
              <a:lnSpc>
                <a:spcPct val="90000"/>
              </a:lnSpc>
              <a:spcBef>
                <a:spcPts val="600"/>
              </a:spcBef>
              <a:spcAft>
                <a:spcPts val="0"/>
              </a:spcAft>
              <a:buSzPts val="1100"/>
              <a:buChar char="•"/>
              <a:defRPr/>
            </a:lvl4pPr>
            <a:lvl5pPr indent="-304800" lvl="4" marL="2286000" rtl="0" algn="l">
              <a:lnSpc>
                <a:spcPct val="90000"/>
              </a:lnSpc>
              <a:spcBef>
                <a:spcPts val="600"/>
              </a:spcBef>
              <a:spcAft>
                <a:spcPts val="0"/>
              </a:spcAft>
              <a:buSzPts val="1200"/>
              <a:buChar char="•"/>
              <a:defRPr/>
            </a:lvl5pPr>
            <a:lvl6pPr indent="-304800" lvl="5" marL="2743200" rtl="0" algn="l">
              <a:lnSpc>
                <a:spcPct val="90000"/>
              </a:lnSpc>
              <a:spcBef>
                <a:spcPts val="600"/>
              </a:spcBef>
              <a:spcAft>
                <a:spcPts val="0"/>
              </a:spcAft>
              <a:buSzPts val="1200"/>
              <a:buChar char="•"/>
              <a:defRPr/>
            </a:lvl6pPr>
            <a:lvl7pPr indent="-304800" lvl="6" marL="3200400" rtl="0" algn="l">
              <a:lnSpc>
                <a:spcPct val="90000"/>
              </a:lnSpc>
              <a:spcBef>
                <a:spcPts val="600"/>
              </a:spcBef>
              <a:spcAft>
                <a:spcPts val="0"/>
              </a:spcAft>
              <a:buSzPts val="1200"/>
              <a:buChar char="•"/>
              <a:defRPr/>
            </a:lvl7pPr>
            <a:lvl8pPr indent="-304800" lvl="7" marL="3657600" rtl="0" algn="l">
              <a:lnSpc>
                <a:spcPct val="90000"/>
              </a:lnSpc>
              <a:spcBef>
                <a:spcPts val="600"/>
              </a:spcBef>
              <a:spcAft>
                <a:spcPts val="0"/>
              </a:spcAft>
              <a:buSzPts val="1200"/>
              <a:buChar char="•"/>
              <a:defRPr/>
            </a:lvl8pPr>
            <a:lvl9pPr indent="-304800" lvl="8" marL="4114800" rtl="0" algn="l">
              <a:lnSpc>
                <a:spcPct val="90000"/>
              </a:lnSpc>
              <a:spcBef>
                <a:spcPts val="600"/>
              </a:spcBef>
              <a:spcAft>
                <a:spcPts val="0"/>
              </a:spcAft>
              <a:buSzPts val="1200"/>
              <a:buChar char="•"/>
              <a:defRPr/>
            </a:lvl9pPr>
          </a:lstStyle>
          <a:p/>
        </p:txBody>
      </p:sp>
      <p:sp>
        <p:nvSpPr>
          <p:cNvPr id="132" name="Google Shape;132;p23"/>
          <p:cNvSpPr txBox="1"/>
          <p:nvPr>
            <p:ph idx="10" type="dt"/>
          </p:nvPr>
        </p:nvSpPr>
        <p:spPr>
          <a:xfrm>
            <a:off x="914400" y="4767264"/>
            <a:ext cx="1676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3" name="Google Shape;133;p23"/>
          <p:cNvSpPr txBox="1"/>
          <p:nvPr>
            <p:ph idx="11" type="ftr"/>
          </p:nvPr>
        </p:nvSpPr>
        <p:spPr>
          <a:xfrm>
            <a:off x="2590801" y="4767264"/>
            <a:ext cx="39624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4" name="Google Shape;134;p23"/>
          <p:cNvSpPr txBox="1"/>
          <p:nvPr>
            <p:ph idx="12" type="sldNum"/>
          </p:nvPr>
        </p:nvSpPr>
        <p:spPr>
          <a:xfrm>
            <a:off x="7924801" y="4767264"/>
            <a:ext cx="7620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5" name="Shape 135"/>
        <p:cNvGrpSpPr/>
        <p:nvPr/>
      </p:nvGrpSpPr>
      <p:grpSpPr>
        <a:xfrm>
          <a:off x="0" y="0"/>
          <a:ext cx="0" cy="0"/>
          <a:chOff x="0" y="0"/>
          <a:chExt cx="0" cy="0"/>
        </a:xfrm>
      </p:grpSpPr>
      <p:sp>
        <p:nvSpPr>
          <p:cNvPr id="136" name="Google Shape;136;p24"/>
          <p:cNvSpPr txBox="1"/>
          <p:nvPr>
            <p:ph type="title"/>
          </p:nvPr>
        </p:nvSpPr>
        <p:spPr>
          <a:xfrm rot="5400000">
            <a:off x="5562600" y="1504950"/>
            <a:ext cx="4191000" cy="20574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7" name="Google Shape;137;p24"/>
          <p:cNvSpPr txBox="1"/>
          <p:nvPr>
            <p:ph idx="1" type="body"/>
          </p:nvPr>
        </p:nvSpPr>
        <p:spPr>
          <a:xfrm rot="5400000">
            <a:off x="1600200" y="-247650"/>
            <a:ext cx="4191000" cy="5562600"/>
          </a:xfrm>
          <a:prstGeom prst="rect">
            <a:avLst/>
          </a:prstGeom>
          <a:noFill/>
          <a:ln>
            <a:noFill/>
          </a:ln>
        </p:spPr>
        <p:txBody>
          <a:bodyPr anchorCtr="0" anchor="t" bIns="45700" lIns="91425" spcFirstLastPara="1" rIns="91425" wrap="square" tIns="45700">
            <a:normAutofit/>
          </a:bodyPr>
          <a:lstStyle>
            <a:lvl1pPr indent="-317500" lvl="0" marL="457200" rtl="0" algn="l">
              <a:lnSpc>
                <a:spcPct val="90000"/>
              </a:lnSpc>
              <a:spcBef>
                <a:spcPts val="1200"/>
              </a:spcBef>
              <a:spcAft>
                <a:spcPts val="0"/>
              </a:spcAft>
              <a:buSzPts val="1400"/>
              <a:buChar char="•"/>
              <a:defRPr/>
            </a:lvl1pPr>
            <a:lvl2pPr indent="-298450" lvl="1" marL="914400" rtl="0" algn="l">
              <a:lnSpc>
                <a:spcPct val="90000"/>
              </a:lnSpc>
              <a:spcBef>
                <a:spcPts val="600"/>
              </a:spcBef>
              <a:spcAft>
                <a:spcPts val="0"/>
              </a:spcAft>
              <a:buSzPts val="1100"/>
              <a:buChar char="•"/>
              <a:defRPr/>
            </a:lvl2pPr>
            <a:lvl3pPr indent="-298450" lvl="2" marL="1371600" rtl="0" algn="l">
              <a:lnSpc>
                <a:spcPct val="90000"/>
              </a:lnSpc>
              <a:spcBef>
                <a:spcPts val="600"/>
              </a:spcBef>
              <a:spcAft>
                <a:spcPts val="0"/>
              </a:spcAft>
              <a:buSzPts val="1100"/>
              <a:buChar char="•"/>
              <a:defRPr/>
            </a:lvl3pPr>
            <a:lvl4pPr indent="-298450" lvl="3" marL="1828800" rtl="0" algn="l">
              <a:lnSpc>
                <a:spcPct val="90000"/>
              </a:lnSpc>
              <a:spcBef>
                <a:spcPts val="600"/>
              </a:spcBef>
              <a:spcAft>
                <a:spcPts val="0"/>
              </a:spcAft>
              <a:buSzPts val="1100"/>
              <a:buChar char="•"/>
              <a:defRPr/>
            </a:lvl4pPr>
            <a:lvl5pPr indent="-304800" lvl="4" marL="2286000" rtl="0" algn="l">
              <a:lnSpc>
                <a:spcPct val="90000"/>
              </a:lnSpc>
              <a:spcBef>
                <a:spcPts val="600"/>
              </a:spcBef>
              <a:spcAft>
                <a:spcPts val="0"/>
              </a:spcAft>
              <a:buSzPts val="1200"/>
              <a:buChar char="•"/>
              <a:defRPr/>
            </a:lvl5pPr>
            <a:lvl6pPr indent="-304800" lvl="5" marL="2743200" rtl="0" algn="l">
              <a:lnSpc>
                <a:spcPct val="90000"/>
              </a:lnSpc>
              <a:spcBef>
                <a:spcPts val="600"/>
              </a:spcBef>
              <a:spcAft>
                <a:spcPts val="0"/>
              </a:spcAft>
              <a:buSzPts val="1200"/>
              <a:buChar char="•"/>
              <a:defRPr/>
            </a:lvl6pPr>
            <a:lvl7pPr indent="-304800" lvl="6" marL="3200400" rtl="0" algn="l">
              <a:lnSpc>
                <a:spcPct val="90000"/>
              </a:lnSpc>
              <a:spcBef>
                <a:spcPts val="600"/>
              </a:spcBef>
              <a:spcAft>
                <a:spcPts val="0"/>
              </a:spcAft>
              <a:buSzPts val="1200"/>
              <a:buChar char="•"/>
              <a:defRPr/>
            </a:lvl7pPr>
            <a:lvl8pPr indent="-304800" lvl="7" marL="3657600" rtl="0" algn="l">
              <a:lnSpc>
                <a:spcPct val="90000"/>
              </a:lnSpc>
              <a:spcBef>
                <a:spcPts val="600"/>
              </a:spcBef>
              <a:spcAft>
                <a:spcPts val="0"/>
              </a:spcAft>
              <a:buSzPts val="1200"/>
              <a:buChar char="•"/>
              <a:defRPr/>
            </a:lvl8pPr>
            <a:lvl9pPr indent="-304800" lvl="8" marL="4114800" rtl="0" algn="l">
              <a:lnSpc>
                <a:spcPct val="90000"/>
              </a:lnSpc>
              <a:spcBef>
                <a:spcPts val="600"/>
              </a:spcBef>
              <a:spcAft>
                <a:spcPts val="0"/>
              </a:spcAft>
              <a:buSzPts val="1200"/>
              <a:buChar char="•"/>
              <a:defRPr/>
            </a:lvl9pPr>
          </a:lstStyle>
          <a:p/>
        </p:txBody>
      </p:sp>
      <p:sp>
        <p:nvSpPr>
          <p:cNvPr id="138" name="Google Shape;138;p24"/>
          <p:cNvSpPr txBox="1"/>
          <p:nvPr>
            <p:ph idx="10" type="dt"/>
          </p:nvPr>
        </p:nvSpPr>
        <p:spPr>
          <a:xfrm>
            <a:off x="914400" y="4767264"/>
            <a:ext cx="1676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9" name="Google Shape;139;p24"/>
          <p:cNvSpPr txBox="1"/>
          <p:nvPr>
            <p:ph idx="11" type="ftr"/>
          </p:nvPr>
        </p:nvSpPr>
        <p:spPr>
          <a:xfrm>
            <a:off x="2590801" y="4767264"/>
            <a:ext cx="39624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0" name="Google Shape;140;p24"/>
          <p:cNvSpPr txBox="1"/>
          <p:nvPr>
            <p:ph idx="12" type="sldNum"/>
          </p:nvPr>
        </p:nvSpPr>
        <p:spPr>
          <a:xfrm>
            <a:off x="7924801" y="4767264"/>
            <a:ext cx="7620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0000"/>
            </a:gs>
            <a:gs pos="85000">
              <a:srgbClr val="0D172F"/>
            </a:gs>
            <a:gs pos="100000">
              <a:srgbClr val="122041"/>
            </a:gs>
          </a:gsLst>
          <a:lin ang="3600008" scaled="0"/>
        </a:gradFill>
      </p:bgPr>
    </p:bg>
    <p:spTree>
      <p:nvGrpSpPr>
        <p:cNvPr id="50" name="Shape 50"/>
        <p:cNvGrpSpPr/>
        <p:nvPr/>
      </p:nvGrpSpPr>
      <p:grpSpPr>
        <a:xfrm>
          <a:off x="0" y="0"/>
          <a:ext cx="0" cy="0"/>
          <a:chOff x="0" y="0"/>
          <a:chExt cx="0" cy="0"/>
        </a:xfrm>
      </p:grpSpPr>
      <p:grpSp>
        <p:nvGrpSpPr>
          <p:cNvPr id="51" name="Google Shape;51;p13"/>
          <p:cNvGrpSpPr/>
          <p:nvPr/>
        </p:nvGrpSpPr>
        <p:grpSpPr>
          <a:xfrm>
            <a:off x="-11906" y="-2381"/>
            <a:ext cx="615155" cy="3921919"/>
            <a:chOff x="-11906" y="-2381"/>
            <a:chExt cx="615155" cy="3921919"/>
          </a:xfrm>
        </p:grpSpPr>
        <p:sp>
          <p:nvSpPr>
            <p:cNvPr id="52" name="Google Shape;52;p13"/>
            <p:cNvSpPr/>
            <p:nvPr/>
          </p:nvSpPr>
          <p:spPr>
            <a:xfrm>
              <a:off x="-9526" y="0"/>
              <a:ext cx="612775" cy="3919538"/>
            </a:xfrm>
            <a:custGeom>
              <a:rect b="b" l="l" r="r" t="t"/>
              <a:pathLst>
                <a:path extrusionOk="0" h="3919538" w="612775">
                  <a:moveTo>
                    <a:pt x="0" y="3919538"/>
                  </a:moveTo>
                  <a:lnTo>
                    <a:pt x="612775" y="2984500"/>
                  </a:lnTo>
                  <a:lnTo>
                    <a:pt x="612775" y="0"/>
                  </a:lnTo>
                </a:path>
              </a:pathLst>
            </a:custGeom>
            <a:noFill/>
            <a:ln cap="flat" cmpd="sng" w="38100">
              <a:solidFill>
                <a:srgbClr val="00727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3" name="Google Shape;53;p13"/>
            <p:cNvSpPr/>
            <p:nvPr/>
          </p:nvSpPr>
          <p:spPr>
            <a:xfrm>
              <a:off x="-11906" y="0"/>
              <a:ext cx="410751" cy="3421856"/>
            </a:xfrm>
            <a:custGeom>
              <a:rect b="b" l="l" r="r" t="t"/>
              <a:pathLst>
                <a:path extrusionOk="0" h="3421856" w="410751">
                  <a:moveTo>
                    <a:pt x="0" y="3421856"/>
                  </a:moveTo>
                  <a:lnTo>
                    <a:pt x="410751" y="2798680"/>
                  </a:lnTo>
                  <a:lnTo>
                    <a:pt x="409575" y="0"/>
                  </a:lnTo>
                </a:path>
              </a:pathLst>
            </a:custGeom>
            <a:noFill/>
            <a:ln cap="flat" cmpd="sng" w="28575">
              <a:solidFill>
                <a:srgbClr val="00727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4" name="Google Shape;54;p13"/>
            <p:cNvSpPr/>
            <p:nvPr/>
          </p:nvSpPr>
          <p:spPr>
            <a:xfrm>
              <a:off x="-7144" y="-2381"/>
              <a:ext cx="238919" cy="2976561"/>
            </a:xfrm>
            <a:custGeom>
              <a:rect b="b" l="l" r="r" t="t"/>
              <a:pathLst>
                <a:path extrusionOk="0" h="2976561" w="238919">
                  <a:moveTo>
                    <a:pt x="0" y="2976561"/>
                  </a:moveTo>
                  <a:lnTo>
                    <a:pt x="238919" y="2616170"/>
                  </a:lnTo>
                  <a:cubicBezTo>
                    <a:pt x="238654" y="1744113"/>
                    <a:pt x="238390" y="872057"/>
                    <a:pt x="238125" y="0"/>
                  </a:cubicBezTo>
                </a:path>
              </a:pathLst>
            </a:custGeom>
            <a:noFill/>
            <a:ln cap="flat" cmpd="sng" w="25400">
              <a:solidFill>
                <a:srgbClr val="004C4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55" name="Google Shape;55;p13"/>
          <p:cNvSpPr txBox="1"/>
          <p:nvPr>
            <p:ph type="title"/>
          </p:nvPr>
        </p:nvSpPr>
        <p:spPr>
          <a:xfrm>
            <a:off x="914400" y="205978"/>
            <a:ext cx="7772400" cy="918000"/>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lt1"/>
              </a:buClr>
              <a:buSzPts val="2700"/>
              <a:buFont typeface="Calibri"/>
              <a:buNone/>
              <a:defRPr b="0" i="0" sz="2700" u="none" cap="none" strike="noStrike">
                <a:solidFill>
                  <a:schemeClr val="lt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6" name="Google Shape;56;p13"/>
          <p:cNvSpPr txBox="1"/>
          <p:nvPr>
            <p:ph idx="1" type="body"/>
          </p:nvPr>
        </p:nvSpPr>
        <p:spPr>
          <a:xfrm>
            <a:off x="914400" y="1276348"/>
            <a:ext cx="7772400" cy="3346800"/>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1200"/>
              </a:spcBef>
              <a:spcAft>
                <a:spcPts val="0"/>
              </a:spcAft>
              <a:buClr>
                <a:schemeClr val="accent1"/>
              </a:buClr>
              <a:buSzPts val="2100"/>
              <a:buFont typeface="Arial"/>
              <a:buChar char="•"/>
              <a:defRPr b="0" i="0" sz="2100" u="none" cap="none" strike="noStrike">
                <a:solidFill>
                  <a:schemeClr val="lt1"/>
                </a:solidFill>
                <a:latin typeface="Calibri"/>
                <a:ea typeface="Calibri"/>
                <a:cs typeface="Calibri"/>
                <a:sym typeface="Calibri"/>
              </a:defRPr>
            </a:lvl1pPr>
            <a:lvl2pPr indent="-317500" lvl="1" marL="914400" marR="0" rtl="0" algn="l">
              <a:lnSpc>
                <a:spcPct val="90000"/>
              </a:lnSpc>
              <a:spcBef>
                <a:spcPts val="600"/>
              </a:spcBef>
              <a:spcAft>
                <a:spcPts val="0"/>
              </a:spcAft>
              <a:buClr>
                <a:schemeClr val="accent1"/>
              </a:buClr>
              <a:buSzPts val="1400"/>
              <a:buFont typeface="Arial"/>
              <a:buChar char="•"/>
              <a:defRPr b="0" i="0" sz="1800" u="none" cap="none" strike="noStrike">
                <a:solidFill>
                  <a:schemeClr val="lt1"/>
                </a:solidFill>
                <a:latin typeface="Calibri"/>
                <a:ea typeface="Calibri"/>
                <a:cs typeface="Calibri"/>
                <a:sym typeface="Calibri"/>
              </a:defRPr>
            </a:lvl2pPr>
            <a:lvl3pPr indent="-304800" lvl="2" marL="1371600" marR="0" rtl="0" algn="l">
              <a:lnSpc>
                <a:spcPct val="90000"/>
              </a:lnSpc>
              <a:spcBef>
                <a:spcPts val="600"/>
              </a:spcBef>
              <a:spcAft>
                <a:spcPts val="0"/>
              </a:spcAft>
              <a:buClr>
                <a:schemeClr val="accent1"/>
              </a:buClr>
              <a:buSzPts val="1200"/>
              <a:buFont typeface="Arial"/>
              <a:buChar char="•"/>
              <a:defRPr b="0" i="0" sz="1500" u="none" cap="none" strike="noStrike">
                <a:solidFill>
                  <a:schemeClr val="lt1"/>
                </a:solidFill>
                <a:latin typeface="Calibri"/>
                <a:ea typeface="Calibri"/>
                <a:cs typeface="Calibri"/>
                <a:sym typeface="Calibri"/>
              </a:defRPr>
            </a:lvl3pPr>
            <a:lvl4pPr indent="-304800" lvl="3" marL="1828800" marR="0" rtl="0" algn="l">
              <a:lnSpc>
                <a:spcPct val="90000"/>
              </a:lnSpc>
              <a:spcBef>
                <a:spcPts val="600"/>
              </a:spcBef>
              <a:spcAft>
                <a:spcPts val="0"/>
              </a:spcAft>
              <a:buClr>
                <a:schemeClr val="accent1"/>
              </a:buClr>
              <a:buSzPts val="1200"/>
              <a:buFont typeface="Arial"/>
              <a:buChar char="•"/>
              <a:defRPr b="0" i="0" sz="1500" u="none" cap="none" strike="noStrike">
                <a:solidFill>
                  <a:schemeClr val="lt1"/>
                </a:solidFill>
                <a:latin typeface="Calibri"/>
                <a:ea typeface="Calibri"/>
                <a:cs typeface="Calibri"/>
                <a:sym typeface="Calibri"/>
              </a:defRPr>
            </a:lvl4pPr>
            <a:lvl5pPr indent="-304800" lvl="4" marL="2286000" marR="0" rtl="0" algn="l">
              <a:lnSpc>
                <a:spcPct val="90000"/>
              </a:lnSpc>
              <a:spcBef>
                <a:spcPts val="600"/>
              </a:spcBef>
              <a:spcAft>
                <a:spcPts val="0"/>
              </a:spcAft>
              <a:buClr>
                <a:schemeClr val="accent1"/>
              </a:buClr>
              <a:buSzPts val="1200"/>
              <a:buFont typeface="Arial"/>
              <a:buChar char="•"/>
              <a:defRPr b="0" i="0" sz="1500" u="none" cap="none" strike="noStrike">
                <a:solidFill>
                  <a:schemeClr val="lt1"/>
                </a:solidFill>
                <a:latin typeface="Calibri"/>
                <a:ea typeface="Calibri"/>
                <a:cs typeface="Calibri"/>
                <a:sym typeface="Calibri"/>
              </a:defRPr>
            </a:lvl5pPr>
            <a:lvl6pPr indent="-304800" lvl="5" marL="2743200" marR="0" rtl="0" algn="l">
              <a:lnSpc>
                <a:spcPct val="90000"/>
              </a:lnSpc>
              <a:spcBef>
                <a:spcPts val="600"/>
              </a:spcBef>
              <a:spcAft>
                <a:spcPts val="0"/>
              </a:spcAft>
              <a:buClr>
                <a:schemeClr val="accent1"/>
              </a:buClr>
              <a:buSzPts val="1200"/>
              <a:buFont typeface="Arial"/>
              <a:buChar char="•"/>
              <a:defRPr b="0" i="0" sz="1500" u="none" cap="none" strike="noStrike">
                <a:solidFill>
                  <a:schemeClr val="lt1"/>
                </a:solidFill>
                <a:latin typeface="Calibri"/>
                <a:ea typeface="Calibri"/>
                <a:cs typeface="Calibri"/>
                <a:sym typeface="Calibri"/>
              </a:defRPr>
            </a:lvl6pPr>
            <a:lvl7pPr indent="-304800" lvl="6" marL="3200400" marR="0" rtl="0" algn="l">
              <a:lnSpc>
                <a:spcPct val="90000"/>
              </a:lnSpc>
              <a:spcBef>
                <a:spcPts val="600"/>
              </a:spcBef>
              <a:spcAft>
                <a:spcPts val="0"/>
              </a:spcAft>
              <a:buClr>
                <a:schemeClr val="accent1"/>
              </a:buClr>
              <a:buSzPts val="1200"/>
              <a:buFont typeface="Arial"/>
              <a:buChar char="•"/>
              <a:defRPr b="0" i="0" sz="1500" u="none" cap="none" strike="noStrike">
                <a:solidFill>
                  <a:schemeClr val="lt1"/>
                </a:solidFill>
                <a:latin typeface="Calibri"/>
                <a:ea typeface="Calibri"/>
                <a:cs typeface="Calibri"/>
                <a:sym typeface="Calibri"/>
              </a:defRPr>
            </a:lvl7pPr>
            <a:lvl8pPr indent="-304800" lvl="7" marL="3657600" marR="0" rtl="0" algn="l">
              <a:lnSpc>
                <a:spcPct val="90000"/>
              </a:lnSpc>
              <a:spcBef>
                <a:spcPts val="600"/>
              </a:spcBef>
              <a:spcAft>
                <a:spcPts val="0"/>
              </a:spcAft>
              <a:buClr>
                <a:schemeClr val="accent1"/>
              </a:buClr>
              <a:buSzPts val="1200"/>
              <a:buFont typeface="Arial"/>
              <a:buChar char="•"/>
              <a:defRPr b="0" i="0" sz="1500" u="none" cap="none" strike="noStrike">
                <a:solidFill>
                  <a:schemeClr val="lt1"/>
                </a:solidFill>
                <a:latin typeface="Calibri"/>
                <a:ea typeface="Calibri"/>
                <a:cs typeface="Calibri"/>
                <a:sym typeface="Calibri"/>
              </a:defRPr>
            </a:lvl8pPr>
            <a:lvl9pPr indent="-304800" lvl="8" marL="4114800" marR="0" rtl="0" algn="l">
              <a:lnSpc>
                <a:spcPct val="90000"/>
              </a:lnSpc>
              <a:spcBef>
                <a:spcPts val="600"/>
              </a:spcBef>
              <a:spcAft>
                <a:spcPts val="0"/>
              </a:spcAft>
              <a:buClr>
                <a:schemeClr val="accent1"/>
              </a:buClr>
              <a:buSzPts val="1200"/>
              <a:buFont typeface="Arial"/>
              <a:buChar char="•"/>
              <a:defRPr b="0" i="0" sz="1500" u="none" cap="none" strike="noStrike">
                <a:solidFill>
                  <a:schemeClr val="lt1"/>
                </a:solidFill>
                <a:latin typeface="Calibri"/>
                <a:ea typeface="Calibri"/>
                <a:cs typeface="Calibri"/>
                <a:sym typeface="Calibri"/>
              </a:defRPr>
            </a:lvl9pPr>
          </a:lstStyle>
          <a:p/>
        </p:txBody>
      </p:sp>
      <p:sp>
        <p:nvSpPr>
          <p:cNvPr id="57" name="Google Shape;57;p13"/>
          <p:cNvSpPr txBox="1"/>
          <p:nvPr>
            <p:ph idx="10" type="dt"/>
          </p:nvPr>
        </p:nvSpPr>
        <p:spPr>
          <a:xfrm>
            <a:off x="914400" y="4767264"/>
            <a:ext cx="16764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100"/>
              <a:buNone/>
              <a:defRPr b="0" i="0" sz="9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9pPr>
          </a:lstStyle>
          <a:p/>
        </p:txBody>
      </p:sp>
      <p:sp>
        <p:nvSpPr>
          <p:cNvPr id="58" name="Google Shape;58;p13"/>
          <p:cNvSpPr txBox="1"/>
          <p:nvPr>
            <p:ph idx="11" type="ftr"/>
          </p:nvPr>
        </p:nvSpPr>
        <p:spPr>
          <a:xfrm>
            <a:off x="2590801" y="4767264"/>
            <a:ext cx="39624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100"/>
              <a:buNone/>
              <a:defRPr b="0" i="0" sz="9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9pPr>
          </a:lstStyle>
          <a:p/>
        </p:txBody>
      </p:sp>
      <p:sp>
        <p:nvSpPr>
          <p:cNvPr id="59" name="Google Shape;59;p13"/>
          <p:cNvSpPr txBox="1"/>
          <p:nvPr>
            <p:ph idx="12" type="sldNum"/>
          </p:nvPr>
        </p:nvSpPr>
        <p:spPr>
          <a:xfrm>
            <a:off x="7924801" y="4767264"/>
            <a:ext cx="7620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lt1"/>
                </a:solidFill>
                <a:latin typeface="Calibri"/>
                <a:ea typeface="Calibri"/>
                <a:cs typeface="Calibri"/>
                <a:sym typeface="Calibri"/>
              </a:defRPr>
            </a:lvl1pPr>
            <a:lvl2pPr indent="0" lvl="1" marL="0" marR="0" rtl="0" algn="r">
              <a:spcBef>
                <a:spcPts val="0"/>
              </a:spcBef>
              <a:buNone/>
              <a:defRPr b="0" i="0" sz="900" u="none" cap="none" strike="noStrike">
                <a:solidFill>
                  <a:schemeClr val="lt1"/>
                </a:solidFill>
                <a:latin typeface="Calibri"/>
                <a:ea typeface="Calibri"/>
                <a:cs typeface="Calibri"/>
                <a:sym typeface="Calibri"/>
              </a:defRPr>
            </a:lvl2pPr>
            <a:lvl3pPr indent="0" lvl="2" marL="0" marR="0" rtl="0" algn="r">
              <a:spcBef>
                <a:spcPts val="0"/>
              </a:spcBef>
              <a:buNone/>
              <a:defRPr b="0" i="0" sz="900" u="none" cap="none" strike="noStrike">
                <a:solidFill>
                  <a:schemeClr val="lt1"/>
                </a:solidFill>
                <a:latin typeface="Calibri"/>
                <a:ea typeface="Calibri"/>
                <a:cs typeface="Calibri"/>
                <a:sym typeface="Calibri"/>
              </a:defRPr>
            </a:lvl3pPr>
            <a:lvl4pPr indent="0" lvl="3" marL="0" marR="0" rtl="0" algn="r">
              <a:spcBef>
                <a:spcPts val="0"/>
              </a:spcBef>
              <a:buNone/>
              <a:defRPr b="0" i="0" sz="900" u="none" cap="none" strike="noStrike">
                <a:solidFill>
                  <a:schemeClr val="lt1"/>
                </a:solidFill>
                <a:latin typeface="Calibri"/>
                <a:ea typeface="Calibri"/>
                <a:cs typeface="Calibri"/>
                <a:sym typeface="Calibri"/>
              </a:defRPr>
            </a:lvl4pPr>
            <a:lvl5pPr indent="0" lvl="4" marL="0" marR="0" rtl="0" algn="r">
              <a:spcBef>
                <a:spcPts val="0"/>
              </a:spcBef>
              <a:buNone/>
              <a:defRPr b="0" i="0" sz="900" u="none" cap="none" strike="noStrike">
                <a:solidFill>
                  <a:schemeClr val="lt1"/>
                </a:solidFill>
                <a:latin typeface="Calibri"/>
                <a:ea typeface="Calibri"/>
                <a:cs typeface="Calibri"/>
                <a:sym typeface="Calibri"/>
              </a:defRPr>
            </a:lvl5pPr>
            <a:lvl6pPr indent="0" lvl="5" marL="0" marR="0" rtl="0" algn="r">
              <a:spcBef>
                <a:spcPts val="0"/>
              </a:spcBef>
              <a:buNone/>
              <a:defRPr b="0" i="0" sz="900" u="none" cap="none" strike="noStrike">
                <a:solidFill>
                  <a:schemeClr val="lt1"/>
                </a:solidFill>
                <a:latin typeface="Calibri"/>
                <a:ea typeface="Calibri"/>
                <a:cs typeface="Calibri"/>
                <a:sym typeface="Calibri"/>
              </a:defRPr>
            </a:lvl6pPr>
            <a:lvl7pPr indent="0" lvl="6" marL="0" marR="0" rtl="0" algn="r">
              <a:spcBef>
                <a:spcPts val="0"/>
              </a:spcBef>
              <a:buNone/>
              <a:defRPr b="0" i="0" sz="900" u="none" cap="none" strike="noStrike">
                <a:solidFill>
                  <a:schemeClr val="lt1"/>
                </a:solidFill>
                <a:latin typeface="Calibri"/>
                <a:ea typeface="Calibri"/>
                <a:cs typeface="Calibri"/>
                <a:sym typeface="Calibri"/>
              </a:defRPr>
            </a:lvl7pPr>
            <a:lvl8pPr indent="0" lvl="7" marL="0" marR="0" rtl="0" algn="r">
              <a:spcBef>
                <a:spcPts val="0"/>
              </a:spcBef>
              <a:buNone/>
              <a:defRPr b="0" i="0" sz="900" u="none" cap="none" strike="noStrike">
                <a:solidFill>
                  <a:schemeClr val="lt1"/>
                </a:solidFill>
                <a:latin typeface="Calibri"/>
                <a:ea typeface="Calibri"/>
                <a:cs typeface="Calibri"/>
                <a:sym typeface="Calibri"/>
              </a:defRPr>
            </a:lvl8pPr>
            <a:lvl9pPr indent="0" lvl="8" marL="0" marR="0" rtl="0" algn="r">
              <a:spcBef>
                <a:spcPts val="0"/>
              </a:spcBef>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hyperlink" Target="http://drive.google.com/file/d/1zJKo55bwqcsMKqEkbU4Ohs_aJ89gveAO/view"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hyperlink" Target="http://drive.google.com/file/d/10MM2RN_Ci5Y3exsLpkJavDbQKXgxXwy0/view" TargetMode="External"/><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hyperlink" Target="http://drive.google.com/file/d/10MM2RN_Ci5Y3exsLpkJavDbQKXgxXwy0/view" TargetMode="External"/><Relationship Id="rId6"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hyperlink" Target="http://drive.google.com/file/d/10MM2RN_Ci5Y3exsLpkJavDbQKXgxXwy0/view" TargetMode="External"/><Relationship Id="rId6"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8.png"/><Relationship Id="rId5" Type="http://schemas.openxmlformats.org/officeDocument/2006/relationships/hyperlink" Target="http://drive.google.com/file/d/10MM2RN_Ci5Y3exsLpkJavDbQKXgxXwy0/view" TargetMode="External"/><Relationship Id="rId6"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6.png"/><Relationship Id="rId5" Type="http://schemas.openxmlformats.org/officeDocument/2006/relationships/hyperlink" Target="http://drive.google.com/file/d/10MM2RN_Ci5Y3exsLpkJavDbQKXgxXwy0/view" TargetMode="External"/><Relationship Id="rId6"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hyperlink" Target="http://drive.google.com/file/d/10MM2RN_Ci5Y3exsLpkJavDbQKXgxXwy0/view" TargetMode="External"/><Relationship Id="rId6"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3.png"/><Relationship Id="rId6" Type="http://schemas.openxmlformats.org/officeDocument/2006/relationships/image" Target="../media/image25.png"/><Relationship Id="rId7" Type="http://schemas.openxmlformats.org/officeDocument/2006/relationships/hyperlink" Target="http://drive.google.com/file/d/1LWf_MYoy33jlGKbmVlIrY4cl87Ji6Kdq/view" TargetMode="External"/><Relationship Id="rId8"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27.png"/><Relationship Id="rId9" Type="http://schemas.openxmlformats.org/officeDocument/2006/relationships/image" Target="../media/image1.png"/><Relationship Id="rId5" Type="http://schemas.openxmlformats.org/officeDocument/2006/relationships/image" Target="../media/image22.png"/><Relationship Id="rId6" Type="http://schemas.openxmlformats.org/officeDocument/2006/relationships/image" Target="../media/image26.png"/><Relationship Id="rId7" Type="http://schemas.openxmlformats.org/officeDocument/2006/relationships/image" Target="../media/image30.png"/><Relationship Id="rId8" Type="http://schemas.openxmlformats.org/officeDocument/2006/relationships/hyperlink" Target="http://drive.google.com/file/d/1HB-qT1y4ZPbYsXe-odbsy0dKORH7jr9I/view"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2.png"/><Relationship Id="rId4" Type="http://schemas.openxmlformats.org/officeDocument/2006/relationships/image" Target="../media/image31.png"/><Relationship Id="rId5" Type="http://schemas.openxmlformats.org/officeDocument/2006/relationships/image" Target="../media/image29.png"/><Relationship Id="rId6" Type="http://schemas.openxmlformats.org/officeDocument/2006/relationships/image" Target="../media/image36.png"/><Relationship Id="rId7" Type="http://schemas.openxmlformats.org/officeDocument/2006/relationships/hyperlink" Target="http://drive.google.com/file/d/1HKRyGKqDW89QIQjtWd8xlFNMqUaHTITJ/view" TargetMode="External"/><Relationship Id="rId8"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3.png"/><Relationship Id="rId4" Type="http://schemas.openxmlformats.org/officeDocument/2006/relationships/image" Target="../media/image28.png"/><Relationship Id="rId9" Type="http://schemas.openxmlformats.org/officeDocument/2006/relationships/image" Target="../media/image1.png"/><Relationship Id="rId5" Type="http://schemas.openxmlformats.org/officeDocument/2006/relationships/image" Target="../media/image23.png"/><Relationship Id="rId6" Type="http://schemas.openxmlformats.org/officeDocument/2006/relationships/image" Target="../media/image34.png"/><Relationship Id="rId7" Type="http://schemas.openxmlformats.org/officeDocument/2006/relationships/image" Target="../media/image35.png"/><Relationship Id="rId8" Type="http://schemas.openxmlformats.org/officeDocument/2006/relationships/hyperlink" Target="http://drive.google.com/file/d/1IGlMIKiV91x1vp9Spz2_3Stq8fddme7P/vie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drive.google.com/file/d/1kc8GscWRdFY7QEdQJ9LO506K6NZyweVi/view" TargetMode="Externa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hyperlink" Target="http://drive.google.com/file/d/1hYCYGdQ0mj4jEhbvjglcW40OnGZIzoCC/view"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hyperlink" Target="http://drive.google.com/file/d/1Ai7m-0y7L0DTVJqKsvD0sqkbz5u84P09/view" TargetMode="External"/><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hyperlink" Target="http://drive.google.com/file/d/1Ai7m-0y7L0DTVJqKsvD0sqkbz5u84P09/view" TargetMode="External"/><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1.png"/><Relationship Id="rId4" Type="http://schemas.openxmlformats.org/officeDocument/2006/relationships/hyperlink" Target="http://drive.google.com/file/d/1Ai7m-0y7L0DTVJqKsvD0sqkbz5u84P09/view" TargetMode="External"/><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hyperlink" Target="http://drive.google.com/file/d/1-9xtD0IW6YEkB_aClvteeSwylSfJ08hv/view" TargetMode="External"/><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hyperlink" Target="http://drive.google.com/file/d/1-9xtD0IW6YEkB_aClvteeSwylSfJ08hv/view" TargetMode="External"/><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hyperlink" Target="http://drive.google.com/file/d/1-9xtD0IW6YEkB_aClvteeSwylSfJ08hv/view" TargetMode="External"/><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idx="4294967295" type="ctrTitle"/>
          </p:nvPr>
        </p:nvSpPr>
        <p:spPr>
          <a:xfrm>
            <a:off x="311708" y="781525"/>
            <a:ext cx="8520600" cy="20526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 sz="5400"/>
              <a:t>Team B</a:t>
            </a:r>
            <a:endParaRPr sz="5400"/>
          </a:p>
        </p:txBody>
      </p:sp>
      <p:sp>
        <p:nvSpPr>
          <p:cNvPr id="146" name="Google Shape;146;p25"/>
          <p:cNvSpPr txBox="1"/>
          <p:nvPr>
            <p:ph idx="4294967295" type="subTitle"/>
          </p:nvPr>
        </p:nvSpPr>
        <p:spPr>
          <a:xfrm>
            <a:off x="311700" y="2834125"/>
            <a:ext cx="8520600" cy="792600"/>
          </a:xfrm>
          <a:prstGeom prst="rect">
            <a:avLst/>
          </a:prstGeom>
        </p:spPr>
        <p:txBody>
          <a:bodyPr anchorCtr="0" anchor="t" bIns="45700" lIns="91425" spcFirstLastPara="1" rIns="91425" wrap="square" tIns="45700">
            <a:normAutofit/>
          </a:bodyPr>
          <a:lstStyle/>
          <a:p>
            <a:pPr indent="0" lvl="0" marL="0" rtl="0" algn="ctr">
              <a:spcBef>
                <a:spcPts val="1200"/>
              </a:spcBef>
              <a:spcAft>
                <a:spcPts val="0"/>
              </a:spcAft>
              <a:buNone/>
            </a:pPr>
            <a:r>
              <a:rPr lang="en"/>
              <a:t>Final Project</a:t>
            </a:r>
            <a:endParaRPr/>
          </a:p>
        </p:txBody>
      </p:sp>
      <p:pic>
        <p:nvPicPr>
          <p:cNvPr id="147" name="Google Shape;147;p25" title="New Recording 11.mp3">
            <a:hlinkClick r:id="rId3"/>
          </p:cNvPr>
          <p:cNvPicPr preferRelativeResize="0"/>
          <p:nvPr/>
        </p:nvPicPr>
        <p:blipFill>
          <a:blip r:embed="rId4">
            <a:alphaModFix/>
          </a:blip>
          <a:stretch>
            <a:fillRect/>
          </a:stretch>
        </p:blipFill>
        <p:spPr>
          <a:xfrm>
            <a:off x="8375100" y="208600"/>
            <a:ext cx="457200" cy="457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311700" y="130600"/>
            <a:ext cx="8520600" cy="69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To-Be ERD</a:t>
            </a:r>
            <a:endParaRPr/>
          </a:p>
        </p:txBody>
      </p:sp>
      <p:sp>
        <p:nvSpPr>
          <p:cNvPr id="216" name="Google Shape;216;p34"/>
          <p:cNvSpPr txBox="1"/>
          <p:nvPr>
            <p:ph idx="1" type="body"/>
          </p:nvPr>
        </p:nvSpPr>
        <p:spPr>
          <a:xfrm>
            <a:off x="311700" y="683125"/>
            <a:ext cx="8520600" cy="388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7" name="Google Shape;217;p34"/>
          <p:cNvPicPr preferRelativeResize="0"/>
          <p:nvPr/>
        </p:nvPicPr>
        <p:blipFill>
          <a:blip r:embed="rId3">
            <a:alphaModFix/>
          </a:blip>
          <a:stretch>
            <a:fillRect/>
          </a:stretch>
        </p:blipFill>
        <p:spPr>
          <a:xfrm>
            <a:off x="381750" y="729925"/>
            <a:ext cx="8450551" cy="3885900"/>
          </a:xfrm>
          <a:prstGeom prst="rect">
            <a:avLst/>
          </a:prstGeom>
          <a:noFill/>
          <a:ln>
            <a:noFill/>
          </a:ln>
        </p:spPr>
      </p:pic>
      <p:pic>
        <p:nvPicPr>
          <p:cNvPr id="218" name="Google Shape;218;p34" title="Recording (2).mp3">
            <a:hlinkClick r:id="rId4"/>
          </p:cNvPr>
          <p:cNvPicPr preferRelativeResize="0"/>
          <p:nvPr/>
        </p:nvPicPr>
        <p:blipFill>
          <a:blip r:embed="rId5">
            <a:alphaModFix/>
          </a:blip>
          <a:stretch>
            <a:fillRect/>
          </a:stretch>
        </p:blipFill>
        <p:spPr>
          <a:xfrm>
            <a:off x="8564900" y="130600"/>
            <a:ext cx="422350" cy="422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ERD connections</a:t>
            </a:r>
            <a:endParaRPr/>
          </a:p>
        </p:txBody>
      </p:sp>
      <p:sp>
        <p:nvSpPr>
          <p:cNvPr id="224" name="Google Shape;224;p35"/>
          <p:cNvSpPr txBox="1"/>
          <p:nvPr>
            <p:ph idx="1" type="body"/>
          </p:nvPr>
        </p:nvSpPr>
        <p:spPr>
          <a:xfrm>
            <a:off x="311700" y="1152475"/>
            <a:ext cx="8520600" cy="3744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5" name="Google Shape;225;p35"/>
          <p:cNvPicPr preferRelativeResize="0"/>
          <p:nvPr/>
        </p:nvPicPr>
        <p:blipFill>
          <a:blip r:embed="rId3">
            <a:alphaModFix/>
          </a:blip>
          <a:stretch>
            <a:fillRect/>
          </a:stretch>
        </p:blipFill>
        <p:spPr>
          <a:xfrm>
            <a:off x="311700" y="1067925"/>
            <a:ext cx="3352800" cy="3829050"/>
          </a:xfrm>
          <a:prstGeom prst="rect">
            <a:avLst/>
          </a:prstGeom>
          <a:noFill/>
          <a:ln>
            <a:noFill/>
          </a:ln>
        </p:spPr>
      </p:pic>
      <p:pic>
        <p:nvPicPr>
          <p:cNvPr id="226" name="Google Shape;226;p35"/>
          <p:cNvPicPr preferRelativeResize="0"/>
          <p:nvPr/>
        </p:nvPicPr>
        <p:blipFill rotWithShape="1">
          <a:blip r:embed="rId4">
            <a:alphaModFix/>
          </a:blip>
          <a:srcRect b="0" l="0" r="0" t="0"/>
          <a:stretch/>
        </p:blipFill>
        <p:spPr>
          <a:xfrm>
            <a:off x="3585163" y="1017713"/>
            <a:ext cx="2657475" cy="1152525"/>
          </a:xfrm>
          <a:prstGeom prst="rect">
            <a:avLst/>
          </a:prstGeom>
          <a:noFill/>
          <a:ln>
            <a:noFill/>
          </a:ln>
        </p:spPr>
      </p:pic>
      <p:sp>
        <p:nvSpPr>
          <p:cNvPr id="227" name="Google Shape;227;p35"/>
          <p:cNvSpPr txBox="1"/>
          <p:nvPr/>
        </p:nvSpPr>
        <p:spPr>
          <a:xfrm>
            <a:off x="3917900" y="2371650"/>
            <a:ext cx="41589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2"/>
                </a:solidFill>
              </a:rPr>
              <a:t>*Customer Info entity connects a primary key-one to many- to customer ID# in Shipping_info: This will link shipping to the customers Info</a:t>
            </a:r>
            <a:endParaRPr/>
          </a:p>
        </p:txBody>
      </p:sp>
      <p:pic>
        <p:nvPicPr>
          <p:cNvPr id="228" name="Google Shape;228;p35" title="Recording (2).mp3">
            <a:hlinkClick r:id="rId5"/>
          </p:cNvPr>
          <p:cNvPicPr preferRelativeResize="0"/>
          <p:nvPr/>
        </p:nvPicPr>
        <p:blipFill>
          <a:blip r:embed="rId6">
            <a:alphaModFix/>
          </a:blip>
          <a:stretch>
            <a:fillRect/>
          </a:stretch>
        </p:blipFill>
        <p:spPr>
          <a:xfrm>
            <a:off x="8564900" y="130600"/>
            <a:ext cx="422350" cy="422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*ERD connections</a:t>
            </a:r>
            <a:endParaRPr/>
          </a:p>
        </p:txBody>
      </p:sp>
      <p:sp>
        <p:nvSpPr>
          <p:cNvPr id="234" name="Google Shape;234;p36"/>
          <p:cNvSpPr txBox="1"/>
          <p:nvPr>
            <p:ph idx="1" type="body"/>
          </p:nvPr>
        </p:nvSpPr>
        <p:spPr>
          <a:xfrm>
            <a:off x="6007450" y="974450"/>
            <a:ext cx="2824800" cy="3897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t>*Production_Order entity connects-one to one- to primary key Return_Reason_Code from the Returns_Info entity: This will allow for the returns to be recorded with a code to keep track of why it was returned</a:t>
            </a:r>
            <a:endParaRPr/>
          </a:p>
        </p:txBody>
      </p:sp>
      <p:pic>
        <p:nvPicPr>
          <p:cNvPr id="235" name="Google Shape;235;p36"/>
          <p:cNvPicPr preferRelativeResize="0"/>
          <p:nvPr/>
        </p:nvPicPr>
        <p:blipFill>
          <a:blip r:embed="rId3">
            <a:alphaModFix/>
          </a:blip>
          <a:stretch>
            <a:fillRect/>
          </a:stretch>
        </p:blipFill>
        <p:spPr>
          <a:xfrm>
            <a:off x="477663" y="3079838"/>
            <a:ext cx="2752725" cy="1857375"/>
          </a:xfrm>
          <a:prstGeom prst="rect">
            <a:avLst/>
          </a:prstGeom>
          <a:noFill/>
          <a:ln>
            <a:noFill/>
          </a:ln>
        </p:spPr>
      </p:pic>
      <p:pic>
        <p:nvPicPr>
          <p:cNvPr id="236" name="Google Shape;236;p36"/>
          <p:cNvPicPr preferRelativeResize="0"/>
          <p:nvPr/>
        </p:nvPicPr>
        <p:blipFill>
          <a:blip r:embed="rId4">
            <a:alphaModFix/>
          </a:blip>
          <a:stretch>
            <a:fillRect/>
          </a:stretch>
        </p:blipFill>
        <p:spPr>
          <a:xfrm>
            <a:off x="3090850" y="85725"/>
            <a:ext cx="2962275" cy="4972050"/>
          </a:xfrm>
          <a:prstGeom prst="rect">
            <a:avLst/>
          </a:prstGeom>
          <a:noFill/>
          <a:ln>
            <a:noFill/>
          </a:ln>
        </p:spPr>
      </p:pic>
      <p:pic>
        <p:nvPicPr>
          <p:cNvPr id="237" name="Google Shape;237;p36" title="Recording (2).mp3">
            <a:hlinkClick r:id="rId5"/>
          </p:cNvPr>
          <p:cNvPicPr preferRelativeResize="0"/>
          <p:nvPr/>
        </p:nvPicPr>
        <p:blipFill>
          <a:blip r:embed="rId6">
            <a:alphaModFix/>
          </a:blip>
          <a:stretch>
            <a:fillRect/>
          </a:stretch>
        </p:blipFill>
        <p:spPr>
          <a:xfrm>
            <a:off x="8564900" y="130600"/>
            <a:ext cx="422350" cy="422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*ERD connections</a:t>
            </a:r>
            <a:endParaRPr/>
          </a:p>
        </p:txBody>
      </p:sp>
      <p:sp>
        <p:nvSpPr>
          <p:cNvPr id="243" name="Google Shape;243;p37"/>
          <p:cNvSpPr txBox="1"/>
          <p:nvPr>
            <p:ph idx="1" type="body"/>
          </p:nvPr>
        </p:nvSpPr>
        <p:spPr>
          <a:xfrm>
            <a:off x="311700" y="1152475"/>
            <a:ext cx="2874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t>*Products entity connects-one to one-to Returns_Info entity primary key Customer_ID: This will allow for the tracking of what product was returned from which customer.</a:t>
            </a:r>
            <a:endParaRPr/>
          </a:p>
        </p:txBody>
      </p:sp>
      <p:pic>
        <p:nvPicPr>
          <p:cNvPr id="244" name="Google Shape;244;p37"/>
          <p:cNvPicPr preferRelativeResize="0"/>
          <p:nvPr/>
        </p:nvPicPr>
        <p:blipFill>
          <a:blip r:embed="rId3">
            <a:alphaModFix/>
          </a:blip>
          <a:stretch>
            <a:fillRect/>
          </a:stretch>
        </p:blipFill>
        <p:spPr>
          <a:xfrm>
            <a:off x="6068448" y="1368425"/>
            <a:ext cx="2431050" cy="2647950"/>
          </a:xfrm>
          <a:prstGeom prst="rect">
            <a:avLst/>
          </a:prstGeom>
          <a:noFill/>
          <a:ln>
            <a:noFill/>
          </a:ln>
        </p:spPr>
      </p:pic>
      <p:pic>
        <p:nvPicPr>
          <p:cNvPr id="245" name="Google Shape;245;p37"/>
          <p:cNvPicPr preferRelativeResize="0"/>
          <p:nvPr/>
        </p:nvPicPr>
        <p:blipFill>
          <a:blip r:embed="rId4">
            <a:alphaModFix/>
          </a:blip>
          <a:stretch>
            <a:fillRect/>
          </a:stretch>
        </p:blipFill>
        <p:spPr>
          <a:xfrm>
            <a:off x="3186554" y="0"/>
            <a:ext cx="2962275" cy="4972050"/>
          </a:xfrm>
          <a:prstGeom prst="rect">
            <a:avLst/>
          </a:prstGeom>
          <a:noFill/>
          <a:ln>
            <a:noFill/>
          </a:ln>
        </p:spPr>
      </p:pic>
      <p:pic>
        <p:nvPicPr>
          <p:cNvPr id="246" name="Google Shape;246;p37" title="Recording (2).mp3">
            <a:hlinkClick r:id="rId5"/>
          </p:cNvPr>
          <p:cNvPicPr preferRelativeResize="0"/>
          <p:nvPr/>
        </p:nvPicPr>
        <p:blipFill>
          <a:blip r:embed="rId6">
            <a:alphaModFix/>
          </a:blip>
          <a:stretch>
            <a:fillRect/>
          </a:stretch>
        </p:blipFill>
        <p:spPr>
          <a:xfrm>
            <a:off x="8564900" y="130600"/>
            <a:ext cx="422350" cy="422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ERD connections</a:t>
            </a:r>
            <a:endParaRPr/>
          </a:p>
        </p:txBody>
      </p:sp>
      <p:sp>
        <p:nvSpPr>
          <p:cNvPr id="252" name="Google Shape;252;p38"/>
          <p:cNvSpPr txBox="1"/>
          <p:nvPr>
            <p:ph idx="1" type="body"/>
          </p:nvPr>
        </p:nvSpPr>
        <p:spPr>
          <a:xfrm>
            <a:off x="2933400" y="763500"/>
            <a:ext cx="5898900" cy="3998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53" name="Google Shape;253;p38"/>
          <p:cNvSpPr txBox="1"/>
          <p:nvPr/>
        </p:nvSpPr>
        <p:spPr>
          <a:xfrm>
            <a:off x="391775" y="1064875"/>
            <a:ext cx="2672100" cy="332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2"/>
                </a:solidFill>
              </a:rPr>
              <a:t>*Products entity connects-one to one-to Returns_Info entity primary key Return_Reason_Code primary key: This will allow tracking of what product was returned with a return code for reason returned.</a:t>
            </a:r>
            <a:endParaRPr/>
          </a:p>
        </p:txBody>
      </p:sp>
      <p:pic>
        <p:nvPicPr>
          <p:cNvPr id="254" name="Google Shape;254;p38"/>
          <p:cNvPicPr preferRelativeResize="0"/>
          <p:nvPr/>
        </p:nvPicPr>
        <p:blipFill>
          <a:blip r:embed="rId3">
            <a:alphaModFix/>
          </a:blip>
          <a:stretch>
            <a:fillRect/>
          </a:stretch>
        </p:blipFill>
        <p:spPr>
          <a:xfrm>
            <a:off x="5655825" y="3365375"/>
            <a:ext cx="2310125" cy="2250425"/>
          </a:xfrm>
          <a:prstGeom prst="rect">
            <a:avLst/>
          </a:prstGeom>
          <a:noFill/>
          <a:ln>
            <a:noFill/>
          </a:ln>
        </p:spPr>
      </p:pic>
      <p:pic>
        <p:nvPicPr>
          <p:cNvPr id="255" name="Google Shape;255;p38"/>
          <p:cNvPicPr preferRelativeResize="0"/>
          <p:nvPr/>
        </p:nvPicPr>
        <p:blipFill>
          <a:blip r:embed="rId4">
            <a:alphaModFix/>
          </a:blip>
          <a:stretch>
            <a:fillRect/>
          </a:stretch>
        </p:blipFill>
        <p:spPr>
          <a:xfrm>
            <a:off x="2933388" y="43863"/>
            <a:ext cx="2962275" cy="4493175"/>
          </a:xfrm>
          <a:prstGeom prst="rect">
            <a:avLst/>
          </a:prstGeom>
          <a:noFill/>
          <a:ln>
            <a:noFill/>
          </a:ln>
        </p:spPr>
      </p:pic>
      <p:pic>
        <p:nvPicPr>
          <p:cNvPr id="256" name="Google Shape;256;p38" title="Recording (2).mp3">
            <a:hlinkClick r:id="rId5"/>
          </p:cNvPr>
          <p:cNvPicPr preferRelativeResize="0"/>
          <p:nvPr/>
        </p:nvPicPr>
        <p:blipFill>
          <a:blip r:embed="rId6">
            <a:alphaModFix/>
          </a:blip>
          <a:stretch>
            <a:fillRect/>
          </a:stretch>
        </p:blipFill>
        <p:spPr>
          <a:xfrm>
            <a:off x="8564900" y="130600"/>
            <a:ext cx="422350" cy="422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ERD connections</a:t>
            </a:r>
            <a:endParaRPr/>
          </a:p>
        </p:txBody>
      </p:sp>
      <p:sp>
        <p:nvSpPr>
          <p:cNvPr id="262" name="Google Shape;262;p39"/>
          <p:cNvSpPr txBox="1"/>
          <p:nvPr>
            <p:ph idx="1" type="body"/>
          </p:nvPr>
        </p:nvSpPr>
        <p:spPr>
          <a:xfrm>
            <a:off x="311700" y="1152475"/>
            <a:ext cx="2812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*Employee_Info entity is connected to Products entity and will allow the employees to look up products and connects to the rest of the database.</a:t>
            </a:r>
            <a:endParaRPr/>
          </a:p>
        </p:txBody>
      </p:sp>
      <p:pic>
        <p:nvPicPr>
          <p:cNvPr id="263" name="Google Shape;263;p39"/>
          <p:cNvPicPr preferRelativeResize="0"/>
          <p:nvPr/>
        </p:nvPicPr>
        <p:blipFill>
          <a:blip r:embed="rId3">
            <a:alphaModFix/>
          </a:blip>
          <a:stretch>
            <a:fillRect/>
          </a:stretch>
        </p:blipFill>
        <p:spPr>
          <a:xfrm>
            <a:off x="3328975" y="0"/>
            <a:ext cx="2486025" cy="4568875"/>
          </a:xfrm>
          <a:prstGeom prst="rect">
            <a:avLst/>
          </a:prstGeom>
          <a:noFill/>
          <a:ln>
            <a:noFill/>
          </a:ln>
        </p:spPr>
      </p:pic>
      <p:pic>
        <p:nvPicPr>
          <p:cNvPr id="264" name="Google Shape;264;p39"/>
          <p:cNvPicPr preferRelativeResize="0"/>
          <p:nvPr/>
        </p:nvPicPr>
        <p:blipFill>
          <a:blip r:embed="rId4">
            <a:alphaModFix/>
          </a:blip>
          <a:stretch>
            <a:fillRect/>
          </a:stretch>
        </p:blipFill>
        <p:spPr>
          <a:xfrm>
            <a:off x="3226313" y="4475225"/>
            <a:ext cx="2771775" cy="2647950"/>
          </a:xfrm>
          <a:prstGeom prst="rect">
            <a:avLst/>
          </a:prstGeom>
          <a:noFill/>
          <a:ln>
            <a:noFill/>
          </a:ln>
        </p:spPr>
      </p:pic>
      <p:pic>
        <p:nvPicPr>
          <p:cNvPr id="265" name="Google Shape;265;p39" title="Recording (2).mp3">
            <a:hlinkClick r:id="rId5"/>
          </p:cNvPr>
          <p:cNvPicPr preferRelativeResize="0"/>
          <p:nvPr/>
        </p:nvPicPr>
        <p:blipFill>
          <a:blip r:embed="rId6">
            <a:alphaModFix/>
          </a:blip>
          <a:stretch>
            <a:fillRect/>
          </a:stretch>
        </p:blipFill>
        <p:spPr>
          <a:xfrm>
            <a:off x="8564900" y="130600"/>
            <a:ext cx="422350" cy="422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40"/>
          <p:cNvPicPr preferRelativeResize="0"/>
          <p:nvPr/>
        </p:nvPicPr>
        <p:blipFill>
          <a:blip r:embed="rId3">
            <a:alphaModFix/>
          </a:blip>
          <a:stretch>
            <a:fillRect/>
          </a:stretch>
        </p:blipFill>
        <p:spPr>
          <a:xfrm>
            <a:off x="152400" y="152400"/>
            <a:ext cx="4924425" cy="638175"/>
          </a:xfrm>
          <a:prstGeom prst="rect">
            <a:avLst/>
          </a:prstGeom>
          <a:noFill/>
          <a:ln>
            <a:noFill/>
          </a:ln>
        </p:spPr>
      </p:pic>
      <p:pic>
        <p:nvPicPr>
          <p:cNvPr id="271" name="Google Shape;271;p40"/>
          <p:cNvPicPr preferRelativeResize="0"/>
          <p:nvPr/>
        </p:nvPicPr>
        <p:blipFill>
          <a:blip r:embed="rId4">
            <a:alphaModFix/>
          </a:blip>
          <a:stretch>
            <a:fillRect/>
          </a:stretch>
        </p:blipFill>
        <p:spPr>
          <a:xfrm>
            <a:off x="152400" y="942975"/>
            <a:ext cx="4152900" cy="514350"/>
          </a:xfrm>
          <a:prstGeom prst="rect">
            <a:avLst/>
          </a:prstGeom>
          <a:noFill/>
          <a:ln>
            <a:noFill/>
          </a:ln>
        </p:spPr>
      </p:pic>
      <p:pic>
        <p:nvPicPr>
          <p:cNvPr id="272" name="Google Shape;272;p40"/>
          <p:cNvPicPr preferRelativeResize="0"/>
          <p:nvPr/>
        </p:nvPicPr>
        <p:blipFill>
          <a:blip r:embed="rId5">
            <a:alphaModFix/>
          </a:blip>
          <a:stretch>
            <a:fillRect/>
          </a:stretch>
        </p:blipFill>
        <p:spPr>
          <a:xfrm>
            <a:off x="152400" y="1609725"/>
            <a:ext cx="4152900" cy="1571625"/>
          </a:xfrm>
          <a:prstGeom prst="rect">
            <a:avLst/>
          </a:prstGeom>
          <a:noFill/>
          <a:ln>
            <a:noFill/>
          </a:ln>
        </p:spPr>
      </p:pic>
      <p:pic>
        <p:nvPicPr>
          <p:cNvPr id="273" name="Google Shape;273;p40"/>
          <p:cNvPicPr preferRelativeResize="0"/>
          <p:nvPr/>
        </p:nvPicPr>
        <p:blipFill>
          <a:blip r:embed="rId6">
            <a:alphaModFix/>
          </a:blip>
          <a:stretch>
            <a:fillRect/>
          </a:stretch>
        </p:blipFill>
        <p:spPr>
          <a:xfrm>
            <a:off x="4534225" y="942975"/>
            <a:ext cx="4457376" cy="3199645"/>
          </a:xfrm>
          <a:prstGeom prst="rect">
            <a:avLst/>
          </a:prstGeom>
          <a:noFill/>
          <a:ln>
            <a:noFill/>
          </a:ln>
        </p:spPr>
      </p:pic>
      <p:sp>
        <p:nvSpPr>
          <p:cNvPr id="274" name="Google Shape;274;p40"/>
          <p:cNvSpPr txBox="1"/>
          <p:nvPr/>
        </p:nvSpPr>
        <p:spPr>
          <a:xfrm>
            <a:off x="234450" y="2999125"/>
            <a:ext cx="3988800" cy="195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The login page has an entry field for the employee’s Login ID and their password. After entering their credentials, the employee would then click on the Sign In button. In the case of forgotten credentials, there is a button that would put in a request for support to help reset a password. There is also a New Account Request button that would input the employee information, such as name, SSN, and tax information for a new employee account.</a:t>
            </a:r>
            <a:endParaRPr sz="1100">
              <a:solidFill>
                <a:schemeClr val="dk1"/>
              </a:solidFill>
            </a:endParaRPr>
          </a:p>
          <a:p>
            <a:pPr indent="0" lvl="0" marL="0" rtl="0" algn="l">
              <a:spcBef>
                <a:spcPts val="0"/>
              </a:spcBef>
              <a:spcAft>
                <a:spcPts val="0"/>
              </a:spcAft>
              <a:buNone/>
            </a:pPr>
            <a:r>
              <a:t/>
            </a:r>
            <a:endParaRPr/>
          </a:p>
        </p:txBody>
      </p:sp>
      <p:pic>
        <p:nvPicPr>
          <p:cNvPr id="275" name="Google Shape;275;p40" title="UserInterfacesLoginPage.mp3">
            <a:hlinkClick r:id="rId7"/>
          </p:cNvPr>
          <p:cNvPicPr preferRelativeResize="0"/>
          <p:nvPr/>
        </p:nvPicPr>
        <p:blipFill>
          <a:blip r:embed="rId8">
            <a:alphaModFix/>
          </a:blip>
          <a:stretch>
            <a:fillRect/>
          </a:stretch>
        </p:blipFill>
        <p:spPr>
          <a:xfrm>
            <a:off x="8534400" y="152395"/>
            <a:ext cx="457200" cy="457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41"/>
          <p:cNvPicPr preferRelativeResize="0"/>
          <p:nvPr/>
        </p:nvPicPr>
        <p:blipFill>
          <a:blip r:embed="rId3">
            <a:alphaModFix/>
          </a:blip>
          <a:stretch>
            <a:fillRect/>
          </a:stretch>
        </p:blipFill>
        <p:spPr>
          <a:xfrm>
            <a:off x="152400" y="152400"/>
            <a:ext cx="5295900" cy="638175"/>
          </a:xfrm>
          <a:prstGeom prst="rect">
            <a:avLst/>
          </a:prstGeom>
          <a:noFill/>
          <a:ln>
            <a:noFill/>
          </a:ln>
        </p:spPr>
      </p:pic>
      <p:pic>
        <p:nvPicPr>
          <p:cNvPr id="281" name="Google Shape;281;p41"/>
          <p:cNvPicPr preferRelativeResize="0"/>
          <p:nvPr/>
        </p:nvPicPr>
        <p:blipFill>
          <a:blip r:embed="rId4">
            <a:alphaModFix/>
          </a:blip>
          <a:stretch>
            <a:fillRect/>
          </a:stretch>
        </p:blipFill>
        <p:spPr>
          <a:xfrm>
            <a:off x="152400" y="942975"/>
            <a:ext cx="3314700" cy="876300"/>
          </a:xfrm>
          <a:prstGeom prst="rect">
            <a:avLst/>
          </a:prstGeom>
          <a:noFill/>
          <a:ln>
            <a:noFill/>
          </a:ln>
        </p:spPr>
      </p:pic>
      <p:pic>
        <p:nvPicPr>
          <p:cNvPr id="282" name="Google Shape;282;p41"/>
          <p:cNvPicPr preferRelativeResize="0"/>
          <p:nvPr/>
        </p:nvPicPr>
        <p:blipFill>
          <a:blip r:embed="rId5">
            <a:alphaModFix/>
          </a:blip>
          <a:stretch>
            <a:fillRect/>
          </a:stretch>
        </p:blipFill>
        <p:spPr>
          <a:xfrm>
            <a:off x="4108775" y="0"/>
            <a:ext cx="4768625" cy="3558200"/>
          </a:xfrm>
          <a:prstGeom prst="rect">
            <a:avLst/>
          </a:prstGeom>
          <a:noFill/>
          <a:ln>
            <a:noFill/>
          </a:ln>
        </p:spPr>
      </p:pic>
      <p:pic>
        <p:nvPicPr>
          <p:cNvPr id="283" name="Google Shape;283;p41"/>
          <p:cNvPicPr preferRelativeResize="0"/>
          <p:nvPr/>
        </p:nvPicPr>
        <p:blipFill>
          <a:blip r:embed="rId6">
            <a:alphaModFix/>
          </a:blip>
          <a:stretch>
            <a:fillRect/>
          </a:stretch>
        </p:blipFill>
        <p:spPr>
          <a:xfrm>
            <a:off x="152400" y="2811450"/>
            <a:ext cx="3684026" cy="2172786"/>
          </a:xfrm>
          <a:prstGeom prst="rect">
            <a:avLst/>
          </a:prstGeom>
          <a:noFill/>
          <a:ln>
            <a:noFill/>
          </a:ln>
        </p:spPr>
      </p:pic>
      <p:pic>
        <p:nvPicPr>
          <p:cNvPr id="284" name="Google Shape;284;p41"/>
          <p:cNvPicPr preferRelativeResize="0"/>
          <p:nvPr/>
        </p:nvPicPr>
        <p:blipFill>
          <a:blip r:embed="rId7">
            <a:alphaModFix/>
          </a:blip>
          <a:stretch>
            <a:fillRect/>
          </a:stretch>
        </p:blipFill>
        <p:spPr>
          <a:xfrm>
            <a:off x="4278725" y="3003025"/>
            <a:ext cx="2800350" cy="1981200"/>
          </a:xfrm>
          <a:prstGeom prst="rect">
            <a:avLst/>
          </a:prstGeom>
          <a:noFill/>
          <a:ln>
            <a:noFill/>
          </a:ln>
        </p:spPr>
      </p:pic>
      <p:pic>
        <p:nvPicPr>
          <p:cNvPr id="285" name="Google Shape;285;p41" title="InventoryNewItem.mp3">
            <a:hlinkClick r:id="rId8"/>
          </p:cNvPr>
          <p:cNvPicPr preferRelativeResize="0"/>
          <p:nvPr/>
        </p:nvPicPr>
        <p:blipFill>
          <a:blip r:embed="rId9">
            <a:alphaModFix/>
          </a:blip>
          <a:stretch>
            <a:fillRect/>
          </a:stretch>
        </p:blipFill>
        <p:spPr>
          <a:xfrm>
            <a:off x="8582300" y="152400"/>
            <a:ext cx="457200" cy="457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42"/>
          <p:cNvPicPr preferRelativeResize="0"/>
          <p:nvPr/>
        </p:nvPicPr>
        <p:blipFill>
          <a:blip r:embed="rId3">
            <a:alphaModFix/>
          </a:blip>
          <a:stretch>
            <a:fillRect/>
          </a:stretch>
        </p:blipFill>
        <p:spPr>
          <a:xfrm>
            <a:off x="152400" y="152400"/>
            <a:ext cx="3495675" cy="647700"/>
          </a:xfrm>
          <a:prstGeom prst="rect">
            <a:avLst/>
          </a:prstGeom>
          <a:noFill/>
          <a:ln>
            <a:noFill/>
          </a:ln>
        </p:spPr>
      </p:pic>
      <p:pic>
        <p:nvPicPr>
          <p:cNvPr id="291" name="Google Shape;291;p42"/>
          <p:cNvPicPr preferRelativeResize="0"/>
          <p:nvPr/>
        </p:nvPicPr>
        <p:blipFill>
          <a:blip r:embed="rId4">
            <a:alphaModFix/>
          </a:blip>
          <a:stretch>
            <a:fillRect/>
          </a:stretch>
        </p:blipFill>
        <p:spPr>
          <a:xfrm>
            <a:off x="1187100" y="907525"/>
            <a:ext cx="2819400" cy="1238250"/>
          </a:xfrm>
          <a:prstGeom prst="rect">
            <a:avLst/>
          </a:prstGeom>
          <a:noFill/>
          <a:ln>
            <a:noFill/>
          </a:ln>
        </p:spPr>
      </p:pic>
      <p:pic>
        <p:nvPicPr>
          <p:cNvPr id="292" name="Google Shape;292;p42"/>
          <p:cNvPicPr preferRelativeResize="0"/>
          <p:nvPr/>
        </p:nvPicPr>
        <p:blipFill>
          <a:blip r:embed="rId5">
            <a:alphaModFix/>
          </a:blip>
          <a:stretch>
            <a:fillRect/>
          </a:stretch>
        </p:blipFill>
        <p:spPr>
          <a:xfrm>
            <a:off x="3937675" y="78800"/>
            <a:ext cx="5206321" cy="2692925"/>
          </a:xfrm>
          <a:prstGeom prst="rect">
            <a:avLst/>
          </a:prstGeom>
          <a:noFill/>
          <a:ln>
            <a:noFill/>
          </a:ln>
        </p:spPr>
      </p:pic>
      <p:pic>
        <p:nvPicPr>
          <p:cNvPr id="293" name="Google Shape;293;p42"/>
          <p:cNvPicPr preferRelativeResize="0"/>
          <p:nvPr/>
        </p:nvPicPr>
        <p:blipFill>
          <a:blip r:embed="rId6">
            <a:alphaModFix/>
          </a:blip>
          <a:stretch>
            <a:fillRect/>
          </a:stretch>
        </p:blipFill>
        <p:spPr>
          <a:xfrm>
            <a:off x="3046975" y="2771725"/>
            <a:ext cx="3831617" cy="2066975"/>
          </a:xfrm>
          <a:prstGeom prst="rect">
            <a:avLst/>
          </a:prstGeom>
          <a:noFill/>
          <a:ln>
            <a:noFill/>
          </a:ln>
        </p:spPr>
      </p:pic>
      <p:sp>
        <p:nvSpPr>
          <p:cNvPr id="294" name="Google Shape;294;p42"/>
          <p:cNvSpPr txBox="1"/>
          <p:nvPr/>
        </p:nvSpPr>
        <p:spPr>
          <a:xfrm>
            <a:off x="284925" y="2665500"/>
            <a:ext cx="2579400" cy="247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New Order page is where a new order is processed. An invoice is listed for the order, as are images for each type of item that is included in the order. The quantity of the items in the order are displayed. A QR code is generated for the Order ID and assigned to the order when the Process button is clicked.</a:t>
            </a:r>
            <a:endParaRPr sz="1200">
              <a:solidFill>
                <a:schemeClr val="dk1"/>
              </a:solidFill>
            </a:endParaRPr>
          </a:p>
          <a:p>
            <a:pPr indent="0" lvl="0" marL="0" rtl="0" algn="l">
              <a:spcBef>
                <a:spcPts val="0"/>
              </a:spcBef>
              <a:spcAft>
                <a:spcPts val="0"/>
              </a:spcAft>
              <a:buNone/>
            </a:pPr>
            <a:r>
              <a:t/>
            </a:r>
            <a:endParaRPr sz="1100"/>
          </a:p>
        </p:txBody>
      </p:sp>
      <p:pic>
        <p:nvPicPr>
          <p:cNvPr id="295" name="Google Shape;295;p42" title="OrdersNewOrders.mp3">
            <a:hlinkClick r:id="rId7"/>
          </p:cNvPr>
          <p:cNvPicPr preferRelativeResize="0"/>
          <p:nvPr/>
        </p:nvPicPr>
        <p:blipFill>
          <a:blip r:embed="rId8">
            <a:alphaModFix/>
          </a:blip>
          <a:stretch>
            <a:fillRect/>
          </a:stretch>
        </p:blipFill>
        <p:spPr>
          <a:xfrm>
            <a:off x="8581117" y="78800"/>
            <a:ext cx="457200" cy="457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43"/>
          <p:cNvPicPr preferRelativeResize="0"/>
          <p:nvPr/>
        </p:nvPicPr>
        <p:blipFill>
          <a:blip r:embed="rId3">
            <a:alphaModFix/>
          </a:blip>
          <a:stretch>
            <a:fillRect/>
          </a:stretch>
        </p:blipFill>
        <p:spPr>
          <a:xfrm>
            <a:off x="152400" y="152400"/>
            <a:ext cx="2657475" cy="495300"/>
          </a:xfrm>
          <a:prstGeom prst="rect">
            <a:avLst/>
          </a:prstGeom>
          <a:noFill/>
          <a:ln>
            <a:noFill/>
          </a:ln>
        </p:spPr>
      </p:pic>
      <p:pic>
        <p:nvPicPr>
          <p:cNvPr id="301" name="Google Shape;301;p43"/>
          <p:cNvPicPr preferRelativeResize="0"/>
          <p:nvPr/>
        </p:nvPicPr>
        <p:blipFill>
          <a:blip r:embed="rId4">
            <a:alphaModFix/>
          </a:blip>
          <a:stretch>
            <a:fillRect/>
          </a:stretch>
        </p:blipFill>
        <p:spPr>
          <a:xfrm>
            <a:off x="459125" y="800100"/>
            <a:ext cx="2962275" cy="1057275"/>
          </a:xfrm>
          <a:prstGeom prst="rect">
            <a:avLst/>
          </a:prstGeom>
          <a:noFill/>
          <a:ln>
            <a:noFill/>
          </a:ln>
        </p:spPr>
      </p:pic>
      <p:pic>
        <p:nvPicPr>
          <p:cNvPr id="302" name="Google Shape;302;p43"/>
          <p:cNvPicPr preferRelativeResize="0"/>
          <p:nvPr/>
        </p:nvPicPr>
        <p:blipFill>
          <a:blip r:embed="rId5">
            <a:alphaModFix/>
          </a:blip>
          <a:stretch>
            <a:fillRect/>
          </a:stretch>
        </p:blipFill>
        <p:spPr>
          <a:xfrm>
            <a:off x="3421400" y="0"/>
            <a:ext cx="5722596" cy="2981325"/>
          </a:xfrm>
          <a:prstGeom prst="rect">
            <a:avLst/>
          </a:prstGeom>
          <a:noFill/>
          <a:ln>
            <a:noFill/>
          </a:ln>
        </p:spPr>
      </p:pic>
      <p:pic>
        <p:nvPicPr>
          <p:cNvPr id="303" name="Google Shape;303;p43"/>
          <p:cNvPicPr preferRelativeResize="0"/>
          <p:nvPr/>
        </p:nvPicPr>
        <p:blipFill>
          <a:blip r:embed="rId6">
            <a:alphaModFix/>
          </a:blip>
          <a:stretch>
            <a:fillRect/>
          </a:stretch>
        </p:blipFill>
        <p:spPr>
          <a:xfrm>
            <a:off x="227413" y="2803825"/>
            <a:ext cx="3425706" cy="1857375"/>
          </a:xfrm>
          <a:prstGeom prst="rect">
            <a:avLst/>
          </a:prstGeom>
          <a:noFill/>
          <a:ln>
            <a:noFill/>
          </a:ln>
        </p:spPr>
      </p:pic>
      <p:pic>
        <p:nvPicPr>
          <p:cNvPr id="304" name="Google Shape;304;p43"/>
          <p:cNvPicPr preferRelativeResize="0"/>
          <p:nvPr/>
        </p:nvPicPr>
        <p:blipFill>
          <a:blip r:embed="rId7">
            <a:alphaModFix/>
          </a:blip>
          <a:stretch>
            <a:fillRect/>
          </a:stretch>
        </p:blipFill>
        <p:spPr>
          <a:xfrm>
            <a:off x="3835518" y="2981325"/>
            <a:ext cx="3133725" cy="1800225"/>
          </a:xfrm>
          <a:prstGeom prst="rect">
            <a:avLst/>
          </a:prstGeom>
          <a:noFill/>
          <a:ln>
            <a:noFill/>
          </a:ln>
        </p:spPr>
      </p:pic>
      <p:pic>
        <p:nvPicPr>
          <p:cNvPr id="305" name="Google Shape;305;p43" title="ReturnsNewReturns.mp3">
            <a:hlinkClick r:id="rId8"/>
          </p:cNvPr>
          <p:cNvPicPr preferRelativeResize="0"/>
          <p:nvPr/>
        </p:nvPicPr>
        <p:blipFill>
          <a:blip r:embed="rId9">
            <a:alphaModFix/>
          </a:blip>
          <a:stretch>
            <a:fillRect/>
          </a:stretch>
        </p:blipFill>
        <p:spPr>
          <a:xfrm>
            <a:off x="8602093" y="152400"/>
            <a:ext cx="457200" cy="45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Customer Benefit</a:t>
            </a:r>
            <a:endParaRPr/>
          </a:p>
        </p:txBody>
      </p:sp>
      <p:sp>
        <p:nvSpPr>
          <p:cNvPr id="153" name="Google Shape;153;p2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More efficient</a:t>
            </a:r>
            <a:endParaRPr/>
          </a:p>
          <a:p>
            <a:pPr indent="-317500" lvl="0" marL="457200" rtl="0" algn="l">
              <a:spcBef>
                <a:spcPts val="0"/>
              </a:spcBef>
              <a:spcAft>
                <a:spcPts val="0"/>
              </a:spcAft>
              <a:buSzPts val="1400"/>
              <a:buChar char="●"/>
            </a:pPr>
            <a:r>
              <a:rPr lang="en"/>
              <a:t>Better customer experience</a:t>
            </a:r>
            <a:endParaRPr/>
          </a:p>
          <a:p>
            <a:pPr indent="-317500" lvl="0" marL="457200" rtl="0" algn="l">
              <a:spcBef>
                <a:spcPts val="0"/>
              </a:spcBef>
              <a:spcAft>
                <a:spcPts val="0"/>
              </a:spcAft>
              <a:buSzPts val="1400"/>
              <a:buChar char="●"/>
            </a:pPr>
            <a:r>
              <a:rPr lang="en"/>
              <a:t>Better data</a:t>
            </a:r>
            <a:endParaRPr/>
          </a:p>
          <a:p>
            <a:pPr indent="-317500" lvl="0" marL="457200" rtl="0" algn="l">
              <a:spcBef>
                <a:spcPts val="0"/>
              </a:spcBef>
              <a:spcAft>
                <a:spcPts val="0"/>
              </a:spcAft>
              <a:buSzPts val="1400"/>
              <a:buChar char="●"/>
            </a:pPr>
            <a:r>
              <a:rPr lang="en"/>
              <a:t>Keep track of orders, items, and returns</a:t>
            </a:r>
            <a:endParaRPr/>
          </a:p>
          <a:p>
            <a:pPr indent="-317500" lvl="0" marL="457200" rtl="0" algn="l">
              <a:spcBef>
                <a:spcPts val="0"/>
              </a:spcBef>
              <a:spcAft>
                <a:spcPts val="0"/>
              </a:spcAft>
              <a:buSzPts val="1400"/>
              <a:buChar char="●"/>
            </a:pPr>
            <a:r>
              <a:rPr lang="en"/>
              <a:t>Produce data of to why people are returning their items</a:t>
            </a:r>
            <a:endParaRPr/>
          </a:p>
          <a:p>
            <a:pPr indent="-317500" lvl="0" marL="457200" rtl="0" algn="l">
              <a:spcBef>
                <a:spcPts val="0"/>
              </a:spcBef>
              <a:spcAft>
                <a:spcPts val="0"/>
              </a:spcAft>
              <a:buSzPts val="1400"/>
              <a:buChar char="●"/>
            </a:pPr>
            <a:r>
              <a:rPr lang="en"/>
              <a:t>Data all kept in one place</a:t>
            </a:r>
            <a:endParaRPr/>
          </a:p>
        </p:txBody>
      </p:sp>
      <p:pic>
        <p:nvPicPr>
          <p:cNvPr id="154" name="Google Shape;154;p26" title="New Recording 13.mp3">
            <a:hlinkClick r:id="rId3"/>
          </p:cNvPr>
          <p:cNvPicPr preferRelativeResize="0"/>
          <p:nvPr/>
        </p:nvPicPr>
        <p:blipFill>
          <a:blip r:embed="rId4">
            <a:alphaModFix/>
          </a:blip>
          <a:stretch>
            <a:fillRect/>
          </a:stretch>
        </p:blipFill>
        <p:spPr>
          <a:xfrm>
            <a:off x="8469950" y="212175"/>
            <a:ext cx="457200" cy="457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4"/>
          <p:cNvSpPr txBox="1"/>
          <p:nvPr>
            <p:ph idx="4294967295" type="ctrTitle"/>
          </p:nvPr>
        </p:nvSpPr>
        <p:spPr>
          <a:xfrm>
            <a:off x="311708" y="781525"/>
            <a:ext cx="8520600" cy="20526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 sz="5400"/>
              <a:t>Thank You!</a:t>
            </a:r>
            <a:endParaRPr sz="5400"/>
          </a:p>
        </p:txBody>
      </p:sp>
      <p:sp>
        <p:nvSpPr>
          <p:cNvPr id="311" name="Google Shape;311;p44"/>
          <p:cNvSpPr txBox="1"/>
          <p:nvPr>
            <p:ph idx="4294967295" type="subTitle"/>
          </p:nvPr>
        </p:nvSpPr>
        <p:spPr>
          <a:xfrm>
            <a:off x="311700" y="2834125"/>
            <a:ext cx="8520600" cy="792600"/>
          </a:xfrm>
          <a:prstGeom prst="rect">
            <a:avLst/>
          </a:prstGeom>
        </p:spPr>
        <p:txBody>
          <a:bodyPr anchorCtr="0" anchor="t" bIns="45700" lIns="91425" spcFirstLastPara="1" rIns="91425" wrap="square" tIns="45700">
            <a:normAutofit/>
          </a:bodyPr>
          <a:lstStyle/>
          <a:p>
            <a:pPr indent="0" lvl="0" marL="0" rtl="0" algn="ctr">
              <a:spcBef>
                <a:spcPts val="1200"/>
              </a:spcBef>
              <a:spcAft>
                <a:spcPts val="0"/>
              </a:spcAft>
              <a:buNone/>
            </a:pPr>
            <a:r>
              <a:rPr lang="en"/>
              <a:t>Have a great winter holiday!</a:t>
            </a:r>
            <a:endParaRPr/>
          </a:p>
        </p:txBody>
      </p:sp>
      <p:pic>
        <p:nvPicPr>
          <p:cNvPr id="312" name="Google Shape;312;p44" title="New Recording 12.mp3">
            <a:hlinkClick r:id="rId3"/>
          </p:cNvPr>
          <p:cNvPicPr preferRelativeResize="0"/>
          <p:nvPr/>
        </p:nvPicPr>
        <p:blipFill>
          <a:blip r:embed="rId4">
            <a:alphaModFix/>
          </a:blip>
          <a:stretch>
            <a:fillRect/>
          </a:stretch>
        </p:blipFill>
        <p:spPr>
          <a:xfrm>
            <a:off x="8512625" y="208600"/>
            <a:ext cx="457200" cy="457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Company Processes</a:t>
            </a:r>
            <a:endParaRPr/>
          </a:p>
        </p:txBody>
      </p:sp>
      <p:sp>
        <p:nvSpPr>
          <p:cNvPr id="160" name="Google Shape;160;p27"/>
          <p:cNvSpPr txBox="1"/>
          <p:nvPr>
            <p:ph idx="1" type="body"/>
          </p:nvPr>
        </p:nvSpPr>
        <p:spPr>
          <a:xfrm>
            <a:off x="272425"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1500"/>
              <a:t>Production Process:</a:t>
            </a:r>
            <a:endParaRPr i="1" sz="1500"/>
          </a:p>
          <a:p>
            <a:pPr indent="-317500" lvl="0" marL="457200" rtl="0" algn="l">
              <a:spcBef>
                <a:spcPts val="1200"/>
              </a:spcBef>
              <a:spcAft>
                <a:spcPts val="0"/>
              </a:spcAft>
              <a:buSzPts val="1400"/>
              <a:buChar char="●"/>
            </a:pPr>
            <a:r>
              <a:rPr i="1" lang="en"/>
              <a:t>This diagram contains the process model of how Deep Creek Outdoors manufactures fishing rods.</a:t>
            </a:r>
            <a:endParaRPr i="1"/>
          </a:p>
          <a:p>
            <a:pPr indent="-317500" lvl="0" marL="457200" rtl="0" algn="l">
              <a:spcBef>
                <a:spcPts val="0"/>
              </a:spcBef>
              <a:spcAft>
                <a:spcPts val="0"/>
              </a:spcAft>
              <a:buSzPts val="1400"/>
              <a:buChar char="●"/>
            </a:pPr>
            <a:r>
              <a:rPr i="1" lang="en"/>
              <a:t>Production is an integral part of Deep Creek, so the goal of this model is to provide them with a visual that shows who does what and how all the pieces interact with one another.</a:t>
            </a:r>
            <a:endParaRPr i="1"/>
          </a:p>
          <a:p>
            <a:pPr indent="0" lvl="0" marL="0" rtl="0" algn="l">
              <a:spcBef>
                <a:spcPts val="1200"/>
              </a:spcBef>
              <a:spcAft>
                <a:spcPts val="1200"/>
              </a:spcAft>
              <a:buNone/>
            </a:pPr>
            <a:r>
              <a:t/>
            </a:r>
            <a:endParaRPr/>
          </a:p>
        </p:txBody>
      </p:sp>
      <p:sp>
        <p:nvSpPr>
          <p:cNvPr id="161" name="Google Shape;161;p27"/>
          <p:cNvSpPr txBox="1"/>
          <p:nvPr>
            <p:ph idx="2" type="body"/>
          </p:nvPr>
        </p:nvSpPr>
        <p:spPr>
          <a:xfrm>
            <a:off x="4832400" y="1152475"/>
            <a:ext cx="3999900" cy="378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1500"/>
              <a:t>Return Process:</a:t>
            </a:r>
            <a:r>
              <a:rPr lang="en"/>
              <a:t> </a:t>
            </a:r>
            <a:endParaRPr/>
          </a:p>
          <a:p>
            <a:pPr indent="-317500" lvl="0" marL="457200" rtl="0" algn="l">
              <a:spcBef>
                <a:spcPts val="1200"/>
              </a:spcBef>
              <a:spcAft>
                <a:spcPts val="0"/>
              </a:spcAft>
              <a:buSzPts val="1400"/>
              <a:buChar char="●"/>
            </a:pPr>
            <a:r>
              <a:rPr lang="en"/>
              <a:t>This process is filled with all the </a:t>
            </a:r>
            <a:r>
              <a:rPr lang="en"/>
              <a:t>elements</a:t>
            </a:r>
            <a:r>
              <a:rPr lang="en"/>
              <a:t> that help to control how items are returned. </a:t>
            </a:r>
            <a:endParaRPr/>
          </a:p>
          <a:p>
            <a:pPr indent="-317500" lvl="0" marL="457200" rtl="0" algn="l">
              <a:spcBef>
                <a:spcPts val="0"/>
              </a:spcBef>
              <a:spcAft>
                <a:spcPts val="0"/>
              </a:spcAft>
              <a:buSzPts val="1400"/>
              <a:buChar char="●"/>
            </a:pPr>
            <a:r>
              <a:rPr lang="en"/>
              <a:t>Returns were listed as a major problem in the companies documentation so with these elements documented and created we hope to </a:t>
            </a:r>
            <a:r>
              <a:rPr lang="en"/>
              <a:t>alleviate</a:t>
            </a:r>
            <a:r>
              <a:rPr lang="en"/>
              <a:t> that. </a:t>
            </a:r>
            <a:endParaRPr/>
          </a:p>
          <a:p>
            <a:pPr indent="-317500" lvl="0" marL="457200" rtl="0" algn="l">
              <a:spcBef>
                <a:spcPts val="0"/>
              </a:spcBef>
              <a:spcAft>
                <a:spcPts val="0"/>
              </a:spcAft>
              <a:buSzPts val="1400"/>
              <a:buChar char="●"/>
            </a:pPr>
            <a:r>
              <a:rPr lang="en"/>
              <a:t>The returns process currently has no online portal for the customer at the clients request so </a:t>
            </a:r>
            <a:r>
              <a:rPr lang="en"/>
              <a:t>it's</a:t>
            </a:r>
            <a:r>
              <a:rPr lang="en"/>
              <a:t> all over the phone, or through mail but this can be adapted later.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1761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Production Process Pt.1</a:t>
            </a:r>
            <a:endParaRPr sz="2100"/>
          </a:p>
        </p:txBody>
      </p:sp>
      <p:sp>
        <p:nvSpPr>
          <p:cNvPr id="167" name="Google Shape;167;p28"/>
          <p:cNvSpPr txBox="1"/>
          <p:nvPr>
            <p:ph idx="1" type="body"/>
          </p:nvPr>
        </p:nvSpPr>
        <p:spPr>
          <a:xfrm>
            <a:off x="311700" y="1152475"/>
            <a:ext cx="2249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For the production process, there are five connection lanes:</a:t>
            </a:r>
            <a:endParaRPr sz="1200"/>
          </a:p>
          <a:p>
            <a:pPr indent="-304800" lvl="0" marL="457200" rtl="0" algn="l">
              <a:spcBef>
                <a:spcPts val="1200"/>
              </a:spcBef>
              <a:spcAft>
                <a:spcPts val="0"/>
              </a:spcAft>
              <a:buSzPts val="1200"/>
              <a:buChar char="●"/>
            </a:pPr>
            <a:r>
              <a:rPr lang="en" sz="1200"/>
              <a:t>Customer</a:t>
            </a:r>
            <a:endParaRPr sz="1200"/>
          </a:p>
          <a:p>
            <a:pPr indent="-304800" lvl="0" marL="457200" rtl="0" algn="l">
              <a:spcBef>
                <a:spcPts val="0"/>
              </a:spcBef>
              <a:spcAft>
                <a:spcPts val="0"/>
              </a:spcAft>
              <a:buSzPts val="1200"/>
              <a:buChar char="●"/>
            </a:pPr>
            <a:r>
              <a:rPr lang="en" sz="1200"/>
              <a:t>System</a:t>
            </a:r>
            <a:endParaRPr sz="1200"/>
          </a:p>
          <a:p>
            <a:pPr indent="-304800" lvl="0" marL="457200" rtl="0" algn="l">
              <a:spcBef>
                <a:spcPts val="0"/>
              </a:spcBef>
              <a:spcAft>
                <a:spcPts val="0"/>
              </a:spcAft>
              <a:buSzPts val="1200"/>
              <a:buChar char="●"/>
            </a:pPr>
            <a:r>
              <a:rPr lang="en" sz="1200"/>
              <a:t>Production Manager</a:t>
            </a:r>
            <a:endParaRPr sz="1200"/>
          </a:p>
          <a:p>
            <a:pPr indent="-304800" lvl="0" marL="457200" rtl="0" algn="l">
              <a:spcBef>
                <a:spcPts val="0"/>
              </a:spcBef>
              <a:spcAft>
                <a:spcPts val="0"/>
              </a:spcAft>
              <a:buSzPts val="1200"/>
              <a:buChar char="●"/>
            </a:pPr>
            <a:r>
              <a:rPr lang="en" sz="1200"/>
              <a:t>Production Line</a:t>
            </a:r>
            <a:endParaRPr sz="1200"/>
          </a:p>
          <a:p>
            <a:pPr indent="-304800" lvl="0" marL="457200" rtl="0" algn="l">
              <a:spcBef>
                <a:spcPts val="0"/>
              </a:spcBef>
              <a:spcAft>
                <a:spcPts val="0"/>
              </a:spcAft>
              <a:buSzPts val="1200"/>
              <a:buChar char="●"/>
            </a:pPr>
            <a:r>
              <a:rPr lang="en" sz="1200"/>
              <a:t>Quality Manager</a:t>
            </a:r>
            <a:endParaRPr sz="1200"/>
          </a:p>
          <a:p>
            <a:pPr indent="0" lvl="0" marL="0" rtl="0" algn="l">
              <a:spcBef>
                <a:spcPts val="1200"/>
              </a:spcBef>
              <a:spcAft>
                <a:spcPts val="1200"/>
              </a:spcAft>
              <a:buNone/>
            </a:pPr>
            <a:r>
              <a:rPr lang="en" sz="1200"/>
              <a:t>These are the only roles that interact with the production of rods at the moment.</a:t>
            </a:r>
            <a:endParaRPr sz="1200"/>
          </a:p>
        </p:txBody>
      </p:sp>
      <p:pic>
        <p:nvPicPr>
          <p:cNvPr id="168" name="Google Shape;168;p28"/>
          <p:cNvPicPr preferRelativeResize="0"/>
          <p:nvPr/>
        </p:nvPicPr>
        <p:blipFill>
          <a:blip r:embed="rId3">
            <a:alphaModFix/>
          </a:blip>
          <a:stretch>
            <a:fillRect/>
          </a:stretch>
        </p:blipFill>
        <p:spPr>
          <a:xfrm>
            <a:off x="2613929" y="777175"/>
            <a:ext cx="6530072" cy="4366325"/>
          </a:xfrm>
          <a:prstGeom prst="rect">
            <a:avLst/>
          </a:prstGeom>
          <a:noFill/>
          <a:ln>
            <a:noFill/>
          </a:ln>
        </p:spPr>
      </p:pic>
      <p:pic>
        <p:nvPicPr>
          <p:cNvPr id="169" name="Google Shape;169;p28" title="Production Process.mp3">
            <a:hlinkClick r:id="rId4"/>
          </p:cNvPr>
          <p:cNvPicPr preferRelativeResize="0"/>
          <p:nvPr/>
        </p:nvPicPr>
        <p:blipFill>
          <a:blip r:embed="rId5">
            <a:alphaModFix/>
          </a:blip>
          <a:stretch>
            <a:fillRect/>
          </a:stretch>
        </p:blipFill>
        <p:spPr>
          <a:xfrm>
            <a:off x="8686800" y="176175"/>
            <a:ext cx="269825" cy="269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1974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100"/>
              <a:t>Production Process Pt.2</a:t>
            </a:r>
            <a:endParaRPr sz="2100"/>
          </a:p>
        </p:txBody>
      </p:sp>
      <p:sp>
        <p:nvSpPr>
          <p:cNvPr id="175" name="Google Shape;175;p29"/>
          <p:cNvSpPr txBox="1"/>
          <p:nvPr>
            <p:ph idx="1" type="body"/>
          </p:nvPr>
        </p:nvSpPr>
        <p:spPr>
          <a:xfrm>
            <a:off x="311700" y="1152475"/>
            <a:ext cx="4647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Production starts with a customer sending an order request and that order being put in the system. </a:t>
            </a:r>
            <a:endParaRPr sz="1200"/>
          </a:p>
          <a:p>
            <a:pPr indent="0" lvl="0" marL="0" rtl="0" algn="l">
              <a:spcBef>
                <a:spcPts val="1200"/>
              </a:spcBef>
              <a:spcAft>
                <a:spcPts val="0"/>
              </a:spcAft>
              <a:buNone/>
            </a:pPr>
            <a:r>
              <a:rPr lang="en" sz="1200"/>
              <a:t>When the order is put in the system, it is assigned an order ID. </a:t>
            </a:r>
            <a:endParaRPr sz="1200"/>
          </a:p>
          <a:p>
            <a:pPr indent="0" lvl="0" marL="0" rtl="0" algn="l">
              <a:spcBef>
                <a:spcPts val="1200"/>
              </a:spcBef>
              <a:spcAft>
                <a:spcPts val="1200"/>
              </a:spcAft>
              <a:buNone/>
            </a:pPr>
            <a:r>
              <a:rPr lang="en" sz="1200"/>
              <a:t>Then, the order is sent to and </a:t>
            </a:r>
            <a:r>
              <a:rPr lang="en" sz="1200"/>
              <a:t>received</a:t>
            </a:r>
            <a:r>
              <a:rPr lang="en" sz="1200"/>
              <a:t> by the production manager, Melissa Swift.</a:t>
            </a:r>
            <a:endParaRPr sz="1200"/>
          </a:p>
        </p:txBody>
      </p:sp>
      <p:pic>
        <p:nvPicPr>
          <p:cNvPr id="176" name="Google Shape;176;p29"/>
          <p:cNvPicPr preferRelativeResize="0"/>
          <p:nvPr/>
        </p:nvPicPr>
        <p:blipFill>
          <a:blip r:embed="rId3">
            <a:alphaModFix/>
          </a:blip>
          <a:stretch>
            <a:fillRect/>
          </a:stretch>
        </p:blipFill>
        <p:spPr>
          <a:xfrm>
            <a:off x="5076813" y="981063"/>
            <a:ext cx="3076575" cy="4162425"/>
          </a:xfrm>
          <a:prstGeom prst="rect">
            <a:avLst/>
          </a:prstGeom>
          <a:noFill/>
          <a:ln>
            <a:noFill/>
          </a:ln>
        </p:spPr>
      </p:pic>
      <p:pic>
        <p:nvPicPr>
          <p:cNvPr id="177" name="Google Shape;177;p29" title="Production Process.mp3">
            <a:hlinkClick r:id="rId4"/>
          </p:cNvPr>
          <p:cNvPicPr preferRelativeResize="0"/>
          <p:nvPr/>
        </p:nvPicPr>
        <p:blipFill>
          <a:blip r:embed="rId5">
            <a:alphaModFix/>
          </a:blip>
          <a:stretch>
            <a:fillRect/>
          </a:stretch>
        </p:blipFill>
        <p:spPr>
          <a:xfrm>
            <a:off x="8686800" y="176175"/>
            <a:ext cx="269825" cy="269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00" y="211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100"/>
              <a:t>Production Process Pt.3</a:t>
            </a:r>
            <a:endParaRPr sz="2100"/>
          </a:p>
          <a:p>
            <a:pPr indent="0" lvl="0" marL="0" rtl="0" algn="l">
              <a:spcBef>
                <a:spcPts val="0"/>
              </a:spcBef>
              <a:spcAft>
                <a:spcPts val="0"/>
              </a:spcAft>
              <a:buNone/>
            </a:pPr>
            <a:r>
              <a:t/>
            </a:r>
            <a:endParaRPr/>
          </a:p>
        </p:txBody>
      </p:sp>
      <p:sp>
        <p:nvSpPr>
          <p:cNvPr id="183" name="Google Shape;183;p30"/>
          <p:cNvSpPr txBox="1"/>
          <p:nvPr>
            <p:ph idx="1" type="body"/>
          </p:nvPr>
        </p:nvSpPr>
        <p:spPr>
          <a:xfrm>
            <a:off x="311700" y="1152475"/>
            <a:ext cx="31155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200"/>
              <a:t>Once Melissa </a:t>
            </a:r>
            <a:r>
              <a:rPr lang="en" sz="1200"/>
              <a:t>receives</a:t>
            </a:r>
            <a:r>
              <a:rPr lang="en" sz="1200"/>
              <a:t> the production order, The production line begins work on the rods. </a:t>
            </a:r>
            <a:endParaRPr sz="1200"/>
          </a:p>
          <a:p>
            <a:pPr indent="0" lvl="0" marL="0" rtl="0" algn="l">
              <a:spcBef>
                <a:spcPts val="1200"/>
              </a:spcBef>
              <a:spcAft>
                <a:spcPts val="0"/>
              </a:spcAft>
              <a:buNone/>
            </a:pPr>
            <a:r>
              <a:rPr lang="en" sz="1200"/>
              <a:t>As inventory is being taken and turned into rods, Melissa pushes updates to the inventory system. </a:t>
            </a:r>
            <a:endParaRPr sz="1200"/>
          </a:p>
          <a:p>
            <a:pPr indent="0" lvl="0" marL="0" rtl="0" algn="l">
              <a:spcBef>
                <a:spcPts val="1200"/>
              </a:spcBef>
              <a:spcAft>
                <a:spcPts val="0"/>
              </a:spcAft>
              <a:buNone/>
            </a:pPr>
            <a:r>
              <a:rPr lang="en" sz="1200"/>
              <a:t>After rods are completed, they are stamped with the batch ID and logged in the system by Melissa. </a:t>
            </a:r>
            <a:endParaRPr sz="1200"/>
          </a:p>
          <a:p>
            <a:pPr indent="0" lvl="0" marL="0" rtl="0" algn="l">
              <a:spcBef>
                <a:spcPts val="1200"/>
              </a:spcBef>
              <a:spcAft>
                <a:spcPts val="0"/>
              </a:spcAft>
              <a:buNone/>
            </a:pPr>
            <a:r>
              <a:rPr lang="en" sz="1200"/>
              <a:t>They are then sent to the quality manager, Omar Sosa, to be inspected. </a:t>
            </a:r>
            <a:endParaRPr sz="1200"/>
          </a:p>
          <a:p>
            <a:pPr indent="0" lvl="0" marL="0" rtl="0" algn="l">
              <a:spcBef>
                <a:spcPts val="1200"/>
              </a:spcBef>
              <a:spcAft>
                <a:spcPts val="0"/>
              </a:spcAft>
              <a:buNone/>
            </a:pPr>
            <a:r>
              <a:rPr lang="en" sz="1200"/>
              <a:t>Lastly, </a:t>
            </a:r>
            <a:r>
              <a:rPr lang="en" sz="1200"/>
              <a:t>Omar determines whether the rods are ready to be shipped or will send them back to the line to be repaired if defects are found.</a:t>
            </a:r>
            <a:endParaRPr sz="1200"/>
          </a:p>
          <a:p>
            <a:pPr indent="0" lvl="0" marL="0" rtl="0" algn="l">
              <a:spcBef>
                <a:spcPts val="1200"/>
              </a:spcBef>
              <a:spcAft>
                <a:spcPts val="1200"/>
              </a:spcAft>
              <a:buNone/>
            </a:pPr>
            <a:r>
              <a:t/>
            </a:r>
            <a:endParaRPr sz="1200"/>
          </a:p>
        </p:txBody>
      </p:sp>
      <p:pic>
        <p:nvPicPr>
          <p:cNvPr id="184" name="Google Shape;184;p30"/>
          <p:cNvPicPr preferRelativeResize="0"/>
          <p:nvPr/>
        </p:nvPicPr>
        <p:blipFill>
          <a:blip r:embed="rId3">
            <a:alphaModFix/>
          </a:blip>
          <a:stretch>
            <a:fillRect/>
          </a:stretch>
        </p:blipFill>
        <p:spPr>
          <a:xfrm>
            <a:off x="3427200" y="2030525"/>
            <a:ext cx="5716799" cy="3112975"/>
          </a:xfrm>
          <a:prstGeom prst="rect">
            <a:avLst/>
          </a:prstGeom>
          <a:noFill/>
          <a:ln>
            <a:noFill/>
          </a:ln>
        </p:spPr>
      </p:pic>
      <p:pic>
        <p:nvPicPr>
          <p:cNvPr id="185" name="Google Shape;185;p30" title="Production Process.mp3">
            <a:hlinkClick r:id="rId4"/>
          </p:cNvPr>
          <p:cNvPicPr preferRelativeResize="0"/>
          <p:nvPr/>
        </p:nvPicPr>
        <p:blipFill>
          <a:blip r:embed="rId5">
            <a:alphaModFix/>
          </a:blip>
          <a:stretch>
            <a:fillRect/>
          </a:stretch>
        </p:blipFill>
        <p:spPr>
          <a:xfrm>
            <a:off x="8686800" y="176175"/>
            <a:ext cx="269825" cy="269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178425"/>
            <a:ext cx="2808000" cy="523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100"/>
              <a:t>Return Process p.1</a:t>
            </a:r>
            <a:endParaRPr sz="2100"/>
          </a:p>
        </p:txBody>
      </p:sp>
      <p:sp>
        <p:nvSpPr>
          <p:cNvPr id="191" name="Google Shape;191;p31"/>
          <p:cNvSpPr txBox="1"/>
          <p:nvPr>
            <p:ph idx="1" type="body"/>
          </p:nvPr>
        </p:nvSpPr>
        <p:spPr>
          <a:xfrm>
            <a:off x="311700" y="701625"/>
            <a:ext cx="2808000" cy="246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4 connection lanes in the returns process:</a:t>
            </a:r>
            <a:endParaRPr/>
          </a:p>
          <a:p>
            <a:pPr indent="-304800" lvl="0" marL="457200" rtl="0" algn="l">
              <a:spcBef>
                <a:spcPts val="1200"/>
              </a:spcBef>
              <a:spcAft>
                <a:spcPts val="0"/>
              </a:spcAft>
              <a:buSzPts val="1200"/>
              <a:buChar char="●"/>
            </a:pPr>
            <a:r>
              <a:rPr lang="en"/>
              <a:t>Customer</a:t>
            </a:r>
            <a:endParaRPr/>
          </a:p>
          <a:p>
            <a:pPr indent="-304800" lvl="0" marL="457200" rtl="0" algn="l">
              <a:spcBef>
                <a:spcPts val="0"/>
              </a:spcBef>
              <a:spcAft>
                <a:spcPts val="0"/>
              </a:spcAft>
              <a:buSzPts val="1200"/>
              <a:buChar char="●"/>
            </a:pPr>
            <a:r>
              <a:rPr lang="en"/>
              <a:t>Account Clerk</a:t>
            </a:r>
            <a:endParaRPr/>
          </a:p>
          <a:p>
            <a:pPr indent="-304800" lvl="0" marL="457200" rtl="0" algn="l">
              <a:spcBef>
                <a:spcPts val="0"/>
              </a:spcBef>
              <a:spcAft>
                <a:spcPts val="0"/>
              </a:spcAft>
              <a:buSzPts val="1200"/>
              <a:buChar char="●"/>
            </a:pPr>
            <a:r>
              <a:rPr lang="en"/>
              <a:t>Quality Manager</a:t>
            </a:r>
            <a:endParaRPr/>
          </a:p>
          <a:p>
            <a:pPr indent="-304800" lvl="0" marL="457200" rtl="0" algn="l">
              <a:spcBef>
                <a:spcPts val="0"/>
              </a:spcBef>
              <a:spcAft>
                <a:spcPts val="0"/>
              </a:spcAft>
              <a:buSzPts val="1200"/>
              <a:buChar char="●"/>
            </a:pPr>
            <a:r>
              <a:rPr lang="en"/>
              <a:t>Production Manager</a:t>
            </a:r>
            <a:endParaRPr/>
          </a:p>
          <a:p>
            <a:pPr indent="0" lvl="0" marL="0" rtl="0" algn="l">
              <a:spcBef>
                <a:spcPts val="1200"/>
              </a:spcBef>
              <a:spcAft>
                <a:spcPts val="1200"/>
              </a:spcAft>
              <a:buNone/>
            </a:pPr>
            <a:r>
              <a:rPr lang="en"/>
              <a:t>These roles are the only people that currently deal with returns and touch the elements of the process.</a:t>
            </a:r>
            <a:endParaRPr/>
          </a:p>
        </p:txBody>
      </p:sp>
      <p:pic>
        <p:nvPicPr>
          <p:cNvPr id="192" name="Google Shape;192;p31"/>
          <p:cNvPicPr preferRelativeResize="0"/>
          <p:nvPr/>
        </p:nvPicPr>
        <p:blipFill>
          <a:blip r:embed="rId3">
            <a:alphaModFix/>
          </a:blip>
          <a:stretch>
            <a:fillRect/>
          </a:stretch>
        </p:blipFill>
        <p:spPr>
          <a:xfrm>
            <a:off x="3272100" y="152400"/>
            <a:ext cx="4591050" cy="4733925"/>
          </a:xfrm>
          <a:prstGeom prst="rect">
            <a:avLst/>
          </a:prstGeom>
          <a:noFill/>
          <a:ln>
            <a:noFill/>
          </a:ln>
        </p:spPr>
      </p:pic>
      <p:pic>
        <p:nvPicPr>
          <p:cNvPr id="193" name="Google Shape;193;p31" title="Return Process.mp3">
            <a:hlinkClick r:id="rId4"/>
          </p:cNvPr>
          <p:cNvPicPr preferRelativeResize="0"/>
          <p:nvPr/>
        </p:nvPicPr>
        <p:blipFill>
          <a:blip r:embed="rId5">
            <a:alphaModFix/>
          </a:blip>
          <a:stretch>
            <a:fillRect/>
          </a:stretch>
        </p:blipFill>
        <p:spPr>
          <a:xfrm>
            <a:off x="8329050" y="152400"/>
            <a:ext cx="457200" cy="457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00" y="148675"/>
            <a:ext cx="2808000" cy="552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100"/>
              <a:t>Return Process p.2</a:t>
            </a:r>
            <a:endParaRPr sz="2100"/>
          </a:p>
        </p:txBody>
      </p:sp>
      <p:sp>
        <p:nvSpPr>
          <p:cNvPr id="199" name="Google Shape;199;p32"/>
          <p:cNvSpPr txBox="1"/>
          <p:nvPr>
            <p:ph idx="1" type="body"/>
          </p:nvPr>
        </p:nvSpPr>
        <p:spPr>
          <a:xfrm>
            <a:off x="311700" y="785050"/>
            <a:ext cx="2808000" cy="415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the </a:t>
            </a:r>
            <a:r>
              <a:rPr lang="en"/>
              <a:t>initial</a:t>
            </a:r>
            <a:r>
              <a:rPr lang="en"/>
              <a:t> request from the customer is made the </a:t>
            </a:r>
            <a:r>
              <a:rPr lang="en"/>
              <a:t>account</a:t>
            </a:r>
            <a:r>
              <a:rPr lang="en"/>
              <a:t> clerk will review through the systems return page. </a:t>
            </a:r>
            <a:endParaRPr/>
          </a:p>
          <a:p>
            <a:pPr indent="0" lvl="0" marL="0" rtl="0" algn="l">
              <a:spcBef>
                <a:spcPts val="1200"/>
              </a:spcBef>
              <a:spcAft>
                <a:spcPts val="0"/>
              </a:spcAft>
              <a:buNone/>
            </a:pPr>
            <a:r>
              <a:rPr lang="en"/>
              <a:t>Then they will process the request and issue a return code so the </a:t>
            </a:r>
            <a:r>
              <a:rPr lang="en"/>
              <a:t>customer</a:t>
            </a:r>
            <a:r>
              <a:rPr lang="en"/>
              <a:t> can send the rod to the company. </a:t>
            </a:r>
            <a:endParaRPr/>
          </a:p>
          <a:p>
            <a:pPr indent="0" lvl="0" marL="0" rtl="0" algn="l">
              <a:spcBef>
                <a:spcPts val="1200"/>
              </a:spcBef>
              <a:spcAft>
                <a:spcPts val="0"/>
              </a:spcAft>
              <a:buNone/>
            </a:pPr>
            <a:r>
              <a:rPr lang="en"/>
              <a:t>After the rod has arrived it is then logged with the code that was given. </a:t>
            </a:r>
            <a:endParaRPr/>
          </a:p>
          <a:p>
            <a:pPr indent="0" lvl="0" marL="0" rtl="0" algn="l">
              <a:spcBef>
                <a:spcPts val="1200"/>
              </a:spcBef>
              <a:spcAft>
                <a:spcPts val="0"/>
              </a:spcAft>
              <a:buNone/>
            </a:pPr>
            <a:r>
              <a:rPr lang="en"/>
              <a:t>This is return notice notifies the quality manager who reviews and fills out the details of why it was returned.  </a:t>
            </a:r>
            <a:endParaRPr/>
          </a:p>
          <a:p>
            <a:pPr indent="0" lvl="0" marL="0" rtl="0" algn="l">
              <a:spcBef>
                <a:spcPts val="1200"/>
              </a:spcBef>
              <a:spcAft>
                <a:spcPts val="1200"/>
              </a:spcAft>
              <a:buNone/>
            </a:pPr>
            <a:r>
              <a:rPr lang="en"/>
              <a:t>An alert is also sent to the </a:t>
            </a:r>
            <a:r>
              <a:rPr lang="en"/>
              <a:t>production manager about this return who notes which batch the returned rod was in. </a:t>
            </a:r>
            <a:endParaRPr/>
          </a:p>
        </p:txBody>
      </p:sp>
      <p:pic>
        <p:nvPicPr>
          <p:cNvPr id="200" name="Google Shape;200;p32"/>
          <p:cNvPicPr preferRelativeResize="0"/>
          <p:nvPr/>
        </p:nvPicPr>
        <p:blipFill>
          <a:blip r:embed="rId3">
            <a:alphaModFix/>
          </a:blip>
          <a:stretch>
            <a:fillRect/>
          </a:stretch>
        </p:blipFill>
        <p:spPr>
          <a:xfrm>
            <a:off x="4094675" y="190500"/>
            <a:ext cx="4057650" cy="4762500"/>
          </a:xfrm>
          <a:prstGeom prst="rect">
            <a:avLst/>
          </a:prstGeom>
          <a:noFill/>
          <a:ln>
            <a:noFill/>
          </a:ln>
        </p:spPr>
      </p:pic>
      <p:cxnSp>
        <p:nvCxnSpPr>
          <p:cNvPr id="201" name="Google Shape;201;p32"/>
          <p:cNvCxnSpPr/>
          <p:nvPr/>
        </p:nvCxnSpPr>
        <p:spPr>
          <a:xfrm flipH="1" rot="10800000">
            <a:off x="3061350" y="1243850"/>
            <a:ext cx="1169400" cy="3092100"/>
          </a:xfrm>
          <a:prstGeom prst="straightConnector1">
            <a:avLst/>
          </a:prstGeom>
          <a:noFill/>
          <a:ln cap="flat" cmpd="sng" w="9525">
            <a:solidFill>
              <a:schemeClr val="dk2"/>
            </a:solidFill>
            <a:prstDash val="solid"/>
            <a:round/>
            <a:headEnd len="med" w="med" type="none"/>
            <a:tailEnd len="med" w="med" type="triangle"/>
          </a:ln>
        </p:spPr>
      </p:cxnSp>
      <p:pic>
        <p:nvPicPr>
          <p:cNvPr id="202" name="Google Shape;202;p32" title="Return Process.mp3">
            <a:hlinkClick r:id="rId4"/>
          </p:cNvPr>
          <p:cNvPicPr preferRelativeResize="0"/>
          <p:nvPr/>
        </p:nvPicPr>
        <p:blipFill>
          <a:blip r:embed="rId5">
            <a:alphaModFix/>
          </a:blip>
          <a:stretch>
            <a:fillRect/>
          </a:stretch>
        </p:blipFill>
        <p:spPr>
          <a:xfrm>
            <a:off x="8329050" y="152400"/>
            <a:ext cx="457200" cy="45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311700" y="148675"/>
            <a:ext cx="2808000" cy="552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100"/>
              <a:t>Return Process p.3</a:t>
            </a:r>
            <a:endParaRPr sz="2100"/>
          </a:p>
        </p:txBody>
      </p:sp>
      <p:sp>
        <p:nvSpPr>
          <p:cNvPr id="208" name="Google Shape;208;p33"/>
          <p:cNvSpPr txBox="1"/>
          <p:nvPr>
            <p:ph idx="1" type="body"/>
          </p:nvPr>
        </p:nvSpPr>
        <p:spPr>
          <a:xfrm>
            <a:off x="311700" y="785050"/>
            <a:ext cx="2808000" cy="415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Finally after the </a:t>
            </a:r>
            <a:r>
              <a:rPr lang="en"/>
              <a:t>initial</a:t>
            </a:r>
            <a:r>
              <a:rPr lang="en"/>
              <a:t> return form is logged by the Account Clerk the system pushes a refund request to the Account Clerk through email. </a:t>
            </a:r>
            <a:endParaRPr/>
          </a:p>
          <a:p>
            <a:pPr indent="0" lvl="0" marL="0" rtl="0" algn="l">
              <a:spcBef>
                <a:spcPts val="1200"/>
              </a:spcBef>
              <a:spcAft>
                <a:spcPts val="0"/>
              </a:spcAft>
              <a:buNone/>
            </a:pPr>
            <a:r>
              <a:rPr lang="en"/>
              <a:t>This request is then dealt with outside of the </a:t>
            </a:r>
            <a:r>
              <a:rPr lang="en"/>
              <a:t>system</a:t>
            </a:r>
            <a:r>
              <a:rPr lang="en"/>
              <a:t> through the normal business accounting processes and then the refund is approved. </a:t>
            </a:r>
            <a:endParaRPr/>
          </a:p>
          <a:p>
            <a:pPr indent="0" lvl="0" marL="0" rtl="0" algn="l">
              <a:spcBef>
                <a:spcPts val="1200"/>
              </a:spcBef>
              <a:spcAft>
                <a:spcPts val="1200"/>
              </a:spcAft>
              <a:buNone/>
            </a:pPr>
            <a:r>
              <a:rPr lang="en"/>
              <a:t>If the refund is approved then the account clerk notes the refund on the return form in the system and then issues the refund through </a:t>
            </a:r>
            <a:r>
              <a:rPr lang="en"/>
              <a:t>the normal business accounting processes outside of the system. </a:t>
            </a:r>
            <a:endParaRPr/>
          </a:p>
        </p:txBody>
      </p:sp>
      <p:pic>
        <p:nvPicPr>
          <p:cNvPr id="209" name="Google Shape;209;p33"/>
          <p:cNvPicPr preferRelativeResize="0"/>
          <p:nvPr/>
        </p:nvPicPr>
        <p:blipFill>
          <a:blip r:embed="rId3">
            <a:alphaModFix/>
          </a:blip>
          <a:stretch>
            <a:fillRect/>
          </a:stretch>
        </p:blipFill>
        <p:spPr>
          <a:xfrm>
            <a:off x="4372150" y="223838"/>
            <a:ext cx="4229100" cy="4695825"/>
          </a:xfrm>
          <a:prstGeom prst="rect">
            <a:avLst/>
          </a:prstGeom>
          <a:noFill/>
          <a:ln>
            <a:noFill/>
          </a:ln>
        </p:spPr>
      </p:pic>
      <p:pic>
        <p:nvPicPr>
          <p:cNvPr id="210" name="Google Shape;210;p33" title="Return Process.mp3">
            <a:hlinkClick r:id="rId4"/>
          </p:cNvPr>
          <p:cNvPicPr preferRelativeResize="0"/>
          <p:nvPr/>
        </p:nvPicPr>
        <p:blipFill>
          <a:blip r:embed="rId5">
            <a:alphaModFix/>
          </a:blip>
          <a:stretch>
            <a:fillRect/>
          </a:stretch>
        </p:blipFill>
        <p:spPr>
          <a:xfrm>
            <a:off x="8601250" y="196525"/>
            <a:ext cx="457200" cy="45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ch 16x9">
  <a:themeElements>
    <a:clrScheme name="Tech_16x9">
      <a:dk1>
        <a:srgbClr val="000000"/>
      </a:dk1>
      <a:lt1>
        <a:srgbClr val="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