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07af904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07af904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07af904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07af904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07af904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07af90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07af904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07af904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07af904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07af904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07af904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07af904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07af904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07af904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1f2fc7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1f2fc7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0bc525480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0bc525480_1_29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0bc52548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00bc525480_1_10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62" name="Google Shape;62;p14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5" name="Google Shape;65;p14"/>
          <p:cNvGrpSpPr/>
          <p:nvPr/>
        </p:nvGrpSpPr>
        <p:grpSpPr>
          <a:xfrm>
            <a:off x="-6688" y="4542860"/>
            <a:ext cx="4125119" cy="615155"/>
            <a:chOff x="-6689" y="4553748"/>
            <a:chExt cx="4125119" cy="615155"/>
          </a:xfrm>
        </p:grpSpPr>
        <p:sp>
          <p:nvSpPr>
            <p:cNvPr id="66" name="Google Shape;66;p14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14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cap="none">
                <a:solidFill>
                  <a:schemeClr val="accen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sz="2100"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descr="An empty placeholder to add an image. Click on the placeholder and select the image that you wish to add." id="77" name="Google Shape;77;p15"/>
          <p:cNvSpPr/>
          <p:nvPr>
            <p:ph idx="2" type="pic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7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89" name="Google Shape;89;p17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7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7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2" name="Google Shape;92;p17"/>
          <p:cNvSpPr txBox="1"/>
          <p:nvPr>
            <p:ph type="title"/>
          </p:nvPr>
        </p:nvSpPr>
        <p:spPr>
          <a:xfrm>
            <a:off x="1219200" y="1657351"/>
            <a:ext cx="67056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b="0" sz="41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219199" y="3713450"/>
            <a:ext cx="5303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9144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048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3pPr>
            <a:lvl4pPr indent="-3048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768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048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3pPr>
            <a:lvl4pPr indent="-3048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914400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9144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048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3pPr>
            <a:lvl4pPr indent="-3048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08" name="Google Shape;108;p19"/>
          <p:cNvSpPr txBox="1"/>
          <p:nvPr>
            <p:ph idx="3" type="body"/>
          </p:nvPr>
        </p:nvSpPr>
        <p:spPr>
          <a:xfrm>
            <a:off x="4873752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9pPr>
          </a:lstStyle>
          <a:p/>
        </p:txBody>
      </p:sp>
      <p:sp>
        <p:nvSpPr>
          <p:cNvPr id="109" name="Google Shape;109;p19"/>
          <p:cNvSpPr txBox="1"/>
          <p:nvPr>
            <p:ph idx="4" type="body"/>
          </p:nvPr>
        </p:nvSpPr>
        <p:spPr>
          <a:xfrm>
            <a:off x="48768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048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3pPr>
            <a:lvl4pPr indent="-3048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sz="2100"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175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048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3pPr>
            <a:lvl4pPr indent="-3048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 rot="5400000">
            <a:off x="3127200" y="-936452"/>
            <a:ext cx="3346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 rot="5400000">
            <a:off x="5562600" y="1504950"/>
            <a:ext cx="41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 rot="5400000">
            <a:off x="1600200" y="-247650"/>
            <a:ext cx="4191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1906" y="-2381"/>
            <a:ext cx="615155" cy="3921919"/>
            <a:chOff x="-11906" y="-2381"/>
            <a:chExt cx="615155" cy="3921919"/>
          </a:xfrm>
        </p:grpSpPr>
        <p:sp>
          <p:nvSpPr>
            <p:cNvPr id="52" name="Google Shape;52;p13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1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rx5HM0uKociWl6ZFomUCh-xt_oH8_jZA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://drive.google.com/file/d/17v2nWgybpRVdivQmuWjZapzdObzWaKgJ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5qJ1s-3Olr-IKSX2HrSgrqPjFHMC7a5_/view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voOBbnx6TBUg55VjgOKaJmOxuEwd3qLV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imw6VmbTwcmZ5U02IZkruQ4u6I6AEccW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t24e6wzihDJrEIXU6yEO1gIo6qrrnH1O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sPJB4e_Nasu-UXBMJ7WgDjqnVWH3OIvS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://drive.google.com/file/d/1xvpfm9v-WkZ5imoPW_UjxSTTEXZX7HXq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WQpkX1t2Tv980VErfPqqPfFyk1vasHOH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gDhGbPu2bgArcayaE6vHcnt4HZKmGtDL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Creek Outdoors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</a:t>
            </a:r>
            <a:endParaRPr/>
          </a:p>
        </p:txBody>
      </p:sp>
      <p:pic>
        <p:nvPicPr>
          <p:cNvPr id="147" name="Google Shape;147;p25" title="New Recording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5225" y="2504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WW/WNWs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Working?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Google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 with either Chrys or Ethan at least once a week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What’s Not Working?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 check up on </a:t>
            </a:r>
            <a:r>
              <a:rPr lang="en"/>
              <a:t>individual team member more frequently</a:t>
            </a:r>
            <a:r>
              <a:rPr lang="en"/>
              <a:t> 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125" y="611986"/>
            <a:ext cx="2707300" cy="1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 title="Wwn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2425" y="342150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the work that has been completed thus far.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workflow processes to fit the customers needs better.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cost of the project after completion.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total time of the project.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the final version of the project with all information and review with the client. 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50" y="3489144"/>
            <a:ext cx="4572000" cy="14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 title="WIN_20211106_19_33_47_Pr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3825" y="173826"/>
            <a:ext cx="971275" cy="7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Team B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Chrys Chan - 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Ethan Dunzer - Process Modeler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Isaac Beery - Process Modeler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Ariel Warrick - UI/UX Modeler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Christopher Barter - DBA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Tanya Eskeli - DBA</a:t>
            </a:r>
            <a:endParaRPr/>
          </a:p>
        </p:txBody>
      </p:sp>
      <p:pic>
        <p:nvPicPr>
          <p:cNvPr id="154" name="Google Shape;154;p26" title="Introduction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9375" y="2624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Deep Creek Outdoors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they do?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Recreational gear supplier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Focuses on creating fishing gear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2013, stated their own small manufacturing business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quality management and production tracking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do a lot of things manually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keep track of inventory -&gt; no data</a:t>
            </a:r>
            <a:endParaRPr/>
          </a:p>
        </p:txBody>
      </p:sp>
      <p:pic>
        <p:nvPicPr>
          <p:cNvPr id="161" name="Google Shape;161;p27" title="New Recording 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2475" y="596463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Points/Opportunities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have an effective way of collecting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have a standard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Collect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Coworkers work more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Returns and easier returns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 Goods</a:t>
            </a:r>
            <a:endParaRPr/>
          </a:p>
        </p:txBody>
      </p:sp>
      <p:pic>
        <p:nvPicPr>
          <p:cNvPr id="168" name="Google Shape;168;p28" title="New Recording 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2475" y="3147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 title="New Recording 9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2475" y="285762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3174900" cy="21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Production Manager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Manager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Accounts Clerk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476" y="445025"/>
            <a:ext cx="4044900" cy="44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 title="Copy of User Stories 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5100" y="319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32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 cont.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9750"/>
            <a:ext cx="9143999" cy="42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 title="Activity Diagrams Narration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00" y="2303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/>
              <a:t>Database Design Concept</a:t>
            </a:r>
            <a:endParaRPr/>
          </a:p>
        </p:txBody>
      </p:sp>
      <p:sp>
        <p:nvSpPr>
          <p:cNvPr id="198" name="Google Shape;198;p32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BEHIND THE TECH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01" y="342900"/>
            <a:ext cx="7828360" cy="438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 title="Media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7560" y="152400"/>
            <a:ext cx="354040" cy="3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