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70" r:id="rId8"/>
    <p:sldId id="268" r:id="rId9"/>
    <p:sldId id="261" r:id="rId10"/>
    <p:sldId id="271" r:id="rId11"/>
    <p:sldId id="272" r:id="rId12"/>
    <p:sldId id="273" r:id="rId13"/>
    <p:sldId id="276" r:id="rId14"/>
    <p:sldId id="274" r:id="rId15"/>
    <p:sldId id="275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17-11-2017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Arquitectura de Software</a:t>
            </a:r>
            <a:br>
              <a:rPr lang="es-CL" dirty="0" smtClean="0"/>
            </a:br>
            <a:r>
              <a:rPr lang="es-CL" sz="3200" dirty="0" smtClean="0"/>
              <a:t>“Título del Caso”</a:t>
            </a:r>
            <a:endParaRPr lang="es-CL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52203"/>
            <a:ext cx="9144000" cy="2404867"/>
          </a:xfrm>
        </p:spPr>
        <p:txBody>
          <a:bodyPr>
            <a:noAutofit/>
          </a:bodyPr>
          <a:lstStyle/>
          <a:p>
            <a:r>
              <a:rPr lang="es-CL" sz="1400" dirty="0" smtClean="0"/>
              <a:t>Escuela de Informática y Telecomunicaciones</a:t>
            </a:r>
          </a:p>
          <a:p>
            <a:r>
              <a:rPr lang="es-CL" sz="1400" dirty="0" smtClean="0"/>
              <a:t>Sede</a:t>
            </a:r>
          </a:p>
          <a:p>
            <a:r>
              <a:rPr lang="es-CL" sz="1400" dirty="0" smtClean="0"/>
              <a:t>2017-2</a:t>
            </a:r>
          </a:p>
          <a:p>
            <a:r>
              <a:rPr lang="es-CL" sz="1400" dirty="0" smtClean="0"/>
              <a:t>Docente Instructor de la Asignatura:</a:t>
            </a:r>
          </a:p>
          <a:p>
            <a:endParaRPr lang="es-CL" sz="1400" dirty="0" smtClean="0"/>
          </a:p>
          <a:p>
            <a:r>
              <a:rPr lang="es-CL" sz="1400" dirty="0" smtClean="0"/>
              <a:t>Integrantes:</a:t>
            </a:r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>
            <a:spLocks noGrp="1"/>
          </p:cNvSpPr>
          <p:nvPr>
            <p:ph type="title"/>
          </p:nvPr>
        </p:nvSpPr>
        <p:spPr>
          <a:xfrm>
            <a:off x="641252" y="1068510"/>
            <a:ext cx="10515600" cy="1325563"/>
          </a:xfrm>
        </p:spPr>
        <p:txBody>
          <a:bodyPr/>
          <a:lstStyle/>
          <a:p>
            <a:r>
              <a:rPr lang="es-CL" dirty="0" smtClean="0"/>
              <a:t>Diagrama Clases</a:t>
            </a:r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641252" y="2291042"/>
            <a:ext cx="2618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Breve descripción: ¿Qué le aporta esta vista al modelo?. ¿Qué expectativas cumple?. ¿Qué patrones usa</a:t>
            </a:r>
            <a:r>
              <a:rPr lang="es-CL" dirty="0" smtClean="0"/>
              <a:t>?</a:t>
            </a:r>
          </a:p>
          <a:p>
            <a:r>
              <a:rPr lang="es-CL" dirty="0" smtClean="0"/>
              <a:t>(Patrón de diseño)</a:t>
            </a:r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298949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0"/>
            <a:ext cx="10515600" cy="1325563"/>
          </a:xfrm>
        </p:spPr>
        <p:txBody>
          <a:bodyPr/>
          <a:lstStyle/>
          <a:p>
            <a:r>
              <a:rPr lang="es-CL" dirty="0" smtClean="0"/>
              <a:t>Conclusiones ATAM (Arquitectura)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1251" y="2291042"/>
            <a:ext cx="10225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22014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 del Proyecto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630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</p:spPr>
        <p:txBody>
          <a:bodyPr/>
          <a:lstStyle/>
          <a:p>
            <a:r>
              <a:rPr lang="es-CL" dirty="0" smtClean="0"/>
              <a:t>Problemática a Resolver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866254" y="2436276"/>
            <a:ext cx="195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Resumen del Caso: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1325563"/>
          </a:xfrm>
        </p:spPr>
        <p:txBody>
          <a:bodyPr/>
          <a:lstStyle/>
          <a:p>
            <a:r>
              <a:rPr lang="es-CL" dirty="0" smtClean="0"/>
              <a:t>Problemática a Resolver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982011" y="2380005"/>
            <a:ext cx="4723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Lista de Requerimientos Funcionales Principales </a:t>
            </a:r>
          </a:p>
          <a:p>
            <a:r>
              <a:rPr lang="es-CL" dirty="0" smtClean="0"/>
              <a:t>del Proyecto: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2" name="Y 1"/>
          <p:cNvSpPr/>
          <p:nvPr/>
        </p:nvSpPr>
        <p:spPr>
          <a:xfrm>
            <a:off x="6113284" y="820871"/>
            <a:ext cx="5826622" cy="591636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Diagrama de CASO DE USO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1325563"/>
          </a:xfrm>
        </p:spPr>
        <p:txBody>
          <a:bodyPr/>
          <a:lstStyle/>
          <a:p>
            <a:r>
              <a:rPr lang="es-CL" dirty="0" smtClean="0"/>
              <a:t>Problemática a Resolver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982011" y="2380005"/>
            <a:ext cx="39748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Lista de Requerimientos NO funcionales </a:t>
            </a:r>
          </a:p>
          <a:p>
            <a:r>
              <a:rPr lang="es-CL" dirty="0" smtClean="0"/>
              <a:t>del Proyecto: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012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Escenarios De Calidad  Priorizados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4523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0"/>
            <a:ext cx="10515600" cy="1325563"/>
          </a:xfrm>
        </p:spPr>
        <p:txBody>
          <a:bodyPr/>
          <a:lstStyle/>
          <a:p>
            <a:r>
              <a:rPr lang="es-CL" dirty="0" smtClean="0"/>
              <a:t>Arquitectura Final Propuesta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1252" y="2291042"/>
            <a:ext cx="5261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Breve descripción: Del estilo Arquitectónico propuesto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  <p:sp>
        <p:nvSpPr>
          <p:cNvPr id="6" name="Y 5"/>
          <p:cNvSpPr/>
          <p:nvPr/>
        </p:nvSpPr>
        <p:spPr>
          <a:xfrm>
            <a:off x="6179545" y="941635"/>
            <a:ext cx="5826622" cy="591636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Diagrama de Paquetes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0"/>
            <a:ext cx="10515600" cy="1325563"/>
          </a:xfrm>
        </p:spPr>
        <p:txBody>
          <a:bodyPr/>
          <a:lstStyle/>
          <a:p>
            <a:r>
              <a:rPr lang="es-CL" dirty="0" smtClean="0"/>
              <a:t>Vista Lógica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1252" y="2291042"/>
            <a:ext cx="3678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Breve descripción: ¿Qué le aporta esta vista al modelo?. ¿Qué expectativas cumple?. ¿Qué patrones usa?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  <p:sp>
        <p:nvSpPr>
          <p:cNvPr id="6" name="Y 5"/>
          <p:cNvSpPr/>
          <p:nvPr/>
        </p:nvSpPr>
        <p:spPr>
          <a:xfrm>
            <a:off x="6113284" y="820871"/>
            <a:ext cx="5826622" cy="591636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Diagrama Asociado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61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0"/>
            <a:ext cx="10515600" cy="1325563"/>
          </a:xfrm>
        </p:spPr>
        <p:txBody>
          <a:bodyPr/>
          <a:lstStyle/>
          <a:p>
            <a:r>
              <a:rPr lang="es-CL" dirty="0" smtClean="0"/>
              <a:t>Vista Desarrollo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1252" y="2277790"/>
            <a:ext cx="2963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Breve descripción: ¿Qué le aporta esta vista al modelo?. ¿Qué expectativas cumple?. ¿Qué patrones usa?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  <p:sp>
        <p:nvSpPr>
          <p:cNvPr id="6" name="Y 5"/>
          <p:cNvSpPr/>
          <p:nvPr/>
        </p:nvSpPr>
        <p:spPr>
          <a:xfrm>
            <a:off x="6113284" y="820871"/>
            <a:ext cx="5826622" cy="591636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Diagrama Asociado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540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0"/>
            <a:ext cx="10515600" cy="1325563"/>
          </a:xfrm>
        </p:spPr>
        <p:txBody>
          <a:bodyPr/>
          <a:lstStyle/>
          <a:p>
            <a:r>
              <a:rPr lang="es-CL" dirty="0" smtClean="0"/>
              <a:t>Vista Despliegue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641252" y="2291042"/>
            <a:ext cx="2618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Breve descripción: ¿Qué le aporta esta vista al modelo?. ¿Qué expectativas cumple?. ¿Qué patrones usa?</a:t>
            </a: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  <a:p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  <p:sp>
        <p:nvSpPr>
          <p:cNvPr id="6" name="Y 5"/>
          <p:cNvSpPr/>
          <p:nvPr/>
        </p:nvSpPr>
        <p:spPr>
          <a:xfrm>
            <a:off x="6113284" y="820871"/>
            <a:ext cx="5826622" cy="591636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Diagrama Asociado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02098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CADA40F6EAE84A8E363478B11A47BF" ma:contentTypeVersion="0" ma:contentTypeDescription="Crear nuevo documento." ma:contentTypeScope="" ma:versionID="5ce73a37d9644326b73293ce02f8db21">
  <xsd:schema xmlns:xsd="http://www.w3.org/2001/XMLSchema" xmlns:p="http://schemas.microsoft.com/office/2006/metadata/properties" targetNamespace="http://schemas.microsoft.com/office/2006/metadata/properties" ma:root="true" ma:fieldsID="b004d877ca112f136821ba8115f647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FB9B10-632A-4CF6-B14E-760F0EE7D43C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2E9BFBA-C7DB-4B80-8BB1-110DD693E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CDEE6BD-BB14-404E-AD74-D655A102E0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184</Words>
  <Application>Microsoft Office PowerPoint</Application>
  <PresentationFormat>Panorámica</PresentationFormat>
  <Paragraphs>66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Arquitectura de Software “Título del Caso”</vt:lpstr>
      <vt:lpstr>Problemática a Resolver</vt:lpstr>
      <vt:lpstr>Problemática a Resolver</vt:lpstr>
      <vt:lpstr>Problemática a Resolver</vt:lpstr>
      <vt:lpstr>Escenarios De Calidad  Priorizados</vt:lpstr>
      <vt:lpstr>Arquitectura Final Propuesta</vt:lpstr>
      <vt:lpstr>Vista Lógica</vt:lpstr>
      <vt:lpstr>Vista Desarrollo</vt:lpstr>
      <vt:lpstr>Vista Despliegue</vt:lpstr>
      <vt:lpstr>Diagrama Clases</vt:lpstr>
      <vt:lpstr>Conclusiones ATAM (Arquitectura)</vt:lpstr>
      <vt:lpstr>Conclusiones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LC_XXX</cp:lastModifiedBy>
  <cp:revision>11</cp:revision>
  <dcterms:created xsi:type="dcterms:W3CDTF">2015-07-01T15:45:01Z</dcterms:created>
  <dcterms:modified xsi:type="dcterms:W3CDTF">2017-11-17T12:49:29Z</dcterms:modified>
</cp:coreProperties>
</file>