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3217FA1-5627-4D68-AA79-9B0C66E48C5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9EFA067-3317-44CB-92BD-7F49517C9FEA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28512" y="1565779"/>
            <a:ext cx="2381186" cy="7137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CL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Gerencia de Ventas</a:t>
            </a:r>
            <a:endParaRPr lang="es-CL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78862" y="482079"/>
            <a:ext cx="2680490" cy="7651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CL" b="1" spc="5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VeriSafe</a:t>
            </a:r>
            <a:endParaRPr lang="es-CL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angular"/>
          <p:cNvCxnSpPr>
            <a:stCxn id="7" idx="2"/>
            <a:endCxn id="4" idx="0"/>
          </p:cNvCxnSpPr>
          <p:nvPr/>
        </p:nvCxnSpPr>
        <p:spPr>
          <a:xfrm rot="5400000">
            <a:off x="4659812" y="1406483"/>
            <a:ext cx="318589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3995936" y="5746576"/>
            <a:ext cx="165618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CL" b="1" dirty="0" smtClean="0">
                <a:ln/>
                <a:solidFill>
                  <a:schemeClr val="accent3"/>
                </a:solidFill>
              </a:rPr>
              <a:t>Vendedores</a:t>
            </a:r>
            <a:endParaRPr lang="es-CL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46" name="45 Conector recto de flecha"/>
          <p:cNvCxnSpPr>
            <a:stCxn id="54" idx="2"/>
            <a:endCxn id="38" idx="0"/>
          </p:cNvCxnSpPr>
          <p:nvPr/>
        </p:nvCxnSpPr>
        <p:spPr>
          <a:xfrm>
            <a:off x="4819106" y="5179707"/>
            <a:ext cx="4922" cy="566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Rectángulo"/>
          <p:cNvSpPr/>
          <p:nvPr/>
        </p:nvSpPr>
        <p:spPr>
          <a:xfrm>
            <a:off x="3836547" y="4603643"/>
            <a:ext cx="1965117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CL" b="1" dirty="0" smtClean="0">
                <a:ln/>
                <a:solidFill>
                  <a:schemeClr val="accent3"/>
                </a:solidFill>
              </a:rPr>
              <a:t>Jefatura de Ventas</a:t>
            </a:r>
            <a:endParaRPr lang="es-CL" b="1" dirty="0">
              <a:ln/>
              <a:solidFill>
                <a:schemeClr val="accent3"/>
              </a:solidFill>
            </a:endParaRPr>
          </a:p>
        </p:txBody>
      </p:sp>
      <p:sp>
        <p:nvSpPr>
          <p:cNvPr id="55" name="54 Rectángulo"/>
          <p:cNvSpPr/>
          <p:nvPr/>
        </p:nvSpPr>
        <p:spPr>
          <a:xfrm>
            <a:off x="3702982" y="3666290"/>
            <a:ext cx="2232248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CL" b="1" dirty="0" smtClean="0">
                <a:ln/>
                <a:solidFill>
                  <a:schemeClr val="accent3"/>
                </a:solidFill>
              </a:rPr>
              <a:t>Subgerente de Ventas</a:t>
            </a:r>
            <a:endParaRPr lang="es-CL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57" name="56 Conector recto de flecha"/>
          <p:cNvCxnSpPr>
            <a:stCxn id="55" idx="2"/>
            <a:endCxn id="54" idx="0"/>
          </p:cNvCxnSpPr>
          <p:nvPr/>
        </p:nvCxnSpPr>
        <p:spPr>
          <a:xfrm>
            <a:off x="4819106" y="4170346"/>
            <a:ext cx="0" cy="43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24" idx="2"/>
            <a:endCxn id="55" idx="0"/>
          </p:cNvCxnSpPr>
          <p:nvPr/>
        </p:nvCxnSpPr>
        <p:spPr>
          <a:xfrm>
            <a:off x="4819106" y="3140968"/>
            <a:ext cx="0" cy="52532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3702982" y="2564904"/>
            <a:ext cx="223224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CL" b="1" dirty="0" smtClean="0">
                <a:ln/>
                <a:solidFill>
                  <a:schemeClr val="accent3"/>
                </a:solidFill>
              </a:rPr>
              <a:t>Gerente</a:t>
            </a:r>
            <a:endParaRPr lang="es-CL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65" name="64 Conector recto de flecha"/>
          <p:cNvCxnSpPr>
            <a:stCxn id="4" idx="2"/>
            <a:endCxn id="24" idx="0"/>
          </p:cNvCxnSpPr>
          <p:nvPr/>
        </p:nvCxnSpPr>
        <p:spPr>
          <a:xfrm>
            <a:off x="4819105" y="2279509"/>
            <a:ext cx="1" cy="285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27</TotalTime>
  <Words>12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Cartoné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Eduardo</cp:lastModifiedBy>
  <cp:revision>4</cp:revision>
  <dcterms:created xsi:type="dcterms:W3CDTF">2018-08-26T19:43:21Z</dcterms:created>
  <dcterms:modified xsi:type="dcterms:W3CDTF">2018-09-03T14:49:45Z</dcterms:modified>
</cp:coreProperties>
</file>