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6200-E69B-4BEA-85AE-5F5C392E6647}" type="datetimeFigureOut">
              <a:rPr lang="es-CL" smtClean="0"/>
              <a:t>28-09-2018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8F71-C31D-44A5-B0A0-EEABC96CDC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914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6200-E69B-4BEA-85AE-5F5C392E6647}" type="datetimeFigureOut">
              <a:rPr lang="es-CL" smtClean="0"/>
              <a:t>28-09-2018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8F71-C31D-44A5-B0A0-EEABC96CDC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462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6200-E69B-4BEA-85AE-5F5C392E6647}" type="datetimeFigureOut">
              <a:rPr lang="es-CL" smtClean="0"/>
              <a:t>28-09-2018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8F71-C31D-44A5-B0A0-EEABC96CDC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8327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6200-E69B-4BEA-85AE-5F5C392E6647}" type="datetimeFigureOut">
              <a:rPr lang="es-CL" smtClean="0"/>
              <a:t>28-09-2018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8F71-C31D-44A5-B0A0-EEABC96CDCB3}" type="slidenum">
              <a:rPr lang="es-CL" smtClean="0"/>
              <a:t>‹Nº›</a:t>
            </a:fld>
            <a:endParaRPr lang="es-C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1416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6200-E69B-4BEA-85AE-5F5C392E6647}" type="datetimeFigureOut">
              <a:rPr lang="es-CL" smtClean="0"/>
              <a:t>28-09-2018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8F71-C31D-44A5-B0A0-EEABC96CDC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1582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6200-E69B-4BEA-85AE-5F5C392E6647}" type="datetimeFigureOut">
              <a:rPr lang="es-CL" smtClean="0"/>
              <a:t>28-09-2018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8F71-C31D-44A5-B0A0-EEABC96CDC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0371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6200-E69B-4BEA-85AE-5F5C392E6647}" type="datetimeFigureOut">
              <a:rPr lang="es-CL" smtClean="0"/>
              <a:t>28-09-2018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8F71-C31D-44A5-B0A0-EEABC96CDC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6856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6200-E69B-4BEA-85AE-5F5C392E6647}" type="datetimeFigureOut">
              <a:rPr lang="es-CL" smtClean="0"/>
              <a:t>28-09-2018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8F71-C31D-44A5-B0A0-EEABC96CDC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9783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6200-E69B-4BEA-85AE-5F5C392E6647}" type="datetimeFigureOut">
              <a:rPr lang="es-CL" smtClean="0"/>
              <a:t>28-09-2018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8F71-C31D-44A5-B0A0-EEABC96CDC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885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6200-E69B-4BEA-85AE-5F5C392E6647}" type="datetimeFigureOut">
              <a:rPr lang="es-CL" smtClean="0"/>
              <a:t>28-09-2018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8F71-C31D-44A5-B0A0-EEABC96CDC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224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6200-E69B-4BEA-85AE-5F5C392E6647}" type="datetimeFigureOut">
              <a:rPr lang="es-CL" smtClean="0"/>
              <a:t>28-09-2018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8F71-C31D-44A5-B0A0-EEABC96CDC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533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6200-E69B-4BEA-85AE-5F5C392E6647}" type="datetimeFigureOut">
              <a:rPr lang="es-CL" smtClean="0"/>
              <a:t>28-09-2018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8F71-C31D-44A5-B0A0-EEABC96CDC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359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6200-E69B-4BEA-85AE-5F5C392E6647}" type="datetimeFigureOut">
              <a:rPr lang="es-CL" smtClean="0"/>
              <a:t>28-09-2018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8F71-C31D-44A5-B0A0-EEABC96CDC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778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6200-E69B-4BEA-85AE-5F5C392E6647}" type="datetimeFigureOut">
              <a:rPr lang="es-CL" smtClean="0"/>
              <a:t>28-09-2018</a:t>
            </a:fld>
            <a:endParaRPr lang="es-C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8F71-C31D-44A5-B0A0-EEABC96CDC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911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6200-E69B-4BEA-85AE-5F5C392E6647}" type="datetimeFigureOut">
              <a:rPr lang="es-CL" smtClean="0"/>
              <a:t>28-09-2018</a:t>
            </a:fld>
            <a:endParaRPr lang="es-C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8F71-C31D-44A5-B0A0-EEABC96CDC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329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6200-E69B-4BEA-85AE-5F5C392E6647}" type="datetimeFigureOut">
              <a:rPr lang="es-CL" smtClean="0"/>
              <a:t>28-09-2018</a:t>
            </a:fld>
            <a:endParaRPr lang="es-C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8F71-C31D-44A5-B0A0-EEABC96CDC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516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6200-E69B-4BEA-85AE-5F5C392E6647}" type="datetimeFigureOut">
              <a:rPr lang="es-CL" smtClean="0"/>
              <a:t>28-09-2018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8F71-C31D-44A5-B0A0-EEABC96CDC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832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EF56200-E69B-4BEA-85AE-5F5C392E6647}" type="datetimeFigureOut">
              <a:rPr lang="es-CL" smtClean="0"/>
              <a:t>28-09-2018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08F71-C31D-44A5-B0A0-EEABC96CDC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94187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Herramientas de Pruebas Funcionales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438900" y="5057776"/>
            <a:ext cx="5411178" cy="1104900"/>
          </a:xfrm>
        </p:spPr>
        <p:txBody>
          <a:bodyPr/>
          <a:lstStyle/>
          <a:p>
            <a:r>
              <a:rPr lang="es-CL" dirty="0" smtClean="0"/>
              <a:t>Integrantes:-Emanuel Villanueva</a:t>
            </a:r>
          </a:p>
          <a:p>
            <a:pPr marL="1828800" lvl="4" indent="0">
              <a:buNone/>
            </a:pPr>
            <a:r>
              <a:rPr lang="es-CL" sz="2000" dirty="0" smtClean="0"/>
              <a:t>-Eduardo </a:t>
            </a:r>
            <a:r>
              <a:rPr lang="es-CL" sz="2000" dirty="0" err="1" smtClean="0"/>
              <a:t>Obreque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282508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6855" y="447675"/>
            <a:ext cx="8825658" cy="960549"/>
          </a:xfrm>
        </p:spPr>
        <p:txBody>
          <a:bodyPr/>
          <a:lstStyle/>
          <a:p>
            <a:r>
              <a:rPr lang="es-CL" dirty="0" smtClean="0"/>
              <a:t>Solex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9230" y="1413188"/>
            <a:ext cx="8825658" cy="1561832"/>
          </a:xfrm>
        </p:spPr>
        <p:txBody>
          <a:bodyPr/>
          <a:lstStyle/>
          <a:p>
            <a:r>
              <a:rPr lang="es-CL" dirty="0" smtClean="0">
                <a:solidFill>
                  <a:schemeClr val="tx1"/>
                </a:solidFill>
              </a:rPr>
              <a:t>Es una herramienta gratuita que fue creada como un complemento para el eclipse. Actúa como proxy http y registra solicitudes y respuestas http que pasan por el cable web y un servidor web.</a:t>
            </a:r>
            <a:endParaRPr lang="es-CL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Eduardo\Desktop\solex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87" y="2822317"/>
            <a:ext cx="4371975" cy="374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17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Ventajas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GRABAR MENSAJES HTTP ACTUANDO COMO PROXY WEB.</a:t>
            </a:r>
          </a:p>
          <a:p>
            <a:r>
              <a:rPr lang="es-CL" dirty="0" smtClean="0"/>
              <a:t>REGLAS DE REEMPLAZO PARA MOSTRAR RESPUESTAS HTTP.</a:t>
            </a:r>
          </a:p>
          <a:p>
            <a:r>
              <a:rPr lang="es-CL" dirty="0" smtClean="0"/>
              <a:t>GUARDAR SESIONES COMO XML Y REABRIRLAS MAS TARDE.</a:t>
            </a:r>
          </a:p>
          <a:p>
            <a:r>
              <a:rPr lang="es-CL" dirty="0" smtClean="0"/>
              <a:t>ADJUNTA REGLAS DE REEMPLAZO PARA HTTP.</a:t>
            </a:r>
          </a:p>
          <a:p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9161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Desventajas</a:t>
            </a:r>
            <a:br>
              <a:rPr lang="es-CL" dirty="0" smtClean="0"/>
            </a:b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LIMITADO SOLO PARA ECLIPSE.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4813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WebInject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98512" y="1405218"/>
            <a:ext cx="8946541" cy="3042957"/>
          </a:xfrm>
        </p:spPr>
        <p:txBody>
          <a:bodyPr>
            <a:normAutofit/>
          </a:bodyPr>
          <a:lstStyle/>
          <a:p>
            <a:r>
              <a:rPr lang="es-CL" dirty="0" err="1"/>
              <a:t>WebInject</a:t>
            </a:r>
            <a:r>
              <a:rPr lang="es-CL" dirty="0"/>
              <a:t> es una herramienta gratuita para pruebas automatizadas de aplicaciones web y servicios web. Se puede usar para probar componentes individuales del sistema que tienen interfaces HTTP </a:t>
            </a:r>
            <a:r>
              <a:rPr lang="es-CL" dirty="0" smtClean="0"/>
              <a:t>y </a:t>
            </a:r>
            <a:r>
              <a:rPr lang="es-CL" dirty="0"/>
              <a:t>se </a:t>
            </a:r>
            <a:r>
              <a:rPr lang="es-CL" dirty="0" smtClean="0"/>
              <a:t>pueden crear un </a:t>
            </a:r>
            <a:r>
              <a:rPr lang="es-CL" dirty="0"/>
              <a:t>conjunto de pruebas automáticas funcionales, de aceptación y de </a:t>
            </a:r>
            <a:r>
              <a:rPr lang="es-CL" dirty="0" smtClean="0"/>
              <a:t>regresión.</a:t>
            </a:r>
            <a:r>
              <a:rPr lang="es-CL" dirty="0"/>
              <a:t> P</a:t>
            </a:r>
            <a:r>
              <a:rPr lang="es-CL" dirty="0" smtClean="0"/>
              <a:t>ermite </a:t>
            </a:r>
            <a:r>
              <a:rPr lang="es-CL" dirty="0"/>
              <a:t>ejecutar muchos casos de prueba y recopilar / informar sus resultados. </a:t>
            </a:r>
            <a:r>
              <a:rPr lang="es-CL" dirty="0" err="1"/>
              <a:t>WebInject</a:t>
            </a:r>
            <a:r>
              <a:rPr lang="es-CL" dirty="0"/>
              <a:t> ofrece visualización de resultados en tiempo real y también se puede usar para monitorear los tiempos de respuesta del sistema.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63207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duardo\Desktop\webinjec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37" y="657226"/>
            <a:ext cx="5365651" cy="484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Eduardo\Desktop\text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047" y="657226"/>
            <a:ext cx="5626227" cy="484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29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Ventajas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1. Es una herramienta gratuita. </a:t>
            </a:r>
          </a:p>
          <a:p>
            <a:r>
              <a:rPr lang="es-CL" dirty="0"/>
              <a:t>2. Puede ejecutarse en los sistemas Microsoft Windows, GNU/Linux, BSD, Solaris, MAC OS, y otros. </a:t>
            </a:r>
          </a:p>
          <a:p>
            <a:r>
              <a:rPr lang="es-CL" dirty="0"/>
              <a:t>3. Posee una arquitectura abierta lo que permite la modificación </a:t>
            </a:r>
            <a:r>
              <a:rPr lang="es-CL"/>
              <a:t>del </a:t>
            </a:r>
            <a:r>
              <a:rPr lang="es-CL" smtClean="0"/>
              <a:t>código </a:t>
            </a:r>
            <a:r>
              <a:rPr lang="es-CL" dirty="0"/>
              <a:t>fuente mediante el lenguaje Pearl.</a:t>
            </a:r>
          </a:p>
          <a:p>
            <a:r>
              <a:rPr lang="es-CL" dirty="0"/>
              <a:t> 4. Genera un gráfico en tiempo de ejecución para mostrar la evolución de las pruebas en tiempo real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5355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Desventajas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1. Las pruebas se deben escribir en un editor externo con formato XML. </a:t>
            </a:r>
          </a:p>
          <a:p>
            <a:r>
              <a:rPr lang="es-CL" dirty="0"/>
              <a:t>2. Hay que tener el intérprete de Pearl instalado en el sistema.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3181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Conclusión 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Con las dos herramientas podemos realizar lo mismo y </a:t>
            </a:r>
            <a:r>
              <a:rPr lang="es-CL" dirty="0" err="1" smtClean="0"/>
              <a:t>Solex</a:t>
            </a:r>
            <a:r>
              <a:rPr lang="es-CL" dirty="0" smtClean="0"/>
              <a:t> tiene una interfaz mas amigable pero si sabemos </a:t>
            </a:r>
            <a:r>
              <a:rPr lang="es-CL" dirty="0" err="1" smtClean="0"/>
              <a:t>xml</a:t>
            </a:r>
            <a:r>
              <a:rPr lang="es-CL" dirty="0" smtClean="0"/>
              <a:t> deberíamos utilizar </a:t>
            </a:r>
            <a:r>
              <a:rPr lang="es-CL" dirty="0" err="1" smtClean="0"/>
              <a:t>Webinject</a:t>
            </a:r>
            <a:r>
              <a:rPr lang="es-CL" dirty="0" smtClean="0"/>
              <a:t> ya que permite realizar varias pruebas de manera mas rápida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75190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223</TotalTime>
  <Words>234</Words>
  <Application>Microsoft Office PowerPoint</Application>
  <PresentationFormat>Panorámica</PresentationFormat>
  <Paragraphs>24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Herramientas de Pruebas Funcionales</vt:lpstr>
      <vt:lpstr>Solex</vt:lpstr>
      <vt:lpstr>Ventajas</vt:lpstr>
      <vt:lpstr>Desventajas </vt:lpstr>
      <vt:lpstr>WebInject</vt:lpstr>
      <vt:lpstr>Presentación de PowerPoint</vt:lpstr>
      <vt:lpstr>Ventajas</vt:lpstr>
      <vt:lpstr>Desventajas</vt:lpstr>
      <vt:lpstr>Conclusión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Solex</dc:title>
  <dc:creator>duoc</dc:creator>
  <cp:lastModifiedBy>Duoc</cp:lastModifiedBy>
  <cp:revision>17</cp:revision>
  <dcterms:created xsi:type="dcterms:W3CDTF">2018-09-27T18:19:55Z</dcterms:created>
  <dcterms:modified xsi:type="dcterms:W3CDTF">2018-09-28T17:15:58Z</dcterms:modified>
</cp:coreProperties>
</file>