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5"/>
  </p:notesMasterIdLst>
  <p:sldIdLst>
    <p:sldId id="260" r:id="rId2"/>
    <p:sldId id="259" r:id="rId3"/>
    <p:sldId id="308" r:id="rId4"/>
    <p:sldId id="312" r:id="rId5"/>
    <p:sldId id="313" r:id="rId6"/>
    <p:sldId id="355" r:id="rId7"/>
    <p:sldId id="315" r:id="rId8"/>
    <p:sldId id="316" r:id="rId9"/>
    <p:sldId id="317" r:id="rId10"/>
    <p:sldId id="318" r:id="rId11"/>
    <p:sldId id="319" r:id="rId12"/>
    <p:sldId id="320" r:id="rId13"/>
    <p:sldId id="352" r:id="rId14"/>
    <p:sldId id="353" r:id="rId15"/>
    <p:sldId id="354" r:id="rId16"/>
    <p:sldId id="309" r:id="rId17"/>
    <p:sldId id="292" r:id="rId18"/>
    <p:sldId id="300" r:id="rId19"/>
    <p:sldId id="293" r:id="rId20"/>
    <p:sldId id="301" r:id="rId21"/>
    <p:sldId id="294" r:id="rId22"/>
    <p:sldId id="350" r:id="rId23"/>
    <p:sldId id="349" r:id="rId24"/>
  </p:sldIdLst>
  <p:sldSz cx="9144000" cy="6858000" type="screen4x3"/>
  <p:notesSz cx="6858000" cy="9144000"/>
  <p:custDataLst>
    <p:tags r:id="rId26"/>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502" autoAdjust="0"/>
  </p:normalViewPr>
  <p:slideViewPr>
    <p:cSldViewPr>
      <p:cViewPr varScale="1">
        <p:scale>
          <a:sx n="67" d="100"/>
          <a:sy n="67" d="100"/>
        </p:scale>
        <p:origin x="61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2CB61-7693-4E55-89E8-9FCC2AEB567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s-CL"/>
        </a:p>
      </dgm:t>
    </dgm:pt>
    <dgm:pt modelId="{AF87B843-3127-4F56-9377-408AAC425F56}">
      <dgm:prSet phldrT="[Texto]" custT="1"/>
      <dgm:spPr/>
      <dgm:t>
        <a:bodyPr/>
        <a:lstStyle/>
        <a:p>
          <a:r>
            <a:rPr lang="es-CL" sz="1800" dirty="0" smtClean="0"/>
            <a:t>Fiabilidad</a:t>
          </a:r>
          <a:endParaRPr lang="es-CL" sz="1800" dirty="0"/>
        </a:p>
      </dgm:t>
    </dgm:pt>
    <dgm:pt modelId="{9C0EF1F4-9679-46D6-A9E5-BDF52FE09E62}" type="parTrans" cxnId="{D9A01F68-B916-4442-8B68-9EE50F4D5DCE}">
      <dgm:prSet/>
      <dgm:spPr/>
      <dgm:t>
        <a:bodyPr/>
        <a:lstStyle/>
        <a:p>
          <a:endParaRPr lang="es-CL"/>
        </a:p>
      </dgm:t>
    </dgm:pt>
    <dgm:pt modelId="{952C7676-4155-49B3-A6CA-1C40D6B1027E}" type="sibTrans" cxnId="{D9A01F68-B916-4442-8B68-9EE50F4D5DCE}">
      <dgm:prSet/>
      <dgm:spPr/>
      <dgm:t>
        <a:bodyPr/>
        <a:lstStyle/>
        <a:p>
          <a:endParaRPr lang="es-CL"/>
        </a:p>
      </dgm:t>
    </dgm:pt>
    <dgm:pt modelId="{CE452D8F-4AB8-46E8-A312-E96BBE0B565F}">
      <dgm:prSet phldrT="[Texto]" custT="1"/>
      <dgm:spPr/>
      <dgm:t>
        <a:bodyPr/>
        <a:lstStyle/>
        <a:p>
          <a:r>
            <a:rPr lang="es-CL" sz="1200" dirty="0" smtClean="0"/>
            <a:t>Robustez</a:t>
          </a:r>
          <a:endParaRPr lang="es-CL" sz="1200" dirty="0"/>
        </a:p>
      </dgm:t>
    </dgm:pt>
    <dgm:pt modelId="{32A51E36-B5C8-498E-9993-DC4C305B87CB}" type="parTrans" cxnId="{AF41C677-5A15-4B4A-911F-99FEE647A805}">
      <dgm:prSet/>
      <dgm:spPr/>
      <dgm:t>
        <a:bodyPr/>
        <a:lstStyle/>
        <a:p>
          <a:endParaRPr lang="es-CL"/>
        </a:p>
      </dgm:t>
    </dgm:pt>
    <dgm:pt modelId="{B37CC80D-473A-46F2-93B7-698F0F62F3C2}" type="sibTrans" cxnId="{AF41C677-5A15-4B4A-911F-99FEE647A805}">
      <dgm:prSet/>
      <dgm:spPr/>
      <dgm:t>
        <a:bodyPr/>
        <a:lstStyle/>
        <a:p>
          <a:endParaRPr lang="es-CL"/>
        </a:p>
      </dgm:t>
    </dgm:pt>
    <dgm:pt modelId="{B0C0F787-5DD3-4326-B496-1A116249D2F7}">
      <dgm:prSet phldrT="[Texto]" custT="1"/>
      <dgm:spPr/>
      <dgm:t>
        <a:bodyPr/>
        <a:lstStyle/>
        <a:p>
          <a:r>
            <a:rPr lang="es-CL" sz="1800" dirty="0" smtClean="0"/>
            <a:t>Usabilidad</a:t>
          </a:r>
          <a:endParaRPr lang="es-CL" sz="1800" dirty="0"/>
        </a:p>
      </dgm:t>
    </dgm:pt>
    <dgm:pt modelId="{6C743F60-B494-409E-AA00-72EE4FBD2CFF}" type="parTrans" cxnId="{E39326CC-A4D4-43F4-980A-E9E3B868F1FE}">
      <dgm:prSet/>
      <dgm:spPr/>
      <dgm:t>
        <a:bodyPr/>
        <a:lstStyle/>
        <a:p>
          <a:endParaRPr lang="es-CL"/>
        </a:p>
      </dgm:t>
    </dgm:pt>
    <dgm:pt modelId="{FA4DF4F8-7E36-45D2-AC3A-DC08A1095E67}" type="sibTrans" cxnId="{E39326CC-A4D4-43F4-980A-E9E3B868F1FE}">
      <dgm:prSet/>
      <dgm:spPr/>
      <dgm:t>
        <a:bodyPr/>
        <a:lstStyle/>
        <a:p>
          <a:endParaRPr lang="es-CL"/>
        </a:p>
      </dgm:t>
    </dgm:pt>
    <dgm:pt modelId="{AB56EA57-88F3-46EC-9DA4-BADA441C841F}">
      <dgm:prSet phldrT="[Texto]" custT="1"/>
      <dgm:spPr/>
      <dgm:t>
        <a:bodyPr/>
        <a:lstStyle/>
        <a:p>
          <a:r>
            <a:rPr lang="es-CL" sz="1200" dirty="0" smtClean="0"/>
            <a:t>Comprensión</a:t>
          </a:r>
          <a:endParaRPr lang="es-CL" sz="1200" dirty="0"/>
        </a:p>
      </dgm:t>
    </dgm:pt>
    <dgm:pt modelId="{220D235E-FA20-49A7-8BA3-1F6E6D66F39B}" type="parTrans" cxnId="{F7E084AC-B6A9-4D97-A0C1-51FA78853ABC}">
      <dgm:prSet/>
      <dgm:spPr/>
      <dgm:t>
        <a:bodyPr/>
        <a:lstStyle/>
        <a:p>
          <a:endParaRPr lang="es-CL"/>
        </a:p>
      </dgm:t>
    </dgm:pt>
    <dgm:pt modelId="{FC442E0B-7EE2-4098-A005-70EF56BE71FF}" type="sibTrans" cxnId="{F7E084AC-B6A9-4D97-A0C1-51FA78853ABC}">
      <dgm:prSet/>
      <dgm:spPr/>
      <dgm:t>
        <a:bodyPr/>
        <a:lstStyle/>
        <a:p>
          <a:endParaRPr lang="es-CL"/>
        </a:p>
      </dgm:t>
    </dgm:pt>
    <dgm:pt modelId="{D17070C3-059B-415B-B15A-F2F2D5A5C3F0}">
      <dgm:prSet phldrT="[Texto]" custT="1"/>
      <dgm:spPr/>
      <dgm:t>
        <a:bodyPr/>
        <a:lstStyle/>
        <a:p>
          <a:r>
            <a:rPr lang="es-CL" sz="1800" dirty="0" smtClean="0"/>
            <a:t>Eficiencia</a:t>
          </a:r>
          <a:endParaRPr lang="es-CL" sz="1800" dirty="0"/>
        </a:p>
      </dgm:t>
    </dgm:pt>
    <dgm:pt modelId="{3E45C71C-733E-4473-946B-3226D78690DA}" type="parTrans" cxnId="{726F0B3E-3D43-4791-90A4-2C1791F32245}">
      <dgm:prSet/>
      <dgm:spPr/>
      <dgm:t>
        <a:bodyPr/>
        <a:lstStyle/>
        <a:p>
          <a:endParaRPr lang="es-CL"/>
        </a:p>
      </dgm:t>
    </dgm:pt>
    <dgm:pt modelId="{1C8AD6F5-35E7-45B4-B605-7C9B0E5E4C2A}" type="sibTrans" cxnId="{726F0B3E-3D43-4791-90A4-2C1791F32245}">
      <dgm:prSet/>
      <dgm:spPr/>
      <dgm:t>
        <a:bodyPr/>
        <a:lstStyle/>
        <a:p>
          <a:endParaRPr lang="es-CL"/>
        </a:p>
      </dgm:t>
    </dgm:pt>
    <dgm:pt modelId="{1FD64368-CC16-4F76-A289-3743812308C6}">
      <dgm:prSet phldrT="[Texto]" custT="1"/>
      <dgm:spPr/>
      <dgm:t>
        <a:bodyPr/>
        <a:lstStyle/>
        <a:p>
          <a:r>
            <a:rPr lang="es-CL" sz="1100" dirty="0" smtClean="0"/>
            <a:t>Tiempo</a:t>
          </a:r>
          <a:endParaRPr lang="es-CL" sz="1100" dirty="0"/>
        </a:p>
      </dgm:t>
    </dgm:pt>
    <dgm:pt modelId="{FC102348-7879-4A07-B3F8-1BF1D92736AC}" type="parTrans" cxnId="{7AB5B480-A57B-4E27-BB1E-6CCB2AE33C2A}">
      <dgm:prSet/>
      <dgm:spPr/>
      <dgm:t>
        <a:bodyPr/>
        <a:lstStyle/>
        <a:p>
          <a:endParaRPr lang="es-CL"/>
        </a:p>
      </dgm:t>
    </dgm:pt>
    <dgm:pt modelId="{4CA52AF8-36D7-49F9-80FA-A5B2E14CDD39}" type="sibTrans" cxnId="{7AB5B480-A57B-4E27-BB1E-6CCB2AE33C2A}">
      <dgm:prSet/>
      <dgm:spPr/>
      <dgm:t>
        <a:bodyPr/>
        <a:lstStyle/>
        <a:p>
          <a:endParaRPr lang="es-CL"/>
        </a:p>
      </dgm:t>
    </dgm:pt>
    <dgm:pt modelId="{E853F78A-8896-4A9F-9AA2-446941AF2256}">
      <dgm:prSet custT="1"/>
      <dgm:spPr/>
      <dgm:t>
        <a:bodyPr/>
        <a:lstStyle/>
        <a:p>
          <a:r>
            <a:rPr lang="es-CL" sz="1800" dirty="0" smtClean="0"/>
            <a:t>Portabilidad</a:t>
          </a:r>
          <a:endParaRPr lang="es-CL" sz="1800" dirty="0"/>
        </a:p>
      </dgm:t>
    </dgm:pt>
    <dgm:pt modelId="{65FD2158-308C-4581-B537-035C5C1F3A14}" type="parTrans" cxnId="{12044E25-1565-49E0-A3BD-D1889994FBFA}">
      <dgm:prSet/>
      <dgm:spPr/>
      <dgm:t>
        <a:bodyPr/>
        <a:lstStyle/>
        <a:p>
          <a:endParaRPr lang="es-CL"/>
        </a:p>
      </dgm:t>
    </dgm:pt>
    <dgm:pt modelId="{D3C19BFA-509B-40B0-B67C-FD4469951CCD}" type="sibTrans" cxnId="{12044E25-1565-49E0-A3BD-D1889994FBFA}">
      <dgm:prSet/>
      <dgm:spPr/>
      <dgm:t>
        <a:bodyPr/>
        <a:lstStyle/>
        <a:p>
          <a:endParaRPr lang="es-CL"/>
        </a:p>
      </dgm:t>
    </dgm:pt>
    <dgm:pt modelId="{F9869242-DB8B-4D33-92AE-8C64FCF2FAD4}">
      <dgm:prSet phldrT="[Texto]" custT="1"/>
      <dgm:spPr/>
      <dgm:t>
        <a:bodyPr/>
        <a:lstStyle/>
        <a:p>
          <a:r>
            <a:rPr lang="es-CL" sz="1200" dirty="0" smtClean="0"/>
            <a:t>Tolerancia a fallos</a:t>
          </a:r>
          <a:endParaRPr lang="es-CL" sz="1200" dirty="0"/>
        </a:p>
      </dgm:t>
    </dgm:pt>
    <dgm:pt modelId="{7F31A73A-C369-47C3-93BA-F945A7112B62}" type="parTrans" cxnId="{E2548E24-9F1E-43B5-9EF9-FB233D92BFDE}">
      <dgm:prSet/>
      <dgm:spPr/>
      <dgm:t>
        <a:bodyPr/>
        <a:lstStyle/>
        <a:p>
          <a:endParaRPr lang="es-CL"/>
        </a:p>
      </dgm:t>
    </dgm:pt>
    <dgm:pt modelId="{7487DB03-FF9E-480F-AF07-FDBC1D3A2C23}" type="sibTrans" cxnId="{E2548E24-9F1E-43B5-9EF9-FB233D92BFDE}">
      <dgm:prSet/>
      <dgm:spPr/>
      <dgm:t>
        <a:bodyPr/>
        <a:lstStyle/>
        <a:p>
          <a:endParaRPr lang="es-CL"/>
        </a:p>
      </dgm:t>
    </dgm:pt>
    <dgm:pt modelId="{F6682CFF-5571-4348-BA19-640B2A11422C}">
      <dgm:prSet phldrT="[Texto]" custT="1"/>
      <dgm:spPr/>
      <dgm:t>
        <a:bodyPr/>
        <a:lstStyle/>
        <a:p>
          <a:r>
            <a:rPr lang="es-CL" sz="1200" dirty="0" smtClean="0"/>
            <a:t>Recuperación</a:t>
          </a:r>
          <a:endParaRPr lang="es-CL" sz="1200" dirty="0"/>
        </a:p>
      </dgm:t>
    </dgm:pt>
    <dgm:pt modelId="{AD9B4780-1635-4844-9379-5B07E15A3AB0}" type="parTrans" cxnId="{3FD6BEF7-16D2-44F7-9ADB-CF7FA83CA0BF}">
      <dgm:prSet/>
      <dgm:spPr/>
      <dgm:t>
        <a:bodyPr/>
        <a:lstStyle/>
        <a:p>
          <a:endParaRPr lang="es-CL"/>
        </a:p>
      </dgm:t>
    </dgm:pt>
    <dgm:pt modelId="{E8CFAB59-1120-488F-9CC3-47C24162CA9A}" type="sibTrans" cxnId="{3FD6BEF7-16D2-44F7-9ADB-CF7FA83CA0BF}">
      <dgm:prSet/>
      <dgm:spPr/>
      <dgm:t>
        <a:bodyPr/>
        <a:lstStyle/>
        <a:p>
          <a:endParaRPr lang="es-CL"/>
        </a:p>
      </dgm:t>
    </dgm:pt>
    <dgm:pt modelId="{25904549-F83D-4EDC-80A0-A8893115D888}">
      <dgm:prSet phldrT="[Texto]" custT="1"/>
      <dgm:spPr/>
      <dgm:t>
        <a:bodyPr/>
        <a:lstStyle/>
        <a:p>
          <a:r>
            <a:rPr lang="es-CL" sz="1200" dirty="0" smtClean="0"/>
            <a:t>Cumplimiento</a:t>
          </a:r>
          <a:endParaRPr lang="es-CL" sz="1200" dirty="0"/>
        </a:p>
      </dgm:t>
    </dgm:pt>
    <dgm:pt modelId="{47F7AB82-B148-4973-85DC-7D5CB9E36EE1}" type="parTrans" cxnId="{B5C96B7C-AF14-47A1-BB70-365BF29387DA}">
      <dgm:prSet/>
      <dgm:spPr/>
      <dgm:t>
        <a:bodyPr/>
        <a:lstStyle/>
        <a:p>
          <a:endParaRPr lang="es-CL"/>
        </a:p>
      </dgm:t>
    </dgm:pt>
    <dgm:pt modelId="{F0A59EA2-030A-4D1A-9686-C006893A535B}" type="sibTrans" cxnId="{B5C96B7C-AF14-47A1-BB70-365BF29387DA}">
      <dgm:prSet/>
      <dgm:spPr/>
      <dgm:t>
        <a:bodyPr/>
        <a:lstStyle/>
        <a:p>
          <a:endParaRPr lang="es-CL"/>
        </a:p>
      </dgm:t>
    </dgm:pt>
    <dgm:pt modelId="{83AE225E-8A83-48A1-BD46-81DB88A32A18}">
      <dgm:prSet phldrT="[Texto]" custT="1"/>
      <dgm:spPr/>
      <dgm:t>
        <a:bodyPr/>
        <a:lstStyle/>
        <a:p>
          <a:r>
            <a:rPr lang="es-CL" sz="1200" dirty="0" smtClean="0"/>
            <a:t>Facilidad de aprendizaje</a:t>
          </a:r>
          <a:endParaRPr lang="es-CL" sz="1200" dirty="0"/>
        </a:p>
      </dgm:t>
    </dgm:pt>
    <dgm:pt modelId="{9576EA67-8961-47C5-BB99-C8398278080F}" type="parTrans" cxnId="{1A081124-9F8C-4F59-A647-44BFBD9CD2FD}">
      <dgm:prSet/>
      <dgm:spPr/>
      <dgm:t>
        <a:bodyPr/>
        <a:lstStyle/>
        <a:p>
          <a:endParaRPr lang="es-CL"/>
        </a:p>
      </dgm:t>
    </dgm:pt>
    <dgm:pt modelId="{276C9656-7B98-4C60-80F5-89ED2D8C67B0}" type="sibTrans" cxnId="{1A081124-9F8C-4F59-A647-44BFBD9CD2FD}">
      <dgm:prSet/>
      <dgm:spPr/>
      <dgm:t>
        <a:bodyPr/>
        <a:lstStyle/>
        <a:p>
          <a:endParaRPr lang="es-CL"/>
        </a:p>
      </dgm:t>
    </dgm:pt>
    <dgm:pt modelId="{5D7386BA-1143-4059-B035-1A1F5C0AED9A}">
      <dgm:prSet phldrT="[Texto]" custT="1"/>
      <dgm:spPr/>
      <dgm:t>
        <a:bodyPr/>
        <a:lstStyle/>
        <a:p>
          <a:r>
            <a:rPr lang="es-CL" sz="1200" dirty="0" smtClean="0"/>
            <a:t>Operatividad</a:t>
          </a:r>
          <a:endParaRPr lang="es-CL" sz="1200" dirty="0"/>
        </a:p>
      </dgm:t>
    </dgm:pt>
    <dgm:pt modelId="{E3E050A5-E405-4586-B63D-22E5A2DC43CF}" type="parTrans" cxnId="{E6662CEE-B02A-49AA-A437-787FC9E4BE0A}">
      <dgm:prSet/>
      <dgm:spPr/>
      <dgm:t>
        <a:bodyPr/>
        <a:lstStyle/>
        <a:p>
          <a:endParaRPr lang="es-CL"/>
        </a:p>
      </dgm:t>
    </dgm:pt>
    <dgm:pt modelId="{ACC2AB13-95C9-496D-A968-C930FD876441}" type="sibTrans" cxnId="{E6662CEE-B02A-49AA-A437-787FC9E4BE0A}">
      <dgm:prSet/>
      <dgm:spPr/>
      <dgm:t>
        <a:bodyPr/>
        <a:lstStyle/>
        <a:p>
          <a:endParaRPr lang="es-CL"/>
        </a:p>
      </dgm:t>
    </dgm:pt>
    <dgm:pt modelId="{543E71BB-AF1D-46C1-B81D-D6FB16413CED}">
      <dgm:prSet phldrT="[Texto]" custT="1"/>
      <dgm:spPr/>
      <dgm:t>
        <a:bodyPr/>
        <a:lstStyle/>
        <a:p>
          <a:r>
            <a:rPr lang="es-CL" sz="1200" dirty="0" smtClean="0"/>
            <a:t>Eficacia</a:t>
          </a:r>
          <a:endParaRPr lang="es-CL" sz="1200" dirty="0"/>
        </a:p>
      </dgm:t>
    </dgm:pt>
    <dgm:pt modelId="{DE4DC945-F991-41DD-869D-BB6F3565FF44}" type="parTrans" cxnId="{17A44E67-D18C-4A04-99A8-A980FB72F3C2}">
      <dgm:prSet/>
      <dgm:spPr/>
      <dgm:t>
        <a:bodyPr/>
        <a:lstStyle/>
        <a:p>
          <a:endParaRPr lang="es-CL"/>
        </a:p>
      </dgm:t>
    </dgm:pt>
    <dgm:pt modelId="{A1467906-C50D-4C83-8012-441C8CD7B736}" type="sibTrans" cxnId="{17A44E67-D18C-4A04-99A8-A980FB72F3C2}">
      <dgm:prSet/>
      <dgm:spPr/>
      <dgm:t>
        <a:bodyPr/>
        <a:lstStyle/>
        <a:p>
          <a:endParaRPr lang="es-CL"/>
        </a:p>
      </dgm:t>
    </dgm:pt>
    <dgm:pt modelId="{A53235E1-2A61-4B65-AE87-B59B8918086C}">
      <dgm:prSet phldrT="[Texto]" custT="1"/>
      <dgm:spPr/>
      <dgm:t>
        <a:bodyPr/>
        <a:lstStyle/>
        <a:p>
          <a:r>
            <a:rPr lang="es-CL" sz="1200" dirty="0" smtClean="0"/>
            <a:t>Productividad</a:t>
          </a:r>
          <a:endParaRPr lang="es-CL" sz="1200" dirty="0"/>
        </a:p>
      </dgm:t>
    </dgm:pt>
    <dgm:pt modelId="{3C7FA8F7-3F1A-45A0-BAF6-A3DDFAE6723A}" type="parTrans" cxnId="{627BD947-2392-4C15-97C8-05FE655EA2FA}">
      <dgm:prSet/>
      <dgm:spPr/>
      <dgm:t>
        <a:bodyPr/>
        <a:lstStyle/>
        <a:p>
          <a:endParaRPr lang="es-CL"/>
        </a:p>
      </dgm:t>
    </dgm:pt>
    <dgm:pt modelId="{78F5C5C2-2E34-401E-BFAD-76F93A22232C}" type="sibTrans" cxnId="{627BD947-2392-4C15-97C8-05FE655EA2FA}">
      <dgm:prSet/>
      <dgm:spPr/>
      <dgm:t>
        <a:bodyPr/>
        <a:lstStyle/>
        <a:p>
          <a:endParaRPr lang="es-CL"/>
        </a:p>
      </dgm:t>
    </dgm:pt>
    <dgm:pt modelId="{53EA5BC7-08E7-4C62-9138-06415D8B79C6}">
      <dgm:prSet phldrT="[Texto]" custT="1"/>
      <dgm:spPr/>
      <dgm:t>
        <a:bodyPr/>
        <a:lstStyle/>
        <a:p>
          <a:r>
            <a:rPr lang="es-CL" sz="1200" dirty="0" smtClean="0"/>
            <a:t>Seguridad</a:t>
          </a:r>
          <a:endParaRPr lang="es-CL" sz="1200" dirty="0"/>
        </a:p>
      </dgm:t>
    </dgm:pt>
    <dgm:pt modelId="{D4B1C02D-9096-4AF6-8DE9-80C1ADE21C5E}" type="parTrans" cxnId="{C5697F47-22C8-4444-B897-FAD2B070DED3}">
      <dgm:prSet/>
      <dgm:spPr/>
      <dgm:t>
        <a:bodyPr/>
        <a:lstStyle/>
        <a:p>
          <a:endParaRPr lang="es-CL"/>
        </a:p>
      </dgm:t>
    </dgm:pt>
    <dgm:pt modelId="{F6A8F1A5-73AE-4A0B-BA51-833FF1CE9EDC}" type="sibTrans" cxnId="{C5697F47-22C8-4444-B897-FAD2B070DED3}">
      <dgm:prSet/>
      <dgm:spPr/>
      <dgm:t>
        <a:bodyPr/>
        <a:lstStyle/>
        <a:p>
          <a:endParaRPr lang="es-CL"/>
        </a:p>
      </dgm:t>
    </dgm:pt>
    <dgm:pt modelId="{E8CFB151-551B-4858-969D-4FE8C0CB02F9}">
      <dgm:prSet phldrT="[Texto]" custT="1"/>
      <dgm:spPr/>
      <dgm:t>
        <a:bodyPr/>
        <a:lstStyle/>
        <a:p>
          <a:r>
            <a:rPr lang="es-CL" sz="1200" dirty="0" smtClean="0"/>
            <a:t>Satisfacción</a:t>
          </a:r>
          <a:endParaRPr lang="es-CL" sz="1200" dirty="0"/>
        </a:p>
      </dgm:t>
    </dgm:pt>
    <dgm:pt modelId="{FC306309-224A-4338-9AC7-BAD0EA072FDD}" type="parTrans" cxnId="{05FAE9A1-34BD-4D54-B1FC-0A9C91A5DE11}">
      <dgm:prSet/>
      <dgm:spPr/>
      <dgm:t>
        <a:bodyPr/>
        <a:lstStyle/>
        <a:p>
          <a:endParaRPr lang="es-CL"/>
        </a:p>
      </dgm:t>
    </dgm:pt>
    <dgm:pt modelId="{452A361E-04E6-4B61-BCE0-359FAE29DEA6}" type="sibTrans" cxnId="{05FAE9A1-34BD-4D54-B1FC-0A9C91A5DE11}">
      <dgm:prSet/>
      <dgm:spPr/>
      <dgm:t>
        <a:bodyPr/>
        <a:lstStyle/>
        <a:p>
          <a:endParaRPr lang="es-CL"/>
        </a:p>
      </dgm:t>
    </dgm:pt>
    <dgm:pt modelId="{688FAF7B-03E8-4612-89EE-978B0FA20D3A}">
      <dgm:prSet phldrT="[Texto]" custT="1"/>
      <dgm:spPr/>
      <dgm:t>
        <a:bodyPr/>
        <a:lstStyle/>
        <a:p>
          <a:r>
            <a:rPr lang="es-CL" sz="1200" smtClean="0"/>
            <a:t>Atractivo</a:t>
          </a:r>
          <a:endParaRPr lang="es-CL" sz="1200" dirty="0"/>
        </a:p>
      </dgm:t>
    </dgm:pt>
    <dgm:pt modelId="{51597253-6246-4638-BF63-DA1D9C235097}" type="parTrans" cxnId="{DB1E2415-36BA-4D97-B713-9FE86CE4DBE1}">
      <dgm:prSet/>
      <dgm:spPr/>
      <dgm:t>
        <a:bodyPr/>
        <a:lstStyle/>
        <a:p>
          <a:endParaRPr lang="es-CL"/>
        </a:p>
      </dgm:t>
    </dgm:pt>
    <dgm:pt modelId="{2513D6DA-CB5D-49AB-913E-09C9A7BC9C40}" type="sibTrans" cxnId="{DB1E2415-36BA-4D97-B713-9FE86CE4DBE1}">
      <dgm:prSet/>
      <dgm:spPr/>
      <dgm:t>
        <a:bodyPr/>
        <a:lstStyle/>
        <a:p>
          <a:endParaRPr lang="es-CL"/>
        </a:p>
      </dgm:t>
    </dgm:pt>
    <dgm:pt modelId="{41C8A847-2295-4CAC-BF5F-F8E6DCFA6512}">
      <dgm:prSet phldrT="[Texto]"/>
      <dgm:spPr/>
      <dgm:t>
        <a:bodyPr/>
        <a:lstStyle/>
        <a:p>
          <a:r>
            <a:rPr lang="es-CL" sz="1100" dirty="0" smtClean="0"/>
            <a:t>Optimización de recursos</a:t>
          </a:r>
          <a:endParaRPr lang="es-CL" sz="1100" dirty="0"/>
        </a:p>
      </dgm:t>
    </dgm:pt>
    <dgm:pt modelId="{04A5D426-D489-4470-A65B-3C2F61159E0E}" type="parTrans" cxnId="{AD8586D3-54C6-40FA-BFEC-4F012B043367}">
      <dgm:prSet/>
      <dgm:spPr/>
      <dgm:t>
        <a:bodyPr/>
        <a:lstStyle/>
        <a:p>
          <a:endParaRPr lang="es-CL"/>
        </a:p>
      </dgm:t>
    </dgm:pt>
    <dgm:pt modelId="{81983BED-065D-424E-AC8C-A53D7074B829}" type="sibTrans" cxnId="{AD8586D3-54C6-40FA-BFEC-4F012B043367}">
      <dgm:prSet/>
      <dgm:spPr/>
      <dgm:t>
        <a:bodyPr/>
        <a:lstStyle/>
        <a:p>
          <a:endParaRPr lang="es-CL"/>
        </a:p>
      </dgm:t>
    </dgm:pt>
    <dgm:pt modelId="{4B18D481-9B22-4073-8C15-D1713CF058F3}">
      <dgm:prSet/>
      <dgm:spPr/>
      <dgm:t>
        <a:bodyPr/>
        <a:lstStyle/>
        <a:p>
          <a:r>
            <a:rPr lang="es-CL" dirty="0" smtClean="0"/>
            <a:t>Capacidad de ser analizado</a:t>
          </a:r>
          <a:endParaRPr lang="es-CL" dirty="0"/>
        </a:p>
      </dgm:t>
    </dgm:pt>
    <dgm:pt modelId="{EC939B30-E6B6-4B5D-8081-590767866F1A}" type="parTrans" cxnId="{9B44B080-5A27-4944-AF1B-5DDBA6B24999}">
      <dgm:prSet/>
      <dgm:spPr/>
      <dgm:t>
        <a:bodyPr/>
        <a:lstStyle/>
        <a:p>
          <a:endParaRPr lang="es-CL"/>
        </a:p>
      </dgm:t>
    </dgm:pt>
    <dgm:pt modelId="{5E8FAF9A-A4FC-4CA2-BE77-94C35AAF5CCB}" type="sibTrans" cxnId="{9B44B080-5A27-4944-AF1B-5DDBA6B24999}">
      <dgm:prSet/>
      <dgm:spPr/>
      <dgm:t>
        <a:bodyPr/>
        <a:lstStyle/>
        <a:p>
          <a:endParaRPr lang="es-CL"/>
        </a:p>
      </dgm:t>
    </dgm:pt>
    <dgm:pt modelId="{15EBD53C-ECEA-457C-BF3A-096C1E939CB5}">
      <dgm:prSet/>
      <dgm:spPr/>
      <dgm:t>
        <a:bodyPr/>
        <a:lstStyle/>
        <a:p>
          <a:r>
            <a:rPr lang="es-CL" dirty="0" smtClean="0"/>
            <a:t>Modificable</a:t>
          </a:r>
          <a:endParaRPr lang="es-CL" dirty="0"/>
        </a:p>
      </dgm:t>
    </dgm:pt>
    <dgm:pt modelId="{13ECB639-A802-45C5-BA53-CBB32BD2363F}" type="parTrans" cxnId="{A488D9F8-882D-4C83-9C8C-BE47A2F0D2C7}">
      <dgm:prSet/>
      <dgm:spPr/>
      <dgm:t>
        <a:bodyPr/>
        <a:lstStyle/>
        <a:p>
          <a:endParaRPr lang="es-CL"/>
        </a:p>
      </dgm:t>
    </dgm:pt>
    <dgm:pt modelId="{68AB007B-5FF8-4804-B369-F32FC43C8325}" type="sibTrans" cxnId="{A488D9F8-882D-4C83-9C8C-BE47A2F0D2C7}">
      <dgm:prSet/>
      <dgm:spPr/>
      <dgm:t>
        <a:bodyPr/>
        <a:lstStyle/>
        <a:p>
          <a:endParaRPr lang="es-CL"/>
        </a:p>
      </dgm:t>
    </dgm:pt>
    <dgm:pt modelId="{62F1D620-FCA6-488D-9018-639D4BD3E49C}">
      <dgm:prSet/>
      <dgm:spPr/>
      <dgm:t>
        <a:bodyPr/>
        <a:lstStyle/>
        <a:p>
          <a:r>
            <a:rPr lang="es-CL" dirty="0" smtClean="0"/>
            <a:t>Estabilidad</a:t>
          </a:r>
          <a:endParaRPr lang="es-CL" dirty="0"/>
        </a:p>
      </dgm:t>
    </dgm:pt>
    <dgm:pt modelId="{3C7DC768-F89F-448C-8D5D-4B692447DAB6}" type="parTrans" cxnId="{0A86AE2F-1576-44D0-A45E-7E5D9C2691D8}">
      <dgm:prSet/>
      <dgm:spPr/>
      <dgm:t>
        <a:bodyPr/>
        <a:lstStyle/>
        <a:p>
          <a:endParaRPr lang="es-CL"/>
        </a:p>
      </dgm:t>
    </dgm:pt>
    <dgm:pt modelId="{79EB5B5F-971E-4B18-84C7-6D956CDEACDC}" type="sibTrans" cxnId="{0A86AE2F-1576-44D0-A45E-7E5D9C2691D8}">
      <dgm:prSet/>
      <dgm:spPr/>
      <dgm:t>
        <a:bodyPr/>
        <a:lstStyle/>
        <a:p>
          <a:endParaRPr lang="es-CL"/>
        </a:p>
      </dgm:t>
    </dgm:pt>
    <dgm:pt modelId="{F106D531-E213-4D69-9D87-417D94A37A44}">
      <dgm:prSet/>
      <dgm:spPr/>
      <dgm:t>
        <a:bodyPr/>
        <a:lstStyle/>
        <a:p>
          <a:r>
            <a:rPr lang="es-CL" dirty="0" smtClean="0"/>
            <a:t>Facilidad de prueba</a:t>
          </a:r>
          <a:endParaRPr lang="es-CL" dirty="0"/>
        </a:p>
      </dgm:t>
    </dgm:pt>
    <dgm:pt modelId="{049D58EE-640F-4298-A219-A1EACAB592F9}" type="parTrans" cxnId="{F11E2343-381F-412A-845E-9A935ACF96D1}">
      <dgm:prSet/>
      <dgm:spPr/>
      <dgm:t>
        <a:bodyPr/>
        <a:lstStyle/>
        <a:p>
          <a:endParaRPr lang="es-CL"/>
        </a:p>
      </dgm:t>
    </dgm:pt>
    <dgm:pt modelId="{78C3BC63-A148-406C-9D12-1A206959291F}" type="sibTrans" cxnId="{F11E2343-381F-412A-845E-9A935ACF96D1}">
      <dgm:prSet/>
      <dgm:spPr/>
      <dgm:t>
        <a:bodyPr/>
        <a:lstStyle/>
        <a:p>
          <a:endParaRPr lang="es-CL"/>
        </a:p>
      </dgm:t>
    </dgm:pt>
    <dgm:pt modelId="{6BC51737-9659-44F5-A59B-40B23FA1DEAA}">
      <dgm:prSet/>
      <dgm:spPr/>
      <dgm:t>
        <a:bodyPr/>
        <a:lstStyle/>
        <a:p>
          <a:r>
            <a:rPr lang="es-CL" dirty="0" smtClean="0"/>
            <a:t>Estabilidad</a:t>
          </a:r>
          <a:endParaRPr lang="es-CL" dirty="0"/>
        </a:p>
      </dgm:t>
    </dgm:pt>
    <dgm:pt modelId="{977F43F3-CA8B-4D8F-9192-42C8A859903C}" type="parTrans" cxnId="{AD355DA8-601A-4A8F-A4C5-755648E73AD5}">
      <dgm:prSet/>
      <dgm:spPr/>
      <dgm:t>
        <a:bodyPr/>
        <a:lstStyle/>
        <a:p>
          <a:endParaRPr lang="es-CL"/>
        </a:p>
      </dgm:t>
    </dgm:pt>
    <dgm:pt modelId="{20B3FDA7-58AF-4675-8A84-5DA940F8337C}" type="sibTrans" cxnId="{AD355DA8-601A-4A8F-A4C5-755648E73AD5}">
      <dgm:prSet/>
      <dgm:spPr/>
      <dgm:t>
        <a:bodyPr/>
        <a:lstStyle/>
        <a:p>
          <a:endParaRPr lang="es-CL"/>
        </a:p>
      </dgm:t>
    </dgm:pt>
    <dgm:pt modelId="{22F5D63C-EB00-4A9D-95DC-4A13F56B25EE}">
      <dgm:prSet custT="1"/>
      <dgm:spPr/>
      <dgm:t>
        <a:bodyPr/>
        <a:lstStyle/>
        <a:p>
          <a:r>
            <a:rPr lang="es-CL" sz="1200" dirty="0" smtClean="0"/>
            <a:t>Adaptabilidad</a:t>
          </a:r>
          <a:endParaRPr lang="es-CL" sz="1200" dirty="0"/>
        </a:p>
      </dgm:t>
    </dgm:pt>
    <dgm:pt modelId="{ECD776B8-5204-4CB8-B818-E57889D5DD4B}" type="parTrans" cxnId="{48CBDCC4-B888-48F7-A260-67D78A1AFC8A}">
      <dgm:prSet/>
      <dgm:spPr/>
      <dgm:t>
        <a:bodyPr/>
        <a:lstStyle/>
        <a:p>
          <a:endParaRPr lang="es-CL"/>
        </a:p>
      </dgm:t>
    </dgm:pt>
    <dgm:pt modelId="{BB7B3EA8-3D7C-4CB3-A096-FE69DF774791}" type="sibTrans" cxnId="{48CBDCC4-B888-48F7-A260-67D78A1AFC8A}">
      <dgm:prSet/>
      <dgm:spPr/>
      <dgm:t>
        <a:bodyPr/>
        <a:lstStyle/>
        <a:p>
          <a:endParaRPr lang="es-CL"/>
        </a:p>
      </dgm:t>
    </dgm:pt>
    <dgm:pt modelId="{5ADEF616-CF60-4FE7-B535-8305F485037F}">
      <dgm:prSet custT="1"/>
      <dgm:spPr/>
      <dgm:t>
        <a:bodyPr/>
        <a:lstStyle/>
        <a:p>
          <a:r>
            <a:rPr lang="es-CL" sz="1200" dirty="0" smtClean="0"/>
            <a:t>Facilidad </a:t>
          </a:r>
          <a:r>
            <a:rPr lang="es-CL" sz="1400" dirty="0" smtClean="0"/>
            <a:t>de</a:t>
          </a:r>
          <a:r>
            <a:rPr lang="es-CL" sz="1200" dirty="0" smtClean="0"/>
            <a:t> </a:t>
          </a:r>
          <a:r>
            <a:rPr lang="es-CL" sz="1400" dirty="0" smtClean="0"/>
            <a:t>instalación</a:t>
          </a:r>
          <a:endParaRPr lang="es-CL" sz="1200" dirty="0"/>
        </a:p>
      </dgm:t>
    </dgm:pt>
    <dgm:pt modelId="{DD0269DD-A3B8-42BA-A1BA-C37DDC79B9E3}" type="parTrans" cxnId="{B4F6FF91-E17F-4183-9CD7-939824FF1ABF}">
      <dgm:prSet/>
      <dgm:spPr/>
      <dgm:t>
        <a:bodyPr/>
        <a:lstStyle/>
        <a:p>
          <a:endParaRPr lang="es-CL"/>
        </a:p>
      </dgm:t>
    </dgm:pt>
    <dgm:pt modelId="{4F8987A2-39BB-4ACC-BAA3-4A2BD5A337F0}" type="sibTrans" cxnId="{B4F6FF91-E17F-4183-9CD7-939824FF1ABF}">
      <dgm:prSet/>
      <dgm:spPr/>
      <dgm:t>
        <a:bodyPr/>
        <a:lstStyle/>
        <a:p>
          <a:endParaRPr lang="es-CL"/>
        </a:p>
      </dgm:t>
    </dgm:pt>
    <dgm:pt modelId="{AB499004-2B54-4031-99FE-25CD0DF53340}">
      <dgm:prSet custT="1"/>
      <dgm:spPr/>
      <dgm:t>
        <a:bodyPr/>
        <a:lstStyle/>
        <a:p>
          <a:r>
            <a:rPr lang="es-CL" sz="1200" dirty="0" smtClean="0"/>
            <a:t>Co-existencia</a:t>
          </a:r>
          <a:endParaRPr lang="es-CL" sz="1200" dirty="0"/>
        </a:p>
      </dgm:t>
    </dgm:pt>
    <dgm:pt modelId="{3BA04270-241B-4DFF-9BD8-A7908A25BE36}" type="parTrans" cxnId="{53D1FE37-7F9C-48D8-8DE9-710855081CE5}">
      <dgm:prSet/>
      <dgm:spPr/>
      <dgm:t>
        <a:bodyPr/>
        <a:lstStyle/>
        <a:p>
          <a:endParaRPr lang="es-CL"/>
        </a:p>
      </dgm:t>
    </dgm:pt>
    <dgm:pt modelId="{C40DDE61-0AB2-4618-AD98-9CA920D09867}" type="sibTrans" cxnId="{53D1FE37-7F9C-48D8-8DE9-710855081CE5}">
      <dgm:prSet/>
      <dgm:spPr/>
      <dgm:t>
        <a:bodyPr/>
        <a:lstStyle/>
        <a:p>
          <a:endParaRPr lang="es-CL"/>
        </a:p>
      </dgm:t>
    </dgm:pt>
    <dgm:pt modelId="{660D62BD-B53F-450A-BD93-36B6AED6D6E6}">
      <dgm:prSet custT="1"/>
      <dgm:spPr/>
      <dgm:t>
        <a:bodyPr/>
        <a:lstStyle/>
        <a:p>
          <a:r>
            <a:rPr lang="es-CL" sz="1200" dirty="0" smtClean="0"/>
            <a:t>Intercambiable</a:t>
          </a:r>
          <a:endParaRPr lang="es-CL" sz="1200" dirty="0"/>
        </a:p>
      </dgm:t>
    </dgm:pt>
    <dgm:pt modelId="{1377180F-0103-4D6C-AA65-03A9B2BD2FBB}" type="parTrans" cxnId="{04EA77C5-2E3E-4B5C-BB48-F1A522142869}">
      <dgm:prSet/>
      <dgm:spPr/>
      <dgm:t>
        <a:bodyPr/>
        <a:lstStyle/>
        <a:p>
          <a:endParaRPr lang="es-CL"/>
        </a:p>
      </dgm:t>
    </dgm:pt>
    <dgm:pt modelId="{9C715B0C-E870-42B6-AFD2-2CBEF06B1B9B}" type="sibTrans" cxnId="{04EA77C5-2E3E-4B5C-BB48-F1A522142869}">
      <dgm:prSet/>
      <dgm:spPr/>
      <dgm:t>
        <a:bodyPr/>
        <a:lstStyle/>
        <a:p>
          <a:endParaRPr lang="es-CL"/>
        </a:p>
      </dgm:t>
    </dgm:pt>
    <dgm:pt modelId="{03C595A3-EDDC-4029-A311-277B7DBAFE0E}">
      <dgm:prSet custT="1"/>
      <dgm:spPr/>
      <dgm:t>
        <a:bodyPr/>
        <a:lstStyle/>
        <a:p>
          <a:r>
            <a:rPr lang="es-CL" sz="1800" dirty="0" smtClean="0"/>
            <a:t>Mantenimiento</a:t>
          </a:r>
          <a:endParaRPr lang="es-CL" sz="1800" dirty="0"/>
        </a:p>
      </dgm:t>
    </dgm:pt>
    <dgm:pt modelId="{D89D1C43-CDF2-42AC-94EF-1EDDCA75D11D}" type="sibTrans" cxnId="{CEC7925B-2140-4F65-BC4A-7212508E8480}">
      <dgm:prSet/>
      <dgm:spPr/>
      <dgm:t>
        <a:bodyPr/>
        <a:lstStyle/>
        <a:p>
          <a:endParaRPr lang="es-CL"/>
        </a:p>
      </dgm:t>
    </dgm:pt>
    <dgm:pt modelId="{559054FB-DA7C-4802-AF5F-9B6DC4D606E6}" type="parTrans" cxnId="{CEC7925B-2140-4F65-BC4A-7212508E8480}">
      <dgm:prSet/>
      <dgm:spPr/>
      <dgm:t>
        <a:bodyPr/>
        <a:lstStyle/>
        <a:p>
          <a:endParaRPr lang="es-CL"/>
        </a:p>
      </dgm:t>
    </dgm:pt>
    <dgm:pt modelId="{A9D0ED2F-F120-45A9-B025-2EA965E14A0B}">
      <dgm:prSet phldrT="[Texto]" custT="1"/>
      <dgm:spPr/>
      <dgm:t>
        <a:bodyPr/>
        <a:lstStyle/>
        <a:p>
          <a:r>
            <a:rPr lang="es-CL" sz="1200" dirty="0" smtClean="0"/>
            <a:t>Rendimiento</a:t>
          </a:r>
          <a:endParaRPr lang="es-CL" sz="1100" dirty="0"/>
        </a:p>
      </dgm:t>
    </dgm:pt>
    <dgm:pt modelId="{A0ACBAAA-819F-41AC-8ABB-B678C504BA95}" type="parTrans" cxnId="{7EA965A8-3764-452F-8535-B4E37336B66E}">
      <dgm:prSet/>
      <dgm:spPr/>
      <dgm:t>
        <a:bodyPr/>
        <a:lstStyle/>
        <a:p>
          <a:endParaRPr lang="es-CL"/>
        </a:p>
      </dgm:t>
    </dgm:pt>
    <dgm:pt modelId="{FD333E3C-4885-4AEF-B64D-98329D625B2E}" type="sibTrans" cxnId="{7EA965A8-3764-452F-8535-B4E37336B66E}">
      <dgm:prSet/>
      <dgm:spPr/>
      <dgm:t>
        <a:bodyPr/>
        <a:lstStyle/>
        <a:p>
          <a:endParaRPr lang="es-CL"/>
        </a:p>
      </dgm:t>
    </dgm:pt>
    <dgm:pt modelId="{78C64F6F-F171-4F8D-ABD8-7E1025691430}" type="pres">
      <dgm:prSet presAssocID="{8DB2CB61-7693-4E55-89E8-9FCC2AEB567D}" presName="linearFlow" presStyleCnt="0">
        <dgm:presLayoutVars>
          <dgm:dir/>
          <dgm:animLvl val="lvl"/>
          <dgm:resizeHandles/>
        </dgm:presLayoutVars>
      </dgm:prSet>
      <dgm:spPr/>
    </dgm:pt>
    <dgm:pt modelId="{77F97A0E-14E1-4855-A185-52318128C937}" type="pres">
      <dgm:prSet presAssocID="{AF87B843-3127-4F56-9377-408AAC425F56}" presName="compositeNode" presStyleCnt="0">
        <dgm:presLayoutVars>
          <dgm:bulletEnabled val="1"/>
        </dgm:presLayoutVars>
      </dgm:prSet>
      <dgm:spPr/>
    </dgm:pt>
    <dgm:pt modelId="{AEC81C92-6D49-4FB9-AA89-E9EEF18CD6DF}" type="pres">
      <dgm:prSet presAssocID="{AF87B843-3127-4F56-9377-408AAC425F56}" presName="imag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C0E9FD7F-56EC-4474-8854-9B13E3887F0B}" type="pres">
      <dgm:prSet presAssocID="{AF87B843-3127-4F56-9377-408AAC425F56}" presName="childNode" presStyleLbl="node1" presStyleIdx="0" presStyleCnt="5" custScaleX="115113" custLinFactNeighborX="9726">
        <dgm:presLayoutVars>
          <dgm:bulletEnabled val="1"/>
        </dgm:presLayoutVars>
      </dgm:prSet>
      <dgm:spPr/>
      <dgm:t>
        <a:bodyPr/>
        <a:lstStyle/>
        <a:p>
          <a:endParaRPr lang="es-CL"/>
        </a:p>
      </dgm:t>
    </dgm:pt>
    <dgm:pt modelId="{A7566BD0-BB11-453B-93B7-CBA7470E4490}" type="pres">
      <dgm:prSet presAssocID="{AF87B843-3127-4F56-9377-408AAC425F56}" presName="parentNode" presStyleLbl="revTx" presStyleIdx="0" presStyleCnt="5">
        <dgm:presLayoutVars>
          <dgm:chMax val="0"/>
          <dgm:bulletEnabled val="1"/>
        </dgm:presLayoutVars>
      </dgm:prSet>
      <dgm:spPr/>
      <dgm:t>
        <a:bodyPr/>
        <a:lstStyle/>
        <a:p>
          <a:endParaRPr lang="es-CL"/>
        </a:p>
      </dgm:t>
    </dgm:pt>
    <dgm:pt modelId="{91ED7798-B64F-436C-B58D-B71BFF7D840C}" type="pres">
      <dgm:prSet presAssocID="{952C7676-4155-49B3-A6CA-1C40D6B1027E}" presName="sibTrans" presStyleCnt="0"/>
      <dgm:spPr/>
    </dgm:pt>
    <dgm:pt modelId="{FFCE7712-9A52-4759-ACBD-D220BC4F5146}" type="pres">
      <dgm:prSet presAssocID="{B0C0F787-5DD3-4326-B496-1A116249D2F7}" presName="compositeNode" presStyleCnt="0">
        <dgm:presLayoutVars>
          <dgm:bulletEnabled val="1"/>
        </dgm:presLayoutVars>
      </dgm:prSet>
      <dgm:spPr/>
    </dgm:pt>
    <dgm:pt modelId="{717C2B59-EFEE-456B-A292-770EAF6DA733}" type="pres">
      <dgm:prSet presAssocID="{B0C0F787-5DD3-4326-B496-1A116249D2F7}" presName="image" presStyleLbl="fgImgPlace1" presStyleIdx="1"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466A3EC6-3D47-49C5-864C-371ACABEF075}" type="pres">
      <dgm:prSet presAssocID="{B0C0F787-5DD3-4326-B496-1A116249D2F7}" presName="childNode" presStyleLbl="node1" presStyleIdx="1" presStyleCnt="5" custScaleX="125509" custLinFactNeighborX="14016">
        <dgm:presLayoutVars>
          <dgm:bulletEnabled val="1"/>
        </dgm:presLayoutVars>
      </dgm:prSet>
      <dgm:spPr/>
      <dgm:t>
        <a:bodyPr/>
        <a:lstStyle/>
        <a:p>
          <a:endParaRPr lang="es-CL"/>
        </a:p>
      </dgm:t>
    </dgm:pt>
    <dgm:pt modelId="{E4823BBA-3D7E-489D-9DFF-9620EADFAF51}" type="pres">
      <dgm:prSet presAssocID="{B0C0F787-5DD3-4326-B496-1A116249D2F7}" presName="parentNode" presStyleLbl="revTx" presStyleIdx="1" presStyleCnt="5">
        <dgm:presLayoutVars>
          <dgm:chMax val="0"/>
          <dgm:bulletEnabled val="1"/>
        </dgm:presLayoutVars>
      </dgm:prSet>
      <dgm:spPr/>
      <dgm:t>
        <a:bodyPr/>
        <a:lstStyle/>
        <a:p>
          <a:endParaRPr lang="es-CL"/>
        </a:p>
      </dgm:t>
    </dgm:pt>
    <dgm:pt modelId="{5B65C9A7-6034-4E3E-826D-E33FBAE82852}" type="pres">
      <dgm:prSet presAssocID="{FA4DF4F8-7E36-45D2-AC3A-DC08A1095E67}" presName="sibTrans" presStyleCnt="0"/>
      <dgm:spPr/>
    </dgm:pt>
    <dgm:pt modelId="{7B8212C8-202C-40D2-9C8F-AD3B8A5DFB85}" type="pres">
      <dgm:prSet presAssocID="{D17070C3-059B-415B-B15A-F2F2D5A5C3F0}" presName="compositeNode" presStyleCnt="0">
        <dgm:presLayoutVars>
          <dgm:bulletEnabled val="1"/>
        </dgm:presLayoutVars>
      </dgm:prSet>
      <dgm:spPr/>
    </dgm:pt>
    <dgm:pt modelId="{65582DEA-E5B3-4164-8D3C-F69376DA691B}" type="pres">
      <dgm:prSet presAssocID="{D17070C3-059B-415B-B15A-F2F2D5A5C3F0}" presName="image" presStyleLbl="fgImgPlace1" presStyleIdx="2"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9759F43B-546C-4B85-B4AA-A5A44FFCF304}" type="pres">
      <dgm:prSet presAssocID="{D17070C3-059B-415B-B15A-F2F2D5A5C3F0}" presName="childNode" presStyleLbl="node1" presStyleIdx="2" presStyleCnt="5">
        <dgm:presLayoutVars>
          <dgm:bulletEnabled val="1"/>
        </dgm:presLayoutVars>
      </dgm:prSet>
      <dgm:spPr/>
      <dgm:t>
        <a:bodyPr/>
        <a:lstStyle/>
        <a:p>
          <a:endParaRPr lang="es-CL"/>
        </a:p>
      </dgm:t>
    </dgm:pt>
    <dgm:pt modelId="{04B9C731-235C-4F8C-846D-1F8D2AA1F934}" type="pres">
      <dgm:prSet presAssocID="{D17070C3-059B-415B-B15A-F2F2D5A5C3F0}" presName="parentNode" presStyleLbl="revTx" presStyleIdx="2" presStyleCnt="5">
        <dgm:presLayoutVars>
          <dgm:chMax val="0"/>
          <dgm:bulletEnabled val="1"/>
        </dgm:presLayoutVars>
      </dgm:prSet>
      <dgm:spPr/>
      <dgm:t>
        <a:bodyPr/>
        <a:lstStyle/>
        <a:p>
          <a:endParaRPr lang="es-CL"/>
        </a:p>
      </dgm:t>
    </dgm:pt>
    <dgm:pt modelId="{52D6973A-4880-425F-8670-2ED29A00A7A6}" type="pres">
      <dgm:prSet presAssocID="{1C8AD6F5-35E7-45B4-B605-7C9B0E5E4C2A}" presName="sibTrans" presStyleCnt="0"/>
      <dgm:spPr/>
    </dgm:pt>
    <dgm:pt modelId="{8EA2D824-DCE0-4E7F-BB5C-D5D950361B42}" type="pres">
      <dgm:prSet presAssocID="{E853F78A-8896-4A9F-9AA2-446941AF2256}" presName="compositeNode" presStyleCnt="0">
        <dgm:presLayoutVars>
          <dgm:bulletEnabled val="1"/>
        </dgm:presLayoutVars>
      </dgm:prSet>
      <dgm:spPr/>
    </dgm:pt>
    <dgm:pt modelId="{4E6BB815-CBF1-4848-B5AF-A8C8CA210F62}" type="pres">
      <dgm:prSet presAssocID="{E853F78A-8896-4A9F-9AA2-446941AF2256}" presName="image" presStyleLbl="fgImgPlace1" presStyleIdx="3"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30423FF7-7999-4F5B-98E0-30EC37A8B64F}" type="pres">
      <dgm:prSet presAssocID="{E853F78A-8896-4A9F-9AA2-446941AF2256}" presName="childNode" presStyleLbl="node1" presStyleIdx="3" presStyleCnt="5" custScaleX="113845" custLinFactNeighborX="8585">
        <dgm:presLayoutVars>
          <dgm:bulletEnabled val="1"/>
        </dgm:presLayoutVars>
      </dgm:prSet>
      <dgm:spPr/>
      <dgm:t>
        <a:bodyPr/>
        <a:lstStyle/>
        <a:p>
          <a:endParaRPr lang="es-CL"/>
        </a:p>
      </dgm:t>
    </dgm:pt>
    <dgm:pt modelId="{03645628-921C-41AD-8E9B-4EACEE7A1DF1}" type="pres">
      <dgm:prSet presAssocID="{E853F78A-8896-4A9F-9AA2-446941AF2256}" presName="parentNode" presStyleLbl="revTx" presStyleIdx="3" presStyleCnt="5">
        <dgm:presLayoutVars>
          <dgm:chMax val="0"/>
          <dgm:bulletEnabled val="1"/>
        </dgm:presLayoutVars>
      </dgm:prSet>
      <dgm:spPr/>
      <dgm:t>
        <a:bodyPr/>
        <a:lstStyle/>
        <a:p>
          <a:endParaRPr lang="es-CL"/>
        </a:p>
      </dgm:t>
    </dgm:pt>
    <dgm:pt modelId="{0A37C423-4F0F-431D-BA52-AB15B1F19215}" type="pres">
      <dgm:prSet presAssocID="{D3C19BFA-509B-40B0-B67C-FD4469951CCD}" presName="sibTrans" presStyleCnt="0"/>
      <dgm:spPr/>
    </dgm:pt>
    <dgm:pt modelId="{1AEC8CB4-DC88-4A3A-92D7-E9D5F13831A5}" type="pres">
      <dgm:prSet presAssocID="{03C595A3-EDDC-4029-A311-277B7DBAFE0E}" presName="compositeNode" presStyleCnt="0">
        <dgm:presLayoutVars>
          <dgm:bulletEnabled val="1"/>
        </dgm:presLayoutVars>
      </dgm:prSet>
      <dgm:spPr/>
    </dgm:pt>
    <dgm:pt modelId="{6717C0AC-538C-444F-9332-CA86FE3AEBE0}" type="pres">
      <dgm:prSet presAssocID="{03C595A3-EDDC-4029-A311-277B7DBAFE0E}" presName="image" presStyleLbl="fgImgPlace1" presStyleIdx="4"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03C1D6E4-C2DE-40E8-AE24-B655D1D5B550}" type="pres">
      <dgm:prSet presAssocID="{03C595A3-EDDC-4029-A311-277B7DBAFE0E}" presName="childNode" presStyleLbl="node1" presStyleIdx="4" presStyleCnt="5">
        <dgm:presLayoutVars>
          <dgm:bulletEnabled val="1"/>
        </dgm:presLayoutVars>
      </dgm:prSet>
      <dgm:spPr/>
    </dgm:pt>
    <dgm:pt modelId="{A3430220-A858-4794-B592-8EF7E6BB40F8}" type="pres">
      <dgm:prSet presAssocID="{03C595A3-EDDC-4029-A311-277B7DBAFE0E}" presName="parentNode" presStyleLbl="revTx" presStyleIdx="4" presStyleCnt="5">
        <dgm:presLayoutVars>
          <dgm:chMax val="0"/>
          <dgm:bulletEnabled val="1"/>
        </dgm:presLayoutVars>
      </dgm:prSet>
      <dgm:spPr/>
    </dgm:pt>
  </dgm:ptLst>
  <dgm:cxnLst>
    <dgm:cxn modelId="{BE852189-1245-4062-8909-563F23CF612C}" type="presOf" srcId="{E853F78A-8896-4A9F-9AA2-446941AF2256}" destId="{03645628-921C-41AD-8E9B-4EACEE7A1DF1}" srcOrd="0" destOrd="0" presId="urn:microsoft.com/office/officeart/2005/8/layout/hList2"/>
    <dgm:cxn modelId="{B4F6FF91-E17F-4183-9CD7-939824FF1ABF}" srcId="{E853F78A-8896-4A9F-9AA2-446941AF2256}" destId="{5ADEF616-CF60-4FE7-B535-8305F485037F}" srcOrd="1" destOrd="0" parTransId="{DD0269DD-A3B8-42BA-A1BA-C37DDC79B9E3}" sibTransId="{4F8987A2-39BB-4ACC-BAA3-4A2BD5A337F0}"/>
    <dgm:cxn modelId="{A488D9F8-882D-4C83-9C8C-BE47A2F0D2C7}" srcId="{03C595A3-EDDC-4029-A311-277B7DBAFE0E}" destId="{15EBD53C-ECEA-457C-BF3A-096C1E939CB5}" srcOrd="1" destOrd="0" parTransId="{13ECB639-A802-45C5-BA53-CBB32BD2363F}" sibTransId="{68AB007B-5FF8-4804-B369-F32FC43C8325}"/>
    <dgm:cxn modelId="{E6CBE70D-1D20-4C45-91C3-DD581B10A902}" type="presOf" srcId="{22F5D63C-EB00-4A9D-95DC-4A13F56B25EE}" destId="{30423FF7-7999-4F5B-98E0-30EC37A8B64F}" srcOrd="0" destOrd="0" presId="urn:microsoft.com/office/officeart/2005/8/layout/hList2"/>
    <dgm:cxn modelId="{DC8BBA01-576F-4C27-93D9-240C62E0EB47}" type="presOf" srcId="{F6682CFF-5571-4348-BA19-640B2A11422C}" destId="{C0E9FD7F-56EC-4474-8854-9B13E3887F0B}" srcOrd="0" destOrd="2" presId="urn:microsoft.com/office/officeart/2005/8/layout/hList2"/>
    <dgm:cxn modelId="{6975D7AC-B64A-4654-BB7D-1B01225A19F6}" type="presOf" srcId="{B0C0F787-5DD3-4326-B496-1A116249D2F7}" destId="{E4823BBA-3D7E-489D-9DFF-9620EADFAF51}" srcOrd="0" destOrd="0" presId="urn:microsoft.com/office/officeart/2005/8/layout/hList2"/>
    <dgm:cxn modelId="{2B72CDA0-E814-4D9E-A034-6F3A0FE37880}" type="presOf" srcId="{688FAF7B-03E8-4612-89EE-978B0FA20D3A}" destId="{466A3EC6-3D47-49C5-864C-371ACABEF075}" srcOrd="0" destOrd="7" presId="urn:microsoft.com/office/officeart/2005/8/layout/hList2"/>
    <dgm:cxn modelId="{F11E2343-381F-412A-845E-9A935ACF96D1}" srcId="{03C595A3-EDDC-4029-A311-277B7DBAFE0E}" destId="{F106D531-E213-4D69-9D87-417D94A37A44}" srcOrd="3" destOrd="0" parTransId="{049D58EE-640F-4298-A219-A1EACAB592F9}" sibTransId="{78C3BC63-A148-406C-9D12-1A206959291F}"/>
    <dgm:cxn modelId="{3C0CF452-1B8A-436C-8E5A-BE79556F39B6}" type="presOf" srcId="{53EA5BC7-08E7-4C62-9138-06415D8B79C6}" destId="{466A3EC6-3D47-49C5-864C-371ACABEF075}" srcOrd="0" destOrd="5" presId="urn:microsoft.com/office/officeart/2005/8/layout/hList2"/>
    <dgm:cxn modelId="{73A5A340-41E0-4162-8FFC-AF99AFBEDC7E}" type="presOf" srcId="{5D7386BA-1143-4059-B035-1A1F5C0AED9A}" destId="{466A3EC6-3D47-49C5-864C-371ACABEF075}" srcOrd="0" destOrd="2" presId="urn:microsoft.com/office/officeart/2005/8/layout/hList2"/>
    <dgm:cxn modelId="{9B44B080-5A27-4944-AF1B-5DDBA6B24999}" srcId="{03C595A3-EDDC-4029-A311-277B7DBAFE0E}" destId="{4B18D481-9B22-4073-8C15-D1713CF058F3}" srcOrd="0" destOrd="0" parTransId="{EC939B30-E6B6-4B5D-8081-590767866F1A}" sibTransId="{5E8FAF9A-A4FC-4CA2-BE77-94C35AAF5CCB}"/>
    <dgm:cxn modelId="{F87F0606-C344-43CD-9656-62AA94C4D9FB}" type="presOf" srcId="{4B18D481-9B22-4073-8C15-D1713CF058F3}" destId="{03C1D6E4-C2DE-40E8-AE24-B655D1D5B550}" srcOrd="0" destOrd="0" presId="urn:microsoft.com/office/officeart/2005/8/layout/hList2"/>
    <dgm:cxn modelId="{D9A01F68-B916-4442-8B68-9EE50F4D5DCE}" srcId="{8DB2CB61-7693-4E55-89E8-9FCC2AEB567D}" destId="{AF87B843-3127-4F56-9377-408AAC425F56}" srcOrd="0" destOrd="0" parTransId="{9C0EF1F4-9679-46D6-A9E5-BDF52FE09E62}" sibTransId="{952C7676-4155-49B3-A6CA-1C40D6B1027E}"/>
    <dgm:cxn modelId="{7EA965A8-3764-452F-8535-B4E37336B66E}" srcId="{D17070C3-059B-415B-B15A-F2F2D5A5C3F0}" destId="{A9D0ED2F-F120-45A9-B025-2EA965E14A0B}" srcOrd="1" destOrd="0" parTransId="{A0ACBAAA-819F-41AC-8ABB-B678C504BA95}" sibTransId="{FD333E3C-4885-4AEF-B64D-98329D625B2E}"/>
    <dgm:cxn modelId="{C013DCB1-AD8A-41B1-A47C-FC4064758C5C}" type="presOf" srcId="{F106D531-E213-4D69-9D87-417D94A37A44}" destId="{03C1D6E4-C2DE-40E8-AE24-B655D1D5B550}" srcOrd="0" destOrd="3" presId="urn:microsoft.com/office/officeart/2005/8/layout/hList2"/>
    <dgm:cxn modelId="{EC1A7402-C6F3-4445-825F-D2193D135E98}" type="presOf" srcId="{CE452D8F-4AB8-46E8-A312-E96BBE0B565F}" destId="{C0E9FD7F-56EC-4474-8854-9B13E3887F0B}" srcOrd="0" destOrd="0" presId="urn:microsoft.com/office/officeart/2005/8/layout/hList2"/>
    <dgm:cxn modelId="{E6503C85-1647-4B74-8DEE-E2E945A9878F}" type="presOf" srcId="{1FD64368-CC16-4F76-A289-3743812308C6}" destId="{9759F43B-546C-4B85-B4AA-A5A44FFCF304}" srcOrd="0" destOrd="0" presId="urn:microsoft.com/office/officeart/2005/8/layout/hList2"/>
    <dgm:cxn modelId="{4FB3F254-67D1-495F-9FA8-0101E9B1B374}" type="presOf" srcId="{AF87B843-3127-4F56-9377-408AAC425F56}" destId="{A7566BD0-BB11-453B-93B7-CBA7470E4490}" srcOrd="0" destOrd="0" presId="urn:microsoft.com/office/officeart/2005/8/layout/hList2"/>
    <dgm:cxn modelId="{B5C96B7C-AF14-47A1-BB70-365BF29387DA}" srcId="{AF87B843-3127-4F56-9377-408AAC425F56}" destId="{25904549-F83D-4EDC-80A0-A8893115D888}" srcOrd="3" destOrd="0" parTransId="{47F7AB82-B148-4973-85DC-7D5CB9E36EE1}" sibTransId="{F0A59EA2-030A-4D1A-9686-C006893A535B}"/>
    <dgm:cxn modelId="{979422CD-A6B3-4894-AB6B-AEE1925C4F88}" type="presOf" srcId="{543E71BB-AF1D-46C1-B81D-D6FB16413CED}" destId="{466A3EC6-3D47-49C5-864C-371ACABEF075}" srcOrd="0" destOrd="3" presId="urn:microsoft.com/office/officeart/2005/8/layout/hList2"/>
    <dgm:cxn modelId="{12044E25-1565-49E0-A3BD-D1889994FBFA}" srcId="{8DB2CB61-7693-4E55-89E8-9FCC2AEB567D}" destId="{E853F78A-8896-4A9F-9AA2-446941AF2256}" srcOrd="3" destOrd="0" parTransId="{65FD2158-308C-4581-B537-035C5C1F3A14}" sibTransId="{D3C19BFA-509B-40B0-B67C-FD4469951CCD}"/>
    <dgm:cxn modelId="{0136FAA6-DF1A-46B1-B3C7-1946E39C7447}" type="presOf" srcId="{5ADEF616-CF60-4FE7-B535-8305F485037F}" destId="{30423FF7-7999-4F5B-98E0-30EC37A8B64F}" srcOrd="0" destOrd="1" presId="urn:microsoft.com/office/officeart/2005/8/layout/hList2"/>
    <dgm:cxn modelId="{AD8586D3-54C6-40FA-BFEC-4F012B043367}" srcId="{D17070C3-059B-415B-B15A-F2F2D5A5C3F0}" destId="{41C8A847-2295-4CAC-BF5F-F8E6DCFA6512}" srcOrd="2" destOrd="0" parTransId="{04A5D426-D489-4470-A65B-3C2F61159E0E}" sibTransId="{81983BED-065D-424E-AC8C-A53D7074B829}"/>
    <dgm:cxn modelId="{778DF04B-B264-4380-B60E-4B2500B98523}" type="presOf" srcId="{A53235E1-2A61-4B65-AE87-B59B8918086C}" destId="{466A3EC6-3D47-49C5-864C-371ACABEF075}" srcOrd="0" destOrd="4" presId="urn:microsoft.com/office/officeart/2005/8/layout/hList2"/>
    <dgm:cxn modelId="{AD8E20B1-E61A-4B83-9931-FEC0E3E8B870}" type="presOf" srcId="{A9D0ED2F-F120-45A9-B025-2EA965E14A0B}" destId="{9759F43B-546C-4B85-B4AA-A5A44FFCF304}" srcOrd="0" destOrd="1" presId="urn:microsoft.com/office/officeart/2005/8/layout/hList2"/>
    <dgm:cxn modelId="{2D3E0AC1-1442-474F-9F48-1E02E0DC60FE}" type="presOf" srcId="{62F1D620-FCA6-488D-9018-639D4BD3E49C}" destId="{03C1D6E4-C2DE-40E8-AE24-B655D1D5B550}" srcOrd="0" destOrd="2" presId="urn:microsoft.com/office/officeart/2005/8/layout/hList2"/>
    <dgm:cxn modelId="{BC119DEA-2F7D-426F-A1F6-341417AA5FBC}" type="presOf" srcId="{6BC51737-9659-44F5-A59B-40B23FA1DEAA}" destId="{03C1D6E4-C2DE-40E8-AE24-B655D1D5B550}" srcOrd="0" destOrd="4" presId="urn:microsoft.com/office/officeart/2005/8/layout/hList2"/>
    <dgm:cxn modelId="{AF41C677-5A15-4B4A-911F-99FEE647A805}" srcId="{AF87B843-3127-4F56-9377-408AAC425F56}" destId="{CE452D8F-4AB8-46E8-A312-E96BBE0B565F}" srcOrd="0" destOrd="0" parTransId="{32A51E36-B5C8-498E-9993-DC4C305B87CB}" sibTransId="{B37CC80D-473A-46F2-93B7-698F0F62F3C2}"/>
    <dgm:cxn modelId="{0023B30D-11A6-43FE-8BBC-58F051D0D6A8}" type="presOf" srcId="{41C8A847-2295-4CAC-BF5F-F8E6DCFA6512}" destId="{9759F43B-546C-4B85-B4AA-A5A44FFCF304}" srcOrd="0" destOrd="2" presId="urn:microsoft.com/office/officeart/2005/8/layout/hList2"/>
    <dgm:cxn modelId="{04156F6C-326C-4DC9-B7E4-7162D29B175E}" type="presOf" srcId="{83AE225E-8A83-48A1-BD46-81DB88A32A18}" destId="{466A3EC6-3D47-49C5-864C-371ACABEF075}" srcOrd="0" destOrd="1" presId="urn:microsoft.com/office/officeart/2005/8/layout/hList2"/>
    <dgm:cxn modelId="{E8FCC873-57D6-420E-8423-4F760227317C}" type="presOf" srcId="{8DB2CB61-7693-4E55-89E8-9FCC2AEB567D}" destId="{78C64F6F-F171-4F8D-ABD8-7E1025691430}" srcOrd="0" destOrd="0" presId="urn:microsoft.com/office/officeart/2005/8/layout/hList2"/>
    <dgm:cxn modelId="{48CBDCC4-B888-48F7-A260-67D78A1AFC8A}" srcId="{E853F78A-8896-4A9F-9AA2-446941AF2256}" destId="{22F5D63C-EB00-4A9D-95DC-4A13F56B25EE}" srcOrd="0" destOrd="0" parTransId="{ECD776B8-5204-4CB8-B818-E57889D5DD4B}" sibTransId="{BB7B3EA8-3D7C-4CB3-A096-FE69DF774791}"/>
    <dgm:cxn modelId="{68F9508E-5F54-44E6-B8DE-A71AE2E118B1}" type="presOf" srcId="{03C595A3-EDDC-4029-A311-277B7DBAFE0E}" destId="{A3430220-A858-4794-B592-8EF7E6BB40F8}" srcOrd="0" destOrd="0" presId="urn:microsoft.com/office/officeart/2005/8/layout/hList2"/>
    <dgm:cxn modelId="{05FAE9A1-34BD-4D54-B1FC-0A9C91A5DE11}" srcId="{B0C0F787-5DD3-4326-B496-1A116249D2F7}" destId="{E8CFB151-551B-4858-969D-4FE8C0CB02F9}" srcOrd="6" destOrd="0" parTransId="{FC306309-224A-4338-9AC7-BAD0EA072FDD}" sibTransId="{452A361E-04E6-4B61-BCE0-359FAE29DEA6}"/>
    <dgm:cxn modelId="{3E7D37B4-CDB8-475A-A778-4E84EFEEE98E}" type="presOf" srcId="{F9869242-DB8B-4D33-92AE-8C64FCF2FAD4}" destId="{C0E9FD7F-56EC-4474-8854-9B13E3887F0B}" srcOrd="0" destOrd="1" presId="urn:microsoft.com/office/officeart/2005/8/layout/hList2"/>
    <dgm:cxn modelId="{A0F9B4DF-4271-476C-B03E-81031A27B7E1}" type="presOf" srcId="{AB499004-2B54-4031-99FE-25CD0DF53340}" destId="{30423FF7-7999-4F5B-98E0-30EC37A8B64F}" srcOrd="0" destOrd="2" presId="urn:microsoft.com/office/officeart/2005/8/layout/hList2"/>
    <dgm:cxn modelId="{C5697F47-22C8-4444-B897-FAD2B070DED3}" srcId="{B0C0F787-5DD3-4326-B496-1A116249D2F7}" destId="{53EA5BC7-08E7-4C62-9138-06415D8B79C6}" srcOrd="5" destOrd="0" parTransId="{D4B1C02D-9096-4AF6-8DE9-80C1ADE21C5E}" sibTransId="{F6A8F1A5-73AE-4A0B-BA51-833FF1CE9EDC}"/>
    <dgm:cxn modelId="{D06E85FF-F3DD-49A4-BA8B-5431DB6181CA}" type="presOf" srcId="{660D62BD-B53F-450A-BD93-36B6AED6D6E6}" destId="{30423FF7-7999-4F5B-98E0-30EC37A8B64F}" srcOrd="0" destOrd="3" presId="urn:microsoft.com/office/officeart/2005/8/layout/hList2"/>
    <dgm:cxn modelId="{CEC7925B-2140-4F65-BC4A-7212508E8480}" srcId="{8DB2CB61-7693-4E55-89E8-9FCC2AEB567D}" destId="{03C595A3-EDDC-4029-A311-277B7DBAFE0E}" srcOrd="4" destOrd="0" parTransId="{559054FB-DA7C-4802-AF5F-9B6DC4D606E6}" sibTransId="{D89D1C43-CDF2-42AC-94EF-1EDDCA75D11D}"/>
    <dgm:cxn modelId="{1A081124-9F8C-4F59-A647-44BFBD9CD2FD}" srcId="{B0C0F787-5DD3-4326-B496-1A116249D2F7}" destId="{83AE225E-8A83-48A1-BD46-81DB88A32A18}" srcOrd="1" destOrd="0" parTransId="{9576EA67-8961-47C5-BB99-C8398278080F}" sibTransId="{276C9656-7B98-4C60-80F5-89ED2D8C67B0}"/>
    <dgm:cxn modelId="{4E7AB5E9-EA9E-4598-9C48-8C13E47E8A11}" type="presOf" srcId="{15EBD53C-ECEA-457C-BF3A-096C1E939CB5}" destId="{03C1D6E4-C2DE-40E8-AE24-B655D1D5B550}" srcOrd="0" destOrd="1" presId="urn:microsoft.com/office/officeart/2005/8/layout/hList2"/>
    <dgm:cxn modelId="{E39326CC-A4D4-43F4-980A-E9E3B868F1FE}" srcId="{8DB2CB61-7693-4E55-89E8-9FCC2AEB567D}" destId="{B0C0F787-5DD3-4326-B496-1A116249D2F7}" srcOrd="1" destOrd="0" parTransId="{6C743F60-B494-409E-AA00-72EE4FBD2CFF}" sibTransId="{FA4DF4F8-7E36-45D2-AC3A-DC08A1095E67}"/>
    <dgm:cxn modelId="{E6662CEE-B02A-49AA-A437-787FC9E4BE0A}" srcId="{B0C0F787-5DD3-4326-B496-1A116249D2F7}" destId="{5D7386BA-1143-4059-B035-1A1F5C0AED9A}" srcOrd="2" destOrd="0" parTransId="{E3E050A5-E405-4586-B63D-22E5A2DC43CF}" sibTransId="{ACC2AB13-95C9-496D-A968-C930FD876441}"/>
    <dgm:cxn modelId="{D8370B53-A644-4DC3-ABFE-15F724859605}" type="presOf" srcId="{D17070C3-059B-415B-B15A-F2F2D5A5C3F0}" destId="{04B9C731-235C-4F8C-846D-1F8D2AA1F934}" srcOrd="0" destOrd="0" presId="urn:microsoft.com/office/officeart/2005/8/layout/hList2"/>
    <dgm:cxn modelId="{726F0B3E-3D43-4791-90A4-2C1791F32245}" srcId="{8DB2CB61-7693-4E55-89E8-9FCC2AEB567D}" destId="{D17070C3-059B-415B-B15A-F2F2D5A5C3F0}" srcOrd="2" destOrd="0" parTransId="{3E45C71C-733E-4473-946B-3226D78690DA}" sibTransId="{1C8AD6F5-35E7-45B4-B605-7C9B0E5E4C2A}"/>
    <dgm:cxn modelId="{17A44E67-D18C-4A04-99A8-A980FB72F3C2}" srcId="{B0C0F787-5DD3-4326-B496-1A116249D2F7}" destId="{543E71BB-AF1D-46C1-B81D-D6FB16413CED}" srcOrd="3" destOrd="0" parTransId="{DE4DC945-F991-41DD-869D-BB6F3565FF44}" sibTransId="{A1467906-C50D-4C83-8012-441C8CD7B736}"/>
    <dgm:cxn modelId="{3FD6BEF7-16D2-44F7-9ADB-CF7FA83CA0BF}" srcId="{AF87B843-3127-4F56-9377-408AAC425F56}" destId="{F6682CFF-5571-4348-BA19-640B2A11422C}" srcOrd="2" destOrd="0" parTransId="{AD9B4780-1635-4844-9379-5B07E15A3AB0}" sibTransId="{E8CFAB59-1120-488F-9CC3-47C24162CA9A}"/>
    <dgm:cxn modelId="{50DA4921-D7F9-43EB-87FF-4B7BAD5DC284}" type="presOf" srcId="{E8CFB151-551B-4858-969D-4FE8C0CB02F9}" destId="{466A3EC6-3D47-49C5-864C-371ACABEF075}" srcOrd="0" destOrd="6" presId="urn:microsoft.com/office/officeart/2005/8/layout/hList2"/>
    <dgm:cxn modelId="{E2548E24-9F1E-43B5-9EF9-FB233D92BFDE}" srcId="{AF87B843-3127-4F56-9377-408AAC425F56}" destId="{F9869242-DB8B-4D33-92AE-8C64FCF2FAD4}" srcOrd="1" destOrd="0" parTransId="{7F31A73A-C369-47C3-93BA-F945A7112B62}" sibTransId="{7487DB03-FF9E-480F-AF07-FDBC1D3A2C23}"/>
    <dgm:cxn modelId="{F7E084AC-B6A9-4D97-A0C1-51FA78853ABC}" srcId="{B0C0F787-5DD3-4326-B496-1A116249D2F7}" destId="{AB56EA57-88F3-46EC-9DA4-BADA441C841F}" srcOrd="0" destOrd="0" parTransId="{220D235E-FA20-49A7-8BA3-1F6E6D66F39B}" sibTransId="{FC442E0B-7EE2-4098-A005-70EF56BE71FF}"/>
    <dgm:cxn modelId="{627BD947-2392-4C15-97C8-05FE655EA2FA}" srcId="{B0C0F787-5DD3-4326-B496-1A116249D2F7}" destId="{A53235E1-2A61-4B65-AE87-B59B8918086C}" srcOrd="4" destOrd="0" parTransId="{3C7FA8F7-3F1A-45A0-BAF6-A3DDFAE6723A}" sibTransId="{78F5C5C2-2E34-401E-BFAD-76F93A22232C}"/>
    <dgm:cxn modelId="{04EA77C5-2E3E-4B5C-BB48-F1A522142869}" srcId="{E853F78A-8896-4A9F-9AA2-446941AF2256}" destId="{660D62BD-B53F-450A-BD93-36B6AED6D6E6}" srcOrd="3" destOrd="0" parTransId="{1377180F-0103-4D6C-AA65-03A9B2BD2FBB}" sibTransId="{9C715B0C-E870-42B6-AFD2-2CBEF06B1B9B}"/>
    <dgm:cxn modelId="{53D1FE37-7F9C-48D8-8DE9-710855081CE5}" srcId="{E853F78A-8896-4A9F-9AA2-446941AF2256}" destId="{AB499004-2B54-4031-99FE-25CD0DF53340}" srcOrd="2" destOrd="0" parTransId="{3BA04270-241B-4DFF-9BD8-A7908A25BE36}" sibTransId="{C40DDE61-0AB2-4618-AD98-9CA920D09867}"/>
    <dgm:cxn modelId="{D74A082C-6D19-4357-A732-543531BEB119}" type="presOf" srcId="{25904549-F83D-4EDC-80A0-A8893115D888}" destId="{C0E9FD7F-56EC-4474-8854-9B13E3887F0B}" srcOrd="0" destOrd="3" presId="urn:microsoft.com/office/officeart/2005/8/layout/hList2"/>
    <dgm:cxn modelId="{DB1E2415-36BA-4D97-B713-9FE86CE4DBE1}" srcId="{B0C0F787-5DD3-4326-B496-1A116249D2F7}" destId="{688FAF7B-03E8-4612-89EE-978B0FA20D3A}" srcOrd="7" destOrd="0" parTransId="{51597253-6246-4638-BF63-DA1D9C235097}" sibTransId="{2513D6DA-CB5D-49AB-913E-09C9A7BC9C40}"/>
    <dgm:cxn modelId="{AD355DA8-601A-4A8F-A4C5-755648E73AD5}" srcId="{03C595A3-EDDC-4029-A311-277B7DBAFE0E}" destId="{6BC51737-9659-44F5-A59B-40B23FA1DEAA}" srcOrd="4" destOrd="0" parTransId="{977F43F3-CA8B-4D8F-9192-42C8A859903C}" sibTransId="{20B3FDA7-58AF-4675-8A84-5DA940F8337C}"/>
    <dgm:cxn modelId="{0A86AE2F-1576-44D0-A45E-7E5D9C2691D8}" srcId="{03C595A3-EDDC-4029-A311-277B7DBAFE0E}" destId="{62F1D620-FCA6-488D-9018-639D4BD3E49C}" srcOrd="2" destOrd="0" parTransId="{3C7DC768-F89F-448C-8D5D-4B692447DAB6}" sibTransId="{79EB5B5F-971E-4B18-84C7-6D956CDEACDC}"/>
    <dgm:cxn modelId="{7AB5B480-A57B-4E27-BB1E-6CCB2AE33C2A}" srcId="{D17070C3-059B-415B-B15A-F2F2D5A5C3F0}" destId="{1FD64368-CC16-4F76-A289-3743812308C6}" srcOrd="0" destOrd="0" parTransId="{FC102348-7879-4A07-B3F8-1BF1D92736AC}" sibTransId="{4CA52AF8-36D7-49F9-80FA-A5B2E14CDD39}"/>
    <dgm:cxn modelId="{5BCAFFF7-6849-400B-8893-792D68880019}" type="presOf" srcId="{AB56EA57-88F3-46EC-9DA4-BADA441C841F}" destId="{466A3EC6-3D47-49C5-864C-371ACABEF075}" srcOrd="0" destOrd="0" presId="urn:microsoft.com/office/officeart/2005/8/layout/hList2"/>
    <dgm:cxn modelId="{E10F7404-0A3D-41F8-8B3A-77D55030DACB}" type="presParOf" srcId="{78C64F6F-F171-4F8D-ABD8-7E1025691430}" destId="{77F97A0E-14E1-4855-A185-52318128C937}" srcOrd="0" destOrd="0" presId="urn:microsoft.com/office/officeart/2005/8/layout/hList2"/>
    <dgm:cxn modelId="{7426CC10-0AE9-4CF6-A7FE-5636E58A5712}" type="presParOf" srcId="{77F97A0E-14E1-4855-A185-52318128C937}" destId="{AEC81C92-6D49-4FB9-AA89-E9EEF18CD6DF}" srcOrd="0" destOrd="0" presId="urn:microsoft.com/office/officeart/2005/8/layout/hList2"/>
    <dgm:cxn modelId="{A7DB923E-609E-423D-80BC-5067F1FF1D54}" type="presParOf" srcId="{77F97A0E-14E1-4855-A185-52318128C937}" destId="{C0E9FD7F-56EC-4474-8854-9B13E3887F0B}" srcOrd="1" destOrd="0" presId="urn:microsoft.com/office/officeart/2005/8/layout/hList2"/>
    <dgm:cxn modelId="{CA5644A3-9DB2-4714-8F78-CD9FA18EFA78}" type="presParOf" srcId="{77F97A0E-14E1-4855-A185-52318128C937}" destId="{A7566BD0-BB11-453B-93B7-CBA7470E4490}" srcOrd="2" destOrd="0" presId="urn:microsoft.com/office/officeart/2005/8/layout/hList2"/>
    <dgm:cxn modelId="{E32C2053-0537-421A-98B1-8AEE9E9AEDAC}" type="presParOf" srcId="{78C64F6F-F171-4F8D-ABD8-7E1025691430}" destId="{91ED7798-B64F-436C-B58D-B71BFF7D840C}" srcOrd="1" destOrd="0" presId="urn:microsoft.com/office/officeart/2005/8/layout/hList2"/>
    <dgm:cxn modelId="{BEDD2DBD-5A6D-4843-B796-AD8CEC6D071C}" type="presParOf" srcId="{78C64F6F-F171-4F8D-ABD8-7E1025691430}" destId="{FFCE7712-9A52-4759-ACBD-D220BC4F5146}" srcOrd="2" destOrd="0" presId="urn:microsoft.com/office/officeart/2005/8/layout/hList2"/>
    <dgm:cxn modelId="{540DE946-CD3D-492E-8D19-8DA2840E5F4E}" type="presParOf" srcId="{FFCE7712-9A52-4759-ACBD-D220BC4F5146}" destId="{717C2B59-EFEE-456B-A292-770EAF6DA733}" srcOrd="0" destOrd="0" presId="urn:microsoft.com/office/officeart/2005/8/layout/hList2"/>
    <dgm:cxn modelId="{68A10EE3-8CE8-45E9-9CBA-4F1965BCCB7B}" type="presParOf" srcId="{FFCE7712-9A52-4759-ACBD-D220BC4F5146}" destId="{466A3EC6-3D47-49C5-864C-371ACABEF075}" srcOrd="1" destOrd="0" presId="urn:microsoft.com/office/officeart/2005/8/layout/hList2"/>
    <dgm:cxn modelId="{A6C97363-4F50-4347-A68D-32F24645BA67}" type="presParOf" srcId="{FFCE7712-9A52-4759-ACBD-D220BC4F5146}" destId="{E4823BBA-3D7E-489D-9DFF-9620EADFAF51}" srcOrd="2" destOrd="0" presId="urn:microsoft.com/office/officeart/2005/8/layout/hList2"/>
    <dgm:cxn modelId="{79D51C08-6C1D-4550-8D7D-B4EC3BE1444B}" type="presParOf" srcId="{78C64F6F-F171-4F8D-ABD8-7E1025691430}" destId="{5B65C9A7-6034-4E3E-826D-E33FBAE82852}" srcOrd="3" destOrd="0" presId="urn:microsoft.com/office/officeart/2005/8/layout/hList2"/>
    <dgm:cxn modelId="{51334FB0-773B-4992-A75C-7E48B9103E52}" type="presParOf" srcId="{78C64F6F-F171-4F8D-ABD8-7E1025691430}" destId="{7B8212C8-202C-40D2-9C8F-AD3B8A5DFB85}" srcOrd="4" destOrd="0" presId="urn:microsoft.com/office/officeart/2005/8/layout/hList2"/>
    <dgm:cxn modelId="{20573668-6889-4030-B588-031643DC1786}" type="presParOf" srcId="{7B8212C8-202C-40D2-9C8F-AD3B8A5DFB85}" destId="{65582DEA-E5B3-4164-8D3C-F69376DA691B}" srcOrd="0" destOrd="0" presId="urn:microsoft.com/office/officeart/2005/8/layout/hList2"/>
    <dgm:cxn modelId="{E9DE12AD-4E48-4002-80D3-0238E03C2887}" type="presParOf" srcId="{7B8212C8-202C-40D2-9C8F-AD3B8A5DFB85}" destId="{9759F43B-546C-4B85-B4AA-A5A44FFCF304}" srcOrd="1" destOrd="0" presId="urn:microsoft.com/office/officeart/2005/8/layout/hList2"/>
    <dgm:cxn modelId="{60EE7A49-48CF-4FDE-9F92-AA05907EA9EE}" type="presParOf" srcId="{7B8212C8-202C-40D2-9C8F-AD3B8A5DFB85}" destId="{04B9C731-235C-4F8C-846D-1F8D2AA1F934}" srcOrd="2" destOrd="0" presId="urn:microsoft.com/office/officeart/2005/8/layout/hList2"/>
    <dgm:cxn modelId="{014091AD-2455-4766-9982-C141BC6BC8BE}" type="presParOf" srcId="{78C64F6F-F171-4F8D-ABD8-7E1025691430}" destId="{52D6973A-4880-425F-8670-2ED29A00A7A6}" srcOrd="5" destOrd="0" presId="urn:microsoft.com/office/officeart/2005/8/layout/hList2"/>
    <dgm:cxn modelId="{B5DE4A37-2560-4939-934E-CD0ADC25559F}" type="presParOf" srcId="{78C64F6F-F171-4F8D-ABD8-7E1025691430}" destId="{8EA2D824-DCE0-4E7F-BB5C-D5D950361B42}" srcOrd="6" destOrd="0" presId="urn:microsoft.com/office/officeart/2005/8/layout/hList2"/>
    <dgm:cxn modelId="{D02B22BD-B167-4791-A597-0E4F09A297D1}" type="presParOf" srcId="{8EA2D824-DCE0-4E7F-BB5C-D5D950361B42}" destId="{4E6BB815-CBF1-4848-B5AF-A8C8CA210F62}" srcOrd="0" destOrd="0" presId="urn:microsoft.com/office/officeart/2005/8/layout/hList2"/>
    <dgm:cxn modelId="{2F7D5FC5-BAA7-4ACE-8E3F-80C8A61B0935}" type="presParOf" srcId="{8EA2D824-DCE0-4E7F-BB5C-D5D950361B42}" destId="{30423FF7-7999-4F5B-98E0-30EC37A8B64F}" srcOrd="1" destOrd="0" presId="urn:microsoft.com/office/officeart/2005/8/layout/hList2"/>
    <dgm:cxn modelId="{A4DFAD28-D15D-462C-B180-0E30869223BB}" type="presParOf" srcId="{8EA2D824-DCE0-4E7F-BB5C-D5D950361B42}" destId="{03645628-921C-41AD-8E9B-4EACEE7A1DF1}" srcOrd="2" destOrd="0" presId="urn:microsoft.com/office/officeart/2005/8/layout/hList2"/>
    <dgm:cxn modelId="{FF1A9813-9E8C-4C41-A877-C69A1A659893}" type="presParOf" srcId="{78C64F6F-F171-4F8D-ABD8-7E1025691430}" destId="{0A37C423-4F0F-431D-BA52-AB15B1F19215}" srcOrd="7" destOrd="0" presId="urn:microsoft.com/office/officeart/2005/8/layout/hList2"/>
    <dgm:cxn modelId="{43F3E7BD-AA9F-467F-952B-E3198867E0B7}" type="presParOf" srcId="{78C64F6F-F171-4F8D-ABD8-7E1025691430}" destId="{1AEC8CB4-DC88-4A3A-92D7-E9D5F13831A5}" srcOrd="8" destOrd="0" presId="urn:microsoft.com/office/officeart/2005/8/layout/hList2"/>
    <dgm:cxn modelId="{25CCEF74-FC3B-4B42-98FD-1BA2719FEB71}" type="presParOf" srcId="{1AEC8CB4-DC88-4A3A-92D7-E9D5F13831A5}" destId="{6717C0AC-538C-444F-9332-CA86FE3AEBE0}" srcOrd="0" destOrd="0" presId="urn:microsoft.com/office/officeart/2005/8/layout/hList2"/>
    <dgm:cxn modelId="{CD5D222C-62AF-4B63-87D7-33658FBE1D03}" type="presParOf" srcId="{1AEC8CB4-DC88-4A3A-92D7-E9D5F13831A5}" destId="{03C1D6E4-C2DE-40E8-AE24-B655D1D5B550}" srcOrd="1" destOrd="0" presId="urn:microsoft.com/office/officeart/2005/8/layout/hList2"/>
    <dgm:cxn modelId="{21951E9B-F348-4477-BFC4-9FC57589ECD5}" type="presParOf" srcId="{1AEC8CB4-DC88-4A3A-92D7-E9D5F13831A5}" destId="{A3430220-A858-4794-B592-8EF7E6BB40F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66BD0-BB11-453B-93B7-CBA7470E4490}">
      <dsp:nvSpPr>
        <dsp:cNvPr id="0" name=""/>
        <dsp:cNvSpPr/>
      </dsp:nvSpPr>
      <dsp:spPr>
        <a:xfrm rot="16200000">
          <a:off x="-1576860"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lvl="0" algn="r" defTabSz="800100">
            <a:lnSpc>
              <a:spcPct val="90000"/>
            </a:lnSpc>
            <a:spcBef>
              <a:spcPct val="0"/>
            </a:spcBef>
            <a:spcAft>
              <a:spcPct val="35000"/>
            </a:spcAft>
          </a:pPr>
          <a:r>
            <a:rPr lang="es-CL" sz="1800" kern="1200" dirty="0" smtClean="0"/>
            <a:t>Fiabilidad</a:t>
          </a:r>
          <a:endParaRPr lang="es-CL" sz="1800" kern="1200" dirty="0"/>
        </a:p>
      </dsp:txBody>
      <dsp:txXfrm>
        <a:off x="-1576860" y="2298459"/>
        <a:ext cx="3530251" cy="221739"/>
      </dsp:txXfrm>
    </dsp:sp>
    <dsp:sp modelId="{C0E9FD7F-56EC-4474-8854-9B13E3887F0B}">
      <dsp:nvSpPr>
        <dsp:cNvPr id="0" name=""/>
        <dsp:cNvSpPr/>
      </dsp:nvSpPr>
      <dsp:spPr>
        <a:xfrm>
          <a:off x="323096" y="644204"/>
          <a:ext cx="1271422"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95562" rIns="85344" bIns="85344" numCol="1" spcCol="1270" anchor="t" anchorCtr="0">
          <a:noAutofit/>
        </a:bodyPr>
        <a:lstStyle/>
        <a:p>
          <a:pPr marL="114300" lvl="1" indent="-114300" algn="l" defTabSz="533400">
            <a:lnSpc>
              <a:spcPct val="90000"/>
            </a:lnSpc>
            <a:spcBef>
              <a:spcPct val="0"/>
            </a:spcBef>
            <a:spcAft>
              <a:spcPct val="15000"/>
            </a:spcAft>
            <a:buChar char="••"/>
          </a:pPr>
          <a:r>
            <a:rPr lang="es-CL" sz="1200" kern="1200" dirty="0" smtClean="0"/>
            <a:t>Robustez</a:t>
          </a:r>
          <a:endParaRPr lang="es-CL" sz="1200" kern="1200" dirty="0"/>
        </a:p>
        <a:p>
          <a:pPr marL="114300" lvl="1" indent="-114300" algn="l" defTabSz="533400">
            <a:lnSpc>
              <a:spcPct val="90000"/>
            </a:lnSpc>
            <a:spcBef>
              <a:spcPct val="0"/>
            </a:spcBef>
            <a:spcAft>
              <a:spcPct val="15000"/>
            </a:spcAft>
            <a:buChar char="••"/>
          </a:pPr>
          <a:r>
            <a:rPr lang="es-CL" sz="1200" kern="1200" dirty="0" smtClean="0"/>
            <a:t>Tolerancia a fallos</a:t>
          </a:r>
          <a:endParaRPr lang="es-CL" sz="1200" kern="1200" dirty="0"/>
        </a:p>
        <a:p>
          <a:pPr marL="114300" lvl="1" indent="-114300" algn="l" defTabSz="533400">
            <a:lnSpc>
              <a:spcPct val="90000"/>
            </a:lnSpc>
            <a:spcBef>
              <a:spcPct val="0"/>
            </a:spcBef>
            <a:spcAft>
              <a:spcPct val="15000"/>
            </a:spcAft>
            <a:buChar char="••"/>
          </a:pPr>
          <a:r>
            <a:rPr lang="es-CL" sz="1200" kern="1200" dirty="0" smtClean="0"/>
            <a:t>Recuperación</a:t>
          </a:r>
          <a:endParaRPr lang="es-CL" sz="1200" kern="1200" dirty="0"/>
        </a:p>
        <a:p>
          <a:pPr marL="114300" lvl="1" indent="-114300" algn="l" defTabSz="533400">
            <a:lnSpc>
              <a:spcPct val="90000"/>
            </a:lnSpc>
            <a:spcBef>
              <a:spcPct val="0"/>
            </a:spcBef>
            <a:spcAft>
              <a:spcPct val="15000"/>
            </a:spcAft>
            <a:buChar char="••"/>
          </a:pPr>
          <a:r>
            <a:rPr lang="es-CL" sz="1200" kern="1200" dirty="0" smtClean="0"/>
            <a:t>Cumplimiento</a:t>
          </a:r>
          <a:endParaRPr lang="es-CL" sz="1200" kern="1200" dirty="0"/>
        </a:p>
      </dsp:txBody>
      <dsp:txXfrm>
        <a:off x="323096" y="644204"/>
        <a:ext cx="1271422" cy="3530251"/>
      </dsp:txXfrm>
    </dsp:sp>
    <dsp:sp modelId="{AEC81C92-6D49-4FB9-AA89-E9EEF18CD6DF}">
      <dsp:nvSpPr>
        <dsp:cNvPr id="0" name=""/>
        <dsp:cNvSpPr/>
      </dsp:nvSpPr>
      <dsp:spPr>
        <a:xfrm>
          <a:off x="77394"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823BBA-3D7E-489D-9DFF-9620EADFAF51}">
      <dsp:nvSpPr>
        <dsp:cNvPr id="0" name=""/>
        <dsp:cNvSpPr/>
      </dsp:nvSpPr>
      <dsp:spPr>
        <a:xfrm rot="16200000">
          <a:off x="118544"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lvl="0" algn="r" defTabSz="800100">
            <a:lnSpc>
              <a:spcPct val="90000"/>
            </a:lnSpc>
            <a:spcBef>
              <a:spcPct val="0"/>
            </a:spcBef>
            <a:spcAft>
              <a:spcPct val="35000"/>
            </a:spcAft>
          </a:pPr>
          <a:r>
            <a:rPr lang="es-CL" sz="1800" kern="1200" dirty="0" smtClean="0"/>
            <a:t>Usabilidad</a:t>
          </a:r>
          <a:endParaRPr lang="es-CL" sz="1800" kern="1200" dirty="0"/>
        </a:p>
      </dsp:txBody>
      <dsp:txXfrm>
        <a:off x="118544" y="2298459"/>
        <a:ext cx="3530251" cy="221739"/>
      </dsp:txXfrm>
    </dsp:sp>
    <dsp:sp modelId="{466A3EC6-3D47-49C5-864C-371ACABEF075}">
      <dsp:nvSpPr>
        <dsp:cNvPr id="0" name=""/>
        <dsp:cNvSpPr/>
      </dsp:nvSpPr>
      <dsp:spPr>
        <a:xfrm>
          <a:off x="2008473" y="644204"/>
          <a:ext cx="1386246"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95562" rIns="85344" bIns="85344" numCol="1" spcCol="1270" anchor="t" anchorCtr="0">
          <a:noAutofit/>
        </a:bodyPr>
        <a:lstStyle/>
        <a:p>
          <a:pPr marL="114300" lvl="1" indent="-114300" algn="l" defTabSz="533400">
            <a:lnSpc>
              <a:spcPct val="90000"/>
            </a:lnSpc>
            <a:spcBef>
              <a:spcPct val="0"/>
            </a:spcBef>
            <a:spcAft>
              <a:spcPct val="15000"/>
            </a:spcAft>
            <a:buChar char="••"/>
          </a:pPr>
          <a:r>
            <a:rPr lang="es-CL" sz="1200" kern="1200" dirty="0" smtClean="0"/>
            <a:t>Comprensión</a:t>
          </a:r>
          <a:endParaRPr lang="es-CL" sz="1200" kern="1200" dirty="0"/>
        </a:p>
        <a:p>
          <a:pPr marL="114300" lvl="1" indent="-114300" algn="l" defTabSz="533400">
            <a:lnSpc>
              <a:spcPct val="90000"/>
            </a:lnSpc>
            <a:spcBef>
              <a:spcPct val="0"/>
            </a:spcBef>
            <a:spcAft>
              <a:spcPct val="15000"/>
            </a:spcAft>
            <a:buChar char="••"/>
          </a:pPr>
          <a:r>
            <a:rPr lang="es-CL" sz="1200" kern="1200" dirty="0" smtClean="0"/>
            <a:t>Facilidad de aprendizaje</a:t>
          </a:r>
          <a:endParaRPr lang="es-CL" sz="1200" kern="1200" dirty="0"/>
        </a:p>
        <a:p>
          <a:pPr marL="114300" lvl="1" indent="-114300" algn="l" defTabSz="533400">
            <a:lnSpc>
              <a:spcPct val="90000"/>
            </a:lnSpc>
            <a:spcBef>
              <a:spcPct val="0"/>
            </a:spcBef>
            <a:spcAft>
              <a:spcPct val="15000"/>
            </a:spcAft>
            <a:buChar char="••"/>
          </a:pPr>
          <a:r>
            <a:rPr lang="es-CL" sz="1200" kern="1200" dirty="0" smtClean="0"/>
            <a:t>Operatividad</a:t>
          </a:r>
          <a:endParaRPr lang="es-CL" sz="1200" kern="1200" dirty="0"/>
        </a:p>
        <a:p>
          <a:pPr marL="114300" lvl="1" indent="-114300" algn="l" defTabSz="533400">
            <a:lnSpc>
              <a:spcPct val="90000"/>
            </a:lnSpc>
            <a:spcBef>
              <a:spcPct val="0"/>
            </a:spcBef>
            <a:spcAft>
              <a:spcPct val="15000"/>
            </a:spcAft>
            <a:buChar char="••"/>
          </a:pPr>
          <a:r>
            <a:rPr lang="es-CL" sz="1200" kern="1200" dirty="0" smtClean="0"/>
            <a:t>Eficacia</a:t>
          </a:r>
          <a:endParaRPr lang="es-CL" sz="1200" kern="1200" dirty="0"/>
        </a:p>
        <a:p>
          <a:pPr marL="114300" lvl="1" indent="-114300" algn="l" defTabSz="533400">
            <a:lnSpc>
              <a:spcPct val="90000"/>
            </a:lnSpc>
            <a:spcBef>
              <a:spcPct val="0"/>
            </a:spcBef>
            <a:spcAft>
              <a:spcPct val="15000"/>
            </a:spcAft>
            <a:buChar char="••"/>
          </a:pPr>
          <a:r>
            <a:rPr lang="es-CL" sz="1200" kern="1200" dirty="0" smtClean="0"/>
            <a:t>Productividad</a:t>
          </a:r>
          <a:endParaRPr lang="es-CL" sz="1200" kern="1200" dirty="0"/>
        </a:p>
        <a:p>
          <a:pPr marL="114300" lvl="1" indent="-114300" algn="l" defTabSz="533400">
            <a:lnSpc>
              <a:spcPct val="90000"/>
            </a:lnSpc>
            <a:spcBef>
              <a:spcPct val="0"/>
            </a:spcBef>
            <a:spcAft>
              <a:spcPct val="15000"/>
            </a:spcAft>
            <a:buChar char="••"/>
          </a:pPr>
          <a:r>
            <a:rPr lang="es-CL" sz="1200" kern="1200" dirty="0" smtClean="0"/>
            <a:t>Seguridad</a:t>
          </a:r>
          <a:endParaRPr lang="es-CL" sz="1200" kern="1200" dirty="0"/>
        </a:p>
        <a:p>
          <a:pPr marL="114300" lvl="1" indent="-114300" algn="l" defTabSz="533400">
            <a:lnSpc>
              <a:spcPct val="90000"/>
            </a:lnSpc>
            <a:spcBef>
              <a:spcPct val="0"/>
            </a:spcBef>
            <a:spcAft>
              <a:spcPct val="15000"/>
            </a:spcAft>
            <a:buChar char="••"/>
          </a:pPr>
          <a:r>
            <a:rPr lang="es-CL" sz="1200" kern="1200" dirty="0" smtClean="0"/>
            <a:t>Satisfacción</a:t>
          </a:r>
          <a:endParaRPr lang="es-CL" sz="1200" kern="1200" dirty="0"/>
        </a:p>
        <a:p>
          <a:pPr marL="114300" lvl="1" indent="-114300" algn="l" defTabSz="533400">
            <a:lnSpc>
              <a:spcPct val="90000"/>
            </a:lnSpc>
            <a:spcBef>
              <a:spcPct val="0"/>
            </a:spcBef>
            <a:spcAft>
              <a:spcPct val="15000"/>
            </a:spcAft>
            <a:buChar char="••"/>
          </a:pPr>
          <a:r>
            <a:rPr lang="es-CL" sz="1200" kern="1200" smtClean="0"/>
            <a:t>Atractivo</a:t>
          </a:r>
          <a:endParaRPr lang="es-CL" sz="1200" kern="1200" dirty="0"/>
        </a:p>
      </dsp:txBody>
      <dsp:txXfrm>
        <a:off x="2008473" y="644204"/>
        <a:ext cx="1386246" cy="3530251"/>
      </dsp:txXfrm>
    </dsp:sp>
    <dsp:sp modelId="{717C2B59-EFEE-456B-A292-770EAF6DA733}">
      <dsp:nvSpPr>
        <dsp:cNvPr id="0" name=""/>
        <dsp:cNvSpPr/>
      </dsp:nvSpPr>
      <dsp:spPr>
        <a:xfrm>
          <a:off x="1772800"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B9C731-235C-4F8C-846D-1F8D2AA1F934}">
      <dsp:nvSpPr>
        <dsp:cNvPr id="0" name=""/>
        <dsp:cNvSpPr/>
      </dsp:nvSpPr>
      <dsp:spPr>
        <a:xfrm rot="16200000">
          <a:off x="1871362"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lvl="0" algn="r" defTabSz="800100">
            <a:lnSpc>
              <a:spcPct val="90000"/>
            </a:lnSpc>
            <a:spcBef>
              <a:spcPct val="0"/>
            </a:spcBef>
            <a:spcAft>
              <a:spcPct val="35000"/>
            </a:spcAft>
          </a:pPr>
          <a:r>
            <a:rPr lang="es-CL" sz="1800" kern="1200" dirty="0" smtClean="0"/>
            <a:t>Eficiencia</a:t>
          </a:r>
          <a:endParaRPr lang="es-CL" sz="1800" kern="1200" dirty="0"/>
        </a:p>
      </dsp:txBody>
      <dsp:txXfrm>
        <a:off x="1871362" y="2298459"/>
        <a:ext cx="3530251" cy="221739"/>
      </dsp:txXfrm>
    </dsp:sp>
    <dsp:sp modelId="{9759F43B-546C-4B85-B4AA-A5A44FFCF304}">
      <dsp:nvSpPr>
        <dsp:cNvPr id="0" name=""/>
        <dsp:cNvSpPr/>
      </dsp:nvSpPr>
      <dsp:spPr>
        <a:xfrm>
          <a:off x="3747358" y="644204"/>
          <a:ext cx="1104499"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195562" rIns="78232" bIns="78232" numCol="1" spcCol="1270" anchor="t" anchorCtr="0">
          <a:noAutofit/>
        </a:bodyPr>
        <a:lstStyle/>
        <a:p>
          <a:pPr marL="57150" lvl="1" indent="-57150" algn="l" defTabSz="488950">
            <a:lnSpc>
              <a:spcPct val="90000"/>
            </a:lnSpc>
            <a:spcBef>
              <a:spcPct val="0"/>
            </a:spcBef>
            <a:spcAft>
              <a:spcPct val="15000"/>
            </a:spcAft>
            <a:buChar char="••"/>
          </a:pPr>
          <a:r>
            <a:rPr lang="es-CL" sz="1100" kern="1200" dirty="0" smtClean="0"/>
            <a:t>Tiempo</a:t>
          </a:r>
          <a:endParaRPr lang="es-CL" sz="1100" kern="1200" dirty="0"/>
        </a:p>
        <a:p>
          <a:pPr marL="114300" lvl="1" indent="-114300" algn="l" defTabSz="533400">
            <a:lnSpc>
              <a:spcPct val="90000"/>
            </a:lnSpc>
            <a:spcBef>
              <a:spcPct val="0"/>
            </a:spcBef>
            <a:spcAft>
              <a:spcPct val="15000"/>
            </a:spcAft>
            <a:buChar char="••"/>
          </a:pPr>
          <a:r>
            <a:rPr lang="es-CL" sz="1200" kern="1200" dirty="0" smtClean="0"/>
            <a:t>Rendimiento</a:t>
          </a:r>
          <a:endParaRPr lang="es-CL" sz="1100" kern="1200" dirty="0"/>
        </a:p>
        <a:p>
          <a:pPr marL="57150" lvl="1" indent="-57150" algn="l" defTabSz="488950">
            <a:lnSpc>
              <a:spcPct val="90000"/>
            </a:lnSpc>
            <a:spcBef>
              <a:spcPct val="0"/>
            </a:spcBef>
            <a:spcAft>
              <a:spcPct val="15000"/>
            </a:spcAft>
            <a:buChar char="••"/>
          </a:pPr>
          <a:r>
            <a:rPr lang="es-CL" sz="1100" kern="1200" dirty="0" smtClean="0"/>
            <a:t>Optimización de recursos</a:t>
          </a:r>
          <a:endParaRPr lang="es-CL" sz="1100" kern="1200" dirty="0"/>
        </a:p>
      </dsp:txBody>
      <dsp:txXfrm>
        <a:off x="3747358" y="644204"/>
        <a:ext cx="1104499" cy="3530251"/>
      </dsp:txXfrm>
    </dsp:sp>
    <dsp:sp modelId="{65582DEA-E5B3-4164-8D3C-F69376DA691B}">
      <dsp:nvSpPr>
        <dsp:cNvPr id="0" name=""/>
        <dsp:cNvSpPr/>
      </dsp:nvSpPr>
      <dsp:spPr>
        <a:xfrm>
          <a:off x="3525618"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45628-921C-41AD-8E9B-4EACEE7A1DF1}">
      <dsp:nvSpPr>
        <dsp:cNvPr id="0" name=""/>
        <dsp:cNvSpPr/>
      </dsp:nvSpPr>
      <dsp:spPr>
        <a:xfrm rot="16200000">
          <a:off x="3483307"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lvl="0" algn="r" defTabSz="800100">
            <a:lnSpc>
              <a:spcPct val="90000"/>
            </a:lnSpc>
            <a:spcBef>
              <a:spcPct val="0"/>
            </a:spcBef>
            <a:spcAft>
              <a:spcPct val="35000"/>
            </a:spcAft>
          </a:pPr>
          <a:r>
            <a:rPr lang="es-CL" sz="1800" kern="1200" dirty="0" smtClean="0"/>
            <a:t>Portabilidad</a:t>
          </a:r>
          <a:endParaRPr lang="es-CL" sz="1800" kern="1200" dirty="0"/>
        </a:p>
      </dsp:txBody>
      <dsp:txXfrm>
        <a:off x="3483307" y="2298459"/>
        <a:ext cx="3530251" cy="221739"/>
      </dsp:txXfrm>
    </dsp:sp>
    <dsp:sp modelId="{30423FF7-7999-4F5B-98E0-30EC37A8B64F}">
      <dsp:nvSpPr>
        <dsp:cNvPr id="0" name=""/>
        <dsp:cNvSpPr/>
      </dsp:nvSpPr>
      <dsp:spPr>
        <a:xfrm>
          <a:off x="5377664" y="644204"/>
          <a:ext cx="1257417"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95562" rIns="85344" bIns="85344" numCol="1" spcCol="1270" anchor="t" anchorCtr="0">
          <a:noAutofit/>
        </a:bodyPr>
        <a:lstStyle/>
        <a:p>
          <a:pPr marL="114300" lvl="1" indent="-114300" algn="l" defTabSz="533400">
            <a:lnSpc>
              <a:spcPct val="90000"/>
            </a:lnSpc>
            <a:spcBef>
              <a:spcPct val="0"/>
            </a:spcBef>
            <a:spcAft>
              <a:spcPct val="15000"/>
            </a:spcAft>
            <a:buChar char="••"/>
          </a:pPr>
          <a:r>
            <a:rPr lang="es-CL" sz="1200" kern="1200" dirty="0" smtClean="0"/>
            <a:t>Adaptabilidad</a:t>
          </a:r>
          <a:endParaRPr lang="es-CL" sz="1200" kern="1200" dirty="0"/>
        </a:p>
        <a:p>
          <a:pPr marL="114300" lvl="1" indent="-114300" algn="l" defTabSz="533400">
            <a:lnSpc>
              <a:spcPct val="90000"/>
            </a:lnSpc>
            <a:spcBef>
              <a:spcPct val="0"/>
            </a:spcBef>
            <a:spcAft>
              <a:spcPct val="15000"/>
            </a:spcAft>
            <a:buChar char="••"/>
          </a:pPr>
          <a:r>
            <a:rPr lang="es-CL" sz="1200" kern="1200" dirty="0" smtClean="0"/>
            <a:t>Facilidad </a:t>
          </a:r>
          <a:r>
            <a:rPr lang="es-CL" sz="1400" kern="1200" dirty="0" smtClean="0"/>
            <a:t>de</a:t>
          </a:r>
          <a:r>
            <a:rPr lang="es-CL" sz="1200" kern="1200" dirty="0" smtClean="0"/>
            <a:t> </a:t>
          </a:r>
          <a:r>
            <a:rPr lang="es-CL" sz="1400" kern="1200" dirty="0" smtClean="0"/>
            <a:t>instalación</a:t>
          </a:r>
          <a:endParaRPr lang="es-CL" sz="1200" kern="1200" dirty="0"/>
        </a:p>
        <a:p>
          <a:pPr marL="114300" lvl="1" indent="-114300" algn="l" defTabSz="533400">
            <a:lnSpc>
              <a:spcPct val="90000"/>
            </a:lnSpc>
            <a:spcBef>
              <a:spcPct val="0"/>
            </a:spcBef>
            <a:spcAft>
              <a:spcPct val="15000"/>
            </a:spcAft>
            <a:buChar char="••"/>
          </a:pPr>
          <a:r>
            <a:rPr lang="es-CL" sz="1200" kern="1200" dirty="0" smtClean="0"/>
            <a:t>Co-existencia</a:t>
          </a:r>
          <a:endParaRPr lang="es-CL" sz="1200" kern="1200" dirty="0"/>
        </a:p>
        <a:p>
          <a:pPr marL="114300" lvl="1" indent="-114300" algn="l" defTabSz="533400">
            <a:lnSpc>
              <a:spcPct val="90000"/>
            </a:lnSpc>
            <a:spcBef>
              <a:spcPct val="0"/>
            </a:spcBef>
            <a:spcAft>
              <a:spcPct val="15000"/>
            </a:spcAft>
            <a:buChar char="••"/>
          </a:pPr>
          <a:r>
            <a:rPr lang="es-CL" sz="1200" kern="1200" dirty="0" smtClean="0"/>
            <a:t>Intercambiable</a:t>
          </a:r>
          <a:endParaRPr lang="es-CL" sz="1200" kern="1200" dirty="0"/>
        </a:p>
      </dsp:txBody>
      <dsp:txXfrm>
        <a:off x="5377664" y="644204"/>
        <a:ext cx="1257417" cy="3530251"/>
      </dsp:txXfrm>
    </dsp:sp>
    <dsp:sp modelId="{4E6BB815-CBF1-4848-B5AF-A8C8CA210F62}">
      <dsp:nvSpPr>
        <dsp:cNvPr id="0" name=""/>
        <dsp:cNvSpPr/>
      </dsp:nvSpPr>
      <dsp:spPr>
        <a:xfrm>
          <a:off x="5137562"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430220-A858-4794-B592-8EF7E6BB40F8}">
      <dsp:nvSpPr>
        <dsp:cNvPr id="0" name=""/>
        <dsp:cNvSpPr/>
      </dsp:nvSpPr>
      <dsp:spPr>
        <a:xfrm rot="16200000">
          <a:off x="5171710"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lvl="0" algn="r" defTabSz="800100">
            <a:lnSpc>
              <a:spcPct val="90000"/>
            </a:lnSpc>
            <a:spcBef>
              <a:spcPct val="0"/>
            </a:spcBef>
            <a:spcAft>
              <a:spcPct val="35000"/>
            </a:spcAft>
          </a:pPr>
          <a:r>
            <a:rPr lang="es-CL" sz="1800" kern="1200" dirty="0" smtClean="0"/>
            <a:t>Mantenimiento</a:t>
          </a:r>
          <a:endParaRPr lang="es-CL" sz="1800" kern="1200" dirty="0"/>
        </a:p>
      </dsp:txBody>
      <dsp:txXfrm>
        <a:off x="5171710" y="2298459"/>
        <a:ext cx="3530251" cy="221739"/>
      </dsp:txXfrm>
    </dsp:sp>
    <dsp:sp modelId="{03C1D6E4-C2DE-40E8-AE24-B655D1D5B550}">
      <dsp:nvSpPr>
        <dsp:cNvPr id="0" name=""/>
        <dsp:cNvSpPr/>
      </dsp:nvSpPr>
      <dsp:spPr>
        <a:xfrm>
          <a:off x="7047706" y="644204"/>
          <a:ext cx="1104499"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95562" rIns="113792" bIns="113792" numCol="1" spcCol="1270" anchor="t" anchorCtr="0">
          <a:noAutofit/>
        </a:bodyPr>
        <a:lstStyle/>
        <a:p>
          <a:pPr marL="114300" lvl="1" indent="-114300" algn="l" defTabSz="533400">
            <a:lnSpc>
              <a:spcPct val="90000"/>
            </a:lnSpc>
            <a:spcBef>
              <a:spcPct val="0"/>
            </a:spcBef>
            <a:spcAft>
              <a:spcPct val="15000"/>
            </a:spcAft>
            <a:buChar char="••"/>
          </a:pPr>
          <a:r>
            <a:rPr lang="es-CL" sz="1200" kern="1200" dirty="0" smtClean="0"/>
            <a:t>Capacidad de ser analizado</a:t>
          </a:r>
          <a:endParaRPr lang="es-CL" sz="1200" kern="1200" dirty="0"/>
        </a:p>
        <a:p>
          <a:pPr marL="114300" lvl="1" indent="-114300" algn="l" defTabSz="533400">
            <a:lnSpc>
              <a:spcPct val="90000"/>
            </a:lnSpc>
            <a:spcBef>
              <a:spcPct val="0"/>
            </a:spcBef>
            <a:spcAft>
              <a:spcPct val="15000"/>
            </a:spcAft>
            <a:buChar char="••"/>
          </a:pPr>
          <a:r>
            <a:rPr lang="es-CL" sz="1200" kern="1200" dirty="0" smtClean="0"/>
            <a:t>Modificable</a:t>
          </a:r>
          <a:endParaRPr lang="es-CL" sz="1200" kern="1200" dirty="0"/>
        </a:p>
        <a:p>
          <a:pPr marL="114300" lvl="1" indent="-114300" algn="l" defTabSz="533400">
            <a:lnSpc>
              <a:spcPct val="90000"/>
            </a:lnSpc>
            <a:spcBef>
              <a:spcPct val="0"/>
            </a:spcBef>
            <a:spcAft>
              <a:spcPct val="15000"/>
            </a:spcAft>
            <a:buChar char="••"/>
          </a:pPr>
          <a:r>
            <a:rPr lang="es-CL" sz="1200" kern="1200" dirty="0" smtClean="0"/>
            <a:t>Estabilidad</a:t>
          </a:r>
          <a:endParaRPr lang="es-CL" sz="1200" kern="1200" dirty="0"/>
        </a:p>
        <a:p>
          <a:pPr marL="114300" lvl="1" indent="-114300" algn="l" defTabSz="533400">
            <a:lnSpc>
              <a:spcPct val="90000"/>
            </a:lnSpc>
            <a:spcBef>
              <a:spcPct val="0"/>
            </a:spcBef>
            <a:spcAft>
              <a:spcPct val="15000"/>
            </a:spcAft>
            <a:buChar char="••"/>
          </a:pPr>
          <a:r>
            <a:rPr lang="es-CL" sz="1200" kern="1200" dirty="0" smtClean="0"/>
            <a:t>Facilidad de prueba</a:t>
          </a:r>
          <a:endParaRPr lang="es-CL" sz="1200" kern="1200" dirty="0"/>
        </a:p>
        <a:p>
          <a:pPr marL="114300" lvl="1" indent="-114300" algn="l" defTabSz="533400">
            <a:lnSpc>
              <a:spcPct val="90000"/>
            </a:lnSpc>
            <a:spcBef>
              <a:spcPct val="0"/>
            </a:spcBef>
            <a:spcAft>
              <a:spcPct val="15000"/>
            </a:spcAft>
            <a:buChar char="••"/>
          </a:pPr>
          <a:r>
            <a:rPr lang="es-CL" sz="1200" kern="1200" dirty="0" smtClean="0"/>
            <a:t>Estabilidad</a:t>
          </a:r>
          <a:endParaRPr lang="es-CL" sz="1200" kern="1200" dirty="0"/>
        </a:p>
      </dsp:txBody>
      <dsp:txXfrm>
        <a:off x="7047706" y="644204"/>
        <a:ext cx="1104499" cy="3530251"/>
      </dsp:txXfrm>
    </dsp:sp>
    <dsp:sp modelId="{6717C0AC-538C-444F-9332-CA86FE3AEBE0}">
      <dsp:nvSpPr>
        <dsp:cNvPr id="0" name=""/>
        <dsp:cNvSpPr/>
      </dsp:nvSpPr>
      <dsp:spPr>
        <a:xfrm>
          <a:off x="6825966"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27-08-2015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Las pruebas de estructura de código también</a:t>
            </a:r>
            <a:r>
              <a:rPr lang="es-ES_tradnl" baseline="0" dirty="0" smtClean="0"/>
              <a:t> son pruebas estáticas.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69697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Esto</a:t>
            </a:r>
            <a:r>
              <a:rPr lang="es-ES_tradnl" baseline="0" dirty="0" smtClean="0"/>
              <a:t> es una sugerencia, es como generalmente se prueba. Pero hay ocasiones que se pueden combinar.</a:t>
            </a:r>
          </a:p>
          <a:p>
            <a:r>
              <a:rPr lang="es-ES_tradnl" baseline="0" dirty="0" smtClean="0"/>
              <a:t>Las pruebas estáticas de revisión de documentación, por lo que no aplican estas estrategias.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22</a:t>
            </a:fld>
            <a:endParaRPr lang="es-CL"/>
          </a:p>
        </p:txBody>
      </p:sp>
    </p:spTree>
    <p:extLst>
      <p:ext uri="{BB962C8B-B14F-4D97-AF65-F5344CB8AC3E}">
        <p14:creationId xmlns:p14="http://schemas.microsoft.com/office/powerpoint/2010/main" val="12753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Según el propósito del testing se puede</a:t>
            </a:r>
            <a:r>
              <a:rPr lang="es-ES_tradnl" baseline="0" dirty="0" smtClean="0"/>
              <a:t> clasificar en diferentes tipo.</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287591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 proceso de testing se realiza durante el desarrollo del sw, antes de que pase a producción. </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a:p>
        </p:txBody>
      </p:sp>
    </p:spTree>
    <p:extLst>
      <p:ext uri="{BB962C8B-B14F-4D97-AF65-F5344CB8AC3E}">
        <p14:creationId xmlns:p14="http://schemas.microsoft.com/office/powerpoint/2010/main" val="100157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Son</a:t>
            </a:r>
            <a:r>
              <a:rPr lang="es-ES_tradnl" baseline="0" dirty="0" smtClean="0"/>
              <a:t> muy comunes al realizar control de calidad al proceso de desarrollo de sw. Revisiones a la documentación, al cumplimiento del proceso, auditoria al código, etc.</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13</a:t>
            </a:fld>
            <a:endParaRPr lang="es-CL"/>
          </a:p>
        </p:txBody>
      </p:sp>
    </p:spTree>
    <p:extLst>
      <p:ext uri="{BB962C8B-B14F-4D97-AF65-F5344CB8AC3E}">
        <p14:creationId xmlns:p14="http://schemas.microsoft.com/office/powerpoint/2010/main" val="115109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AR" b="1" dirty="0" smtClean="0"/>
              <a:t>1. </a:t>
            </a:r>
            <a:r>
              <a:rPr lang="es-AR" b="1" dirty="0" err="1" smtClean="0"/>
              <a:t>Planning</a:t>
            </a:r>
            <a:r>
              <a:rPr lang="es-AR" b="1" dirty="0" smtClean="0"/>
              <a:t>/Planificación</a:t>
            </a:r>
          </a:p>
          <a:p>
            <a:r>
              <a:rPr lang="es-AR" b="0" dirty="0" smtClean="0"/>
              <a:t>El proceso parte por una solicitud de revisión  y los antecedentes del documento. Con esto se programan las revisiones: fecha, hora, lugar. (Al desarrollar se debe considerar en la planificación los tiempos para revisar y actividades de corrección).</a:t>
            </a:r>
          </a:p>
          <a:p>
            <a:r>
              <a:rPr lang="es-CL" sz="1200" b="1" kern="1200" dirty="0" smtClean="0">
                <a:solidFill>
                  <a:schemeClr val="tx1"/>
                </a:solidFill>
                <a:latin typeface="+mn-lt"/>
                <a:ea typeface="+mn-ea"/>
                <a:cs typeface="+mn-cs"/>
              </a:rPr>
              <a:t>2. </a:t>
            </a:r>
            <a:r>
              <a:rPr lang="es-CL" sz="1200" b="1" kern="1200" dirty="0" err="1" smtClean="0">
                <a:solidFill>
                  <a:schemeClr val="tx1"/>
                </a:solidFill>
                <a:latin typeface="+mn-lt"/>
                <a:ea typeface="+mn-ea"/>
                <a:cs typeface="+mn-cs"/>
              </a:rPr>
              <a:t>Kick</a:t>
            </a:r>
            <a:r>
              <a:rPr lang="es-CL" sz="1200" b="1" kern="1200" dirty="0" smtClean="0">
                <a:solidFill>
                  <a:schemeClr val="tx1"/>
                </a:solidFill>
                <a:latin typeface="+mn-lt"/>
                <a:ea typeface="+mn-ea"/>
                <a:cs typeface="+mn-cs"/>
              </a:rPr>
              <a:t>-off/Inicio</a:t>
            </a:r>
            <a:endParaRPr lang="es-AR" sz="1200" b="1" kern="1200" dirty="0" smtClean="0">
              <a:solidFill>
                <a:schemeClr val="tx1"/>
              </a:solidFill>
              <a:latin typeface="+mn-lt"/>
              <a:ea typeface="+mn-ea"/>
              <a:cs typeface="+mn-cs"/>
            </a:endParaRPr>
          </a:p>
          <a:p>
            <a:r>
              <a:rPr lang="es-CL" sz="1200" b="0" kern="1200" dirty="0" smtClean="0">
                <a:solidFill>
                  <a:schemeClr val="tx1"/>
                </a:solidFill>
                <a:latin typeface="+mn-lt"/>
                <a:ea typeface="+mn-ea"/>
                <a:cs typeface="+mn-cs"/>
              </a:rPr>
              <a:t>Reunión que formaliza el proceso de revisión. El objetivo es que todos estén alienados con el documento a revisar y que comprendan que se ocupara tiempo en la revisión. </a:t>
            </a:r>
            <a:endParaRPr lang="es-AR" sz="1200" b="0" kern="1200" dirty="0" smtClean="0">
              <a:solidFill>
                <a:schemeClr val="tx1"/>
              </a:solidFill>
              <a:latin typeface="+mn-lt"/>
              <a:ea typeface="+mn-ea"/>
              <a:cs typeface="+mn-cs"/>
            </a:endParaRPr>
          </a:p>
          <a:p>
            <a:r>
              <a:rPr lang="es-CL" sz="1200" b="1" kern="1200" dirty="0" smtClean="0">
                <a:solidFill>
                  <a:schemeClr val="tx1"/>
                </a:solidFill>
                <a:latin typeface="+mn-lt"/>
                <a:ea typeface="+mn-ea"/>
                <a:cs typeface="+mn-cs"/>
              </a:rPr>
              <a:t>3. </a:t>
            </a:r>
            <a:r>
              <a:rPr lang="es-CL" sz="1200" b="1" kern="1200" dirty="0" err="1" smtClean="0">
                <a:solidFill>
                  <a:schemeClr val="tx1"/>
                </a:solidFill>
                <a:latin typeface="+mn-lt"/>
                <a:ea typeface="+mn-ea"/>
                <a:cs typeface="+mn-cs"/>
              </a:rPr>
              <a:t>Preparation</a:t>
            </a:r>
            <a:r>
              <a:rPr lang="es-CL" sz="1200" b="1" kern="1200" dirty="0" smtClean="0">
                <a:solidFill>
                  <a:schemeClr val="tx1"/>
                </a:solidFill>
                <a:latin typeface="+mn-lt"/>
                <a:ea typeface="+mn-ea"/>
                <a:cs typeface="+mn-cs"/>
              </a:rPr>
              <a:t>/Preparación </a:t>
            </a:r>
            <a:endParaRPr lang="es-AR" sz="1200" b="1" kern="1200" dirty="0" smtClean="0">
              <a:solidFill>
                <a:schemeClr val="tx1"/>
              </a:solidFill>
              <a:latin typeface="+mn-lt"/>
              <a:ea typeface="+mn-ea"/>
              <a:cs typeface="+mn-cs"/>
            </a:endParaRPr>
          </a:p>
          <a:p>
            <a:r>
              <a:rPr lang="es-CL" sz="1200" b="0" kern="1200" dirty="0" smtClean="0">
                <a:solidFill>
                  <a:schemeClr val="tx1"/>
                </a:solidFill>
                <a:latin typeface="+mn-lt"/>
                <a:ea typeface="+mn-ea"/>
                <a:cs typeface="+mn-cs"/>
              </a:rPr>
              <a:t>Se revisan los documentos de manera individual usando documentos relacionados, procedimientos, reglas y </a:t>
            </a:r>
            <a:r>
              <a:rPr lang="es-CL" sz="1200" b="0" kern="1200" dirty="0" err="1" smtClean="0">
                <a:solidFill>
                  <a:schemeClr val="tx1"/>
                </a:solidFill>
                <a:latin typeface="+mn-lt"/>
                <a:ea typeface="+mn-ea"/>
                <a:cs typeface="+mn-cs"/>
              </a:rPr>
              <a:t>checklist</a:t>
            </a:r>
            <a:r>
              <a:rPr lang="es-CL" sz="1200" b="0" kern="1200" dirty="0" smtClean="0">
                <a:solidFill>
                  <a:schemeClr val="tx1"/>
                </a:solidFill>
                <a:latin typeface="+mn-lt"/>
                <a:ea typeface="+mn-ea"/>
                <a:cs typeface="+mn-cs"/>
              </a:rPr>
              <a:t>.</a:t>
            </a:r>
            <a:endParaRPr lang="es-AR" sz="1200" b="0" kern="1200" dirty="0" smtClean="0">
              <a:solidFill>
                <a:schemeClr val="tx1"/>
              </a:solidFill>
              <a:latin typeface="+mn-lt"/>
              <a:ea typeface="+mn-ea"/>
              <a:cs typeface="+mn-cs"/>
            </a:endParaRPr>
          </a:p>
          <a:p>
            <a:r>
              <a:rPr lang="es-CL" sz="1200" b="1" kern="1200" dirty="0" smtClean="0">
                <a:solidFill>
                  <a:schemeClr val="tx1"/>
                </a:solidFill>
                <a:latin typeface="+mn-lt"/>
                <a:ea typeface="+mn-ea"/>
                <a:cs typeface="+mn-cs"/>
              </a:rPr>
              <a:t>4. </a:t>
            </a:r>
            <a:r>
              <a:rPr lang="es-CL" sz="1200" b="1" kern="1200" dirty="0" err="1" smtClean="0">
                <a:solidFill>
                  <a:schemeClr val="tx1"/>
                </a:solidFill>
                <a:latin typeface="+mn-lt"/>
                <a:ea typeface="+mn-ea"/>
                <a:cs typeface="+mn-cs"/>
              </a:rPr>
              <a:t>Review</a:t>
            </a:r>
            <a:r>
              <a:rPr lang="es-CL" sz="1200" b="1" kern="1200" dirty="0" smtClean="0">
                <a:solidFill>
                  <a:schemeClr val="tx1"/>
                </a:solidFill>
                <a:latin typeface="+mn-lt"/>
                <a:ea typeface="+mn-ea"/>
                <a:cs typeface="+mn-cs"/>
              </a:rPr>
              <a:t> </a:t>
            </a:r>
            <a:r>
              <a:rPr lang="es-CL" sz="1200" b="1" kern="1200" dirty="0" err="1" smtClean="0">
                <a:solidFill>
                  <a:schemeClr val="tx1"/>
                </a:solidFill>
                <a:latin typeface="+mn-lt"/>
                <a:ea typeface="+mn-ea"/>
                <a:cs typeface="+mn-cs"/>
              </a:rPr>
              <a:t>meeting</a:t>
            </a:r>
            <a:r>
              <a:rPr lang="es-CL" sz="1200" b="1" kern="1200" dirty="0" smtClean="0">
                <a:solidFill>
                  <a:schemeClr val="tx1"/>
                </a:solidFill>
                <a:latin typeface="+mn-lt"/>
                <a:ea typeface="+mn-ea"/>
                <a:cs typeface="+mn-cs"/>
              </a:rPr>
              <a:t>/reuniones de revisión</a:t>
            </a:r>
            <a:endParaRPr lang="es-AR" sz="1200" b="1" kern="1200" dirty="0" smtClean="0">
              <a:solidFill>
                <a:schemeClr val="tx1"/>
              </a:solidFill>
              <a:latin typeface="+mn-lt"/>
              <a:ea typeface="+mn-ea"/>
              <a:cs typeface="+mn-cs"/>
            </a:endParaRPr>
          </a:p>
          <a:p>
            <a:r>
              <a:rPr lang="es-CL" dirty="0" smtClean="0"/>
              <a:t>Generalmente se realiza en 3 actividades:</a:t>
            </a:r>
          </a:p>
          <a:p>
            <a:pPr>
              <a:buFontTx/>
              <a:buChar char="-"/>
            </a:pPr>
            <a:r>
              <a:rPr lang="es-CL" dirty="0" smtClean="0"/>
              <a:t>Reporte:</a:t>
            </a:r>
            <a:r>
              <a:rPr lang="es-CL" baseline="0" dirty="0" smtClean="0"/>
              <a:t> revisión de defectos encontrados y la severidad del defecto(critico, mayor, menor) Los errores ortográficos no se discuten, solo se le entrega al autor un reporte de estos. Se espera revisar la mayor cantidad de defectos posibles, idealmente 1 o 2 por minuto.</a:t>
            </a:r>
          </a:p>
          <a:p>
            <a:pPr>
              <a:buFontTx/>
              <a:buChar char="-"/>
            </a:pPr>
            <a:r>
              <a:rPr lang="es-CL" baseline="0" dirty="0" smtClean="0"/>
              <a:t>Discusión: Se discuten los defectos encontrados, se justifican los posibles problemas que llevan a estos, detectar si hay algún defecto critico tal vez se necesite tratar de forma particular. </a:t>
            </a:r>
          </a:p>
          <a:p>
            <a:pPr>
              <a:buFontTx/>
              <a:buChar char="-"/>
            </a:pPr>
            <a:r>
              <a:rPr lang="es-CL" baseline="0" dirty="0" smtClean="0"/>
              <a:t>Decisión: Determinar como se van a resolver los defectos encontrados. Determinar </a:t>
            </a:r>
            <a:r>
              <a:rPr lang="es-ES_tradnl" dirty="0" err="1" smtClean="0"/>
              <a:t>Metrica</a:t>
            </a:r>
            <a:r>
              <a:rPr lang="es-ES_tradnl" dirty="0" smtClean="0"/>
              <a:t>: defectos encontrados por pagina.</a:t>
            </a:r>
            <a:endParaRPr lang="es-AR" dirty="0" smtClean="0"/>
          </a:p>
          <a:p>
            <a:r>
              <a:rPr lang="es-CL" sz="1200" b="1" kern="1200" dirty="0" smtClean="0">
                <a:solidFill>
                  <a:schemeClr val="tx1"/>
                </a:solidFill>
                <a:latin typeface="+mn-lt"/>
                <a:ea typeface="+mn-ea"/>
                <a:cs typeface="+mn-cs"/>
              </a:rPr>
              <a:t>5. </a:t>
            </a:r>
            <a:r>
              <a:rPr lang="es-CL" sz="1200" b="1" kern="1200" dirty="0" err="1" smtClean="0">
                <a:solidFill>
                  <a:schemeClr val="tx1"/>
                </a:solidFill>
                <a:latin typeface="+mn-lt"/>
                <a:ea typeface="+mn-ea"/>
                <a:cs typeface="+mn-cs"/>
              </a:rPr>
              <a:t>Rework</a:t>
            </a:r>
            <a:r>
              <a:rPr lang="es-CL" sz="1200" b="1" kern="1200" dirty="0" smtClean="0">
                <a:solidFill>
                  <a:schemeClr val="tx1"/>
                </a:solidFill>
                <a:latin typeface="+mn-lt"/>
                <a:ea typeface="+mn-ea"/>
                <a:cs typeface="+mn-cs"/>
              </a:rPr>
              <a:t>/Rehacer</a:t>
            </a:r>
          </a:p>
          <a:p>
            <a:pPr>
              <a:buFont typeface="Wingdings" pitchFamily="2" charset="2"/>
              <a:buNone/>
            </a:pPr>
            <a:r>
              <a:rPr lang="es-ES_tradnl" sz="1200" dirty="0" smtClean="0"/>
              <a:t>- Es responsabilidad del autor corregir el documento revisándolo paso por paso.</a:t>
            </a:r>
          </a:p>
          <a:p>
            <a:pPr>
              <a:buFont typeface="Wingdings" pitchFamily="2" charset="2"/>
              <a:buNone/>
            </a:pPr>
            <a:r>
              <a:rPr lang="es-ES_tradnl" sz="1200" dirty="0" smtClean="0"/>
              <a:t>- Se debe indicar y justificar los defectos que no son reparados.</a:t>
            </a:r>
          </a:p>
          <a:p>
            <a:r>
              <a:rPr lang="es-CL" sz="1200" b="1" kern="1200" dirty="0" smtClean="0">
                <a:solidFill>
                  <a:schemeClr val="tx1"/>
                </a:solidFill>
                <a:latin typeface="+mn-lt"/>
                <a:ea typeface="+mn-ea"/>
                <a:cs typeface="+mn-cs"/>
              </a:rPr>
              <a:t>6. </a:t>
            </a:r>
            <a:r>
              <a:rPr lang="es-CL" sz="1200" b="1" kern="1200" dirty="0" err="1" smtClean="0">
                <a:solidFill>
                  <a:schemeClr val="tx1"/>
                </a:solidFill>
                <a:latin typeface="+mn-lt"/>
                <a:ea typeface="+mn-ea"/>
                <a:cs typeface="+mn-cs"/>
              </a:rPr>
              <a:t>Follow</a:t>
            </a:r>
            <a:r>
              <a:rPr lang="es-CL" sz="1200" b="1" kern="1200" dirty="0" smtClean="0">
                <a:solidFill>
                  <a:schemeClr val="tx1"/>
                </a:solidFill>
                <a:latin typeface="+mn-lt"/>
                <a:ea typeface="+mn-ea"/>
                <a:cs typeface="+mn-cs"/>
              </a:rPr>
              <a:t>-up/Seguimiento</a:t>
            </a:r>
            <a:endParaRPr lang="es-AR" sz="1200" b="1" kern="1200" dirty="0" smtClean="0">
              <a:solidFill>
                <a:schemeClr val="tx1"/>
              </a:solidFill>
              <a:latin typeface="+mn-lt"/>
              <a:ea typeface="+mn-ea"/>
              <a:cs typeface="+mn-cs"/>
            </a:endParaRPr>
          </a:p>
          <a:p>
            <a:r>
              <a:rPr lang="es-CL" sz="1200" b="0" kern="1200" dirty="0" smtClean="0">
                <a:solidFill>
                  <a:schemeClr val="tx1"/>
                </a:solidFill>
                <a:latin typeface="+mn-lt"/>
                <a:ea typeface="+mn-ea"/>
                <a:cs typeface="+mn-cs"/>
              </a:rPr>
              <a:t>Se debe validar que se ha actualizado el documento según las decisiones tomadas en la reunión de revisión.</a:t>
            </a:r>
            <a:endParaRPr lang="es-AR" sz="1200" b="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655481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Estrategia de pruebas: </a:t>
            </a:r>
          </a:p>
          <a:p>
            <a:r>
              <a:rPr lang="es-ES_tradnl" dirty="0" smtClean="0"/>
              <a:t>Una estrategia</a:t>
            </a:r>
            <a:r>
              <a:rPr lang="es-ES_tradnl" baseline="0" dirty="0" smtClean="0"/>
              <a:t> es una colección de acciones, medidas y direcciones que nos permiten lograr un fin determinado.</a:t>
            </a:r>
          </a:p>
          <a:p>
            <a:r>
              <a:rPr lang="es-ES_tradnl" baseline="0" dirty="0" smtClean="0"/>
              <a:t>Aplicada a pruebas de SW, nos permiten d</a:t>
            </a:r>
            <a:r>
              <a:rPr lang="es-ES_tradnl" dirty="0" smtClean="0"/>
              <a:t>irigir las pruebas según</a:t>
            </a:r>
            <a:r>
              <a:rPr lang="es-ES_tradnl" baseline="0" dirty="0" smtClean="0"/>
              <a:t> el alcance y los objetivos de un proyecto.</a:t>
            </a:r>
          </a:p>
          <a:p>
            <a:r>
              <a:rPr lang="es-ES_tradnl" baseline="0" dirty="0" smtClean="0"/>
              <a:t>Para poder determinar que estrategia seguir, se debe comprender cual es el objetivo de las pruebas.</a:t>
            </a:r>
            <a:endParaRPr lang="es-ES_tradnl" dirty="0" smtClean="0"/>
          </a:p>
          <a:p>
            <a:endParaRPr lang="es-ES_tradnl" dirty="0" smtClean="0"/>
          </a:p>
          <a:p>
            <a:r>
              <a:rPr lang="es-ES_tradnl" dirty="0" smtClean="0"/>
              <a:t>Pruebas de caja negra, blanca y gris n</a:t>
            </a:r>
            <a:r>
              <a:rPr lang="es-ES_tradnl" sz="1200" dirty="0" smtClean="0">
                <a:solidFill>
                  <a:srgbClr val="002060"/>
                </a:solidFill>
              </a:rPr>
              <a:t>o son una técnica de prueba en</a:t>
            </a:r>
            <a:r>
              <a:rPr lang="es-ES_tradnl" sz="1200" baseline="0" dirty="0" smtClean="0">
                <a:solidFill>
                  <a:srgbClr val="002060"/>
                </a:solidFill>
              </a:rPr>
              <a:t> si mismas</a:t>
            </a:r>
            <a:r>
              <a:rPr lang="es-ES_tradnl" sz="1200" dirty="0" smtClean="0">
                <a:solidFill>
                  <a:srgbClr val="002060"/>
                </a:solidFill>
              </a:rPr>
              <a:t>, sino abstracciones conceptuales de cómo diseñar las pruebas, es decir,  son un punto de vista de cómo probar.</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742944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19</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21</a:t>
            </a:fld>
            <a:endParaRPr lang="es-CL"/>
          </a:p>
        </p:txBody>
      </p:sp>
    </p:spTree>
    <p:extLst>
      <p:ext uri="{BB962C8B-B14F-4D97-AF65-F5344CB8AC3E}">
        <p14:creationId xmlns:p14="http://schemas.microsoft.com/office/powerpoint/2010/main" val="382231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27-08-2015</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27-08-2015</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27-08-2015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27-08-2015</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endParaRPr lang="es-CL" sz="2800" b="1" dirty="0" smtClean="0">
              <a:solidFill>
                <a:schemeClr val="bg1"/>
              </a:solidFill>
            </a:endParaRPr>
          </a:p>
          <a:p>
            <a:pPr algn="ctr"/>
            <a:r>
              <a:rPr lang="es-CL" sz="2800" dirty="0" smtClean="0">
                <a:solidFill>
                  <a:schemeClr val="bg1"/>
                </a:solidFill>
                <a:latin typeface="Calibri" pitchFamily="34" charset="0"/>
              </a:rPr>
              <a:t>Auditoría Informática</a:t>
            </a:r>
            <a:endParaRPr lang="es-CL" sz="2800" dirty="0">
              <a:solidFill>
                <a:schemeClr val="bg1"/>
              </a:solidFill>
              <a:latin typeface="Calibri" pitchFamily="34" charset="0"/>
            </a:endParaRPr>
          </a:p>
        </p:txBody>
      </p:sp>
      <p:sp>
        <p:nvSpPr>
          <p:cNvPr id="8" name="4 CuadroTexto"/>
          <p:cNvSpPr txBox="1"/>
          <p:nvPr/>
        </p:nvSpPr>
        <p:spPr>
          <a:xfrm>
            <a:off x="4626625" y="6093296"/>
            <a:ext cx="5400599" cy="646331"/>
          </a:xfrm>
          <a:prstGeom prst="rect">
            <a:avLst/>
          </a:prstGeom>
          <a:noFill/>
        </p:spPr>
        <p:txBody>
          <a:bodyPr wrap="square" rtlCol="0">
            <a:spAutoFit/>
          </a:bodyPr>
          <a:lstStyle/>
          <a:p>
            <a:pPr algn="ctr"/>
            <a:r>
              <a:rPr lang="es-CL" b="1" dirty="0" smtClean="0"/>
              <a:t>Experiencia de aprendizaje 1</a:t>
            </a:r>
          </a:p>
          <a:p>
            <a:pPr algn="ctr"/>
            <a:r>
              <a:rPr lang="es-CL" dirty="0"/>
              <a:t>Tipos y estrategia de </a:t>
            </a:r>
            <a:r>
              <a:rPr lang="es-CL" dirty="0" err="1"/>
              <a:t>testing</a:t>
            </a:r>
            <a:r>
              <a:rPr lang="es-CL" dirty="0"/>
              <a:t> de S.W.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571612"/>
            <a:ext cx="8229600" cy="4525963"/>
          </a:xfrm>
        </p:spPr>
        <p:txBody>
          <a:bodyPr/>
          <a:lstStyle/>
          <a:p>
            <a:r>
              <a:rPr lang="es-AR" b="1" dirty="0" smtClean="0"/>
              <a:t>De regresión </a:t>
            </a:r>
          </a:p>
          <a:p>
            <a:pPr>
              <a:buNone/>
            </a:pPr>
            <a:r>
              <a:rPr lang="es-AR" dirty="0" smtClean="0"/>
              <a:t>	</a:t>
            </a:r>
            <a:r>
              <a:rPr lang="es-AR" sz="3000" dirty="0" smtClean="0"/>
              <a:t>Es un test que se aplica para verificar que la corrección realizada no provoco defectos en otra área del </a:t>
            </a:r>
            <a:r>
              <a:rPr lang="es-AR" sz="3000" dirty="0" smtClean="0"/>
              <a:t>SW.</a:t>
            </a:r>
          </a:p>
          <a:p>
            <a:pPr>
              <a:buNone/>
            </a:pPr>
            <a:r>
              <a:rPr lang="es-AR" sz="3000" dirty="0" smtClean="0"/>
              <a:t>	Verifica que el SW siga trabajando </a:t>
            </a:r>
            <a:r>
              <a:rPr lang="es-AR" sz="3000" dirty="0" smtClean="0"/>
              <a:t>correctamente. </a:t>
            </a:r>
            <a:r>
              <a:rPr lang="es-AR" sz="3000" dirty="0" smtClean="0"/>
              <a:t>También </a:t>
            </a:r>
            <a:r>
              <a:rPr lang="es-AR" sz="3000" dirty="0" smtClean="0"/>
              <a:t>se aplica cuando se realizan actualizaciones al </a:t>
            </a:r>
            <a:r>
              <a:rPr lang="es-AR" sz="3000" dirty="0" smtClean="0"/>
              <a:t>SW</a:t>
            </a:r>
            <a:r>
              <a:rPr lang="es-AR" sz="3000" dirty="0" smtClean="0"/>
              <a:t>.</a:t>
            </a:r>
          </a:p>
          <a:p>
            <a:endParaRPr lang="es-AR" dirty="0"/>
          </a:p>
        </p:txBody>
      </p:sp>
      <p:sp>
        <p:nvSpPr>
          <p:cNvPr id="3" name="2 Título"/>
          <p:cNvSpPr>
            <a:spLocks noGrp="1"/>
          </p:cNvSpPr>
          <p:nvPr>
            <p:ph type="title"/>
          </p:nvPr>
        </p:nvSpPr>
        <p:spPr/>
        <p:txBody>
          <a:bodyPr/>
          <a:lstStyle/>
          <a:p>
            <a:r>
              <a:rPr lang="es-ES_tradnl" dirty="0" smtClean="0"/>
              <a:t>Tipos de Testing</a:t>
            </a:r>
            <a:br>
              <a:rPr lang="es-ES_tradnl" dirty="0" smtClean="0"/>
            </a:br>
            <a:r>
              <a:rPr lang="es-AR" dirty="0" smtClean="0"/>
              <a:t> </a:t>
            </a:r>
            <a:r>
              <a:rPr lang="es-AR" sz="2800" dirty="0" smtClean="0"/>
              <a:t>Testing de confirmación y regresión</a:t>
            </a:r>
            <a:endParaRPr lang="es-AR" sz="2800" dirty="0"/>
          </a:p>
        </p:txBody>
      </p:sp>
      <p:sp>
        <p:nvSpPr>
          <p:cNvPr id="4" name="Rectángulo redondeado 3"/>
          <p:cNvSpPr/>
          <p:nvPr/>
        </p:nvSpPr>
        <p:spPr>
          <a:xfrm>
            <a:off x="107504" y="404664"/>
            <a:ext cx="3240360"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smtClean="0"/>
              <a:t>VERIFICA EL FUNCIONAMIENTO COMPLETO DEL SW</a:t>
            </a:r>
            <a:endParaRPr lang="es-CL"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4784"/>
            <a:ext cx="8229600" cy="4525963"/>
          </a:xfrm>
        </p:spPr>
        <p:txBody>
          <a:bodyPr/>
          <a:lstStyle/>
          <a:p>
            <a:pPr>
              <a:buNone/>
            </a:pPr>
            <a:r>
              <a:rPr lang="es-AR" b="1" dirty="0" smtClean="0"/>
              <a:t>5.- Test de mantención</a:t>
            </a:r>
            <a:r>
              <a:rPr lang="es-AR" dirty="0" smtClean="0"/>
              <a:t>. </a:t>
            </a:r>
          </a:p>
          <a:p>
            <a:pPr algn="just"/>
            <a:r>
              <a:rPr lang="es-AR" dirty="0" smtClean="0"/>
              <a:t>Se </a:t>
            </a:r>
            <a:r>
              <a:rPr lang="es-AR" dirty="0"/>
              <a:t>realizan pruebas a SW que ya son parte de producción.</a:t>
            </a:r>
          </a:p>
          <a:p>
            <a:pPr algn="just"/>
            <a:r>
              <a:rPr lang="es-AR" dirty="0" smtClean="0"/>
              <a:t>Se verifica que </a:t>
            </a:r>
            <a:r>
              <a:rPr lang="es-AR" dirty="0"/>
              <a:t>el SW </a:t>
            </a:r>
            <a:r>
              <a:rPr lang="es-AR" dirty="0" smtClean="0"/>
              <a:t>siga funcionando correctamente cuando:</a:t>
            </a:r>
          </a:p>
          <a:p>
            <a:pPr lvl="1" algn="just"/>
            <a:r>
              <a:rPr lang="es-AR" dirty="0" smtClean="0"/>
              <a:t>E</a:t>
            </a:r>
            <a:r>
              <a:rPr lang="es-AR" dirty="0" smtClean="0"/>
              <a:t>l amiente de producción ha sido renovado</a:t>
            </a:r>
          </a:p>
          <a:p>
            <a:pPr lvl="1"/>
            <a:r>
              <a:rPr lang="es-AR" dirty="0" smtClean="0"/>
              <a:t>El entorno </a:t>
            </a:r>
            <a:r>
              <a:rPr lang="es-AR" dirty="0" smtClean="0"/>
              <a:t>de trabajo se ha corregido, modificado o </a:t>
            </a:r>
            <a:r>
              <a:rPr lang="es-AR" dirty="0" smtClean="0"/>
              <a:t>ampliado.</a:t>
            </a:r>
          </a:p>
          <a:p>
            <a:pPr lvl="1"/>
            <a:r>
              <a:rPr lang="es-AR" dirty="0" smtClean="0"/>
              <a:t>El SW se ha mantenido</a:t>
            </a:r>
            <a:endParaRPr lang="es-AR" dirty="0"/>
          </a:p>
        </p:txBody>
      </p:sp>
      <p:sp>
        <p:nvSpPr>
          <p:cNvPr id="3" name="2 Título"/>
          <p:cNvSpPr>
            <a:spLocks noGrp="1"/>
          </p:cNvSpPr>
          <p:nvPr>
            <p:ph type="title"/>
          </p:nvPr>
        </p:nvSpPr>
        <p:spPr/>
        <p:txBody>
          <a:bodyPr/>
          <a:lstStyle/>
          <a:p>
            <a:r>
              <a:rPr lang="es-ES_tradnl" dirty="0" smtClean="0"/>
              <a:t>Tipos de Testing </a:t>
            </a:r>
            <a:br>
              <a:rPr lang="es-ES_tradnl" dirty="0" smtClean="0"/>
            </a:br>
            <a:r>
              <a:rPr lang="es-ES_tradnl" sz="2800" dirty="0" smtClean="0"/>
              <a:t>Test de mantención</a:t>
            </a:r>
            <a:endParaRPr lang="es-AR" dirty="0"/>
          </a:p>
        </p:txBody>
      </p:sp>
      <p:sp>
        <p:nvSpPr>
          <p:cNvPr id="4" name="Rectángulo redondeado 3"/>
          <p:cNvSpPr/>
          <p:nvPr/>
        </p:nvSpPr>
        <p:spPr>
          <a:xfrm>
            <a:off x="107504" y="279252"/>
            <a:ext cx="3240360"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smtClean="0"/>
              <a:t>VERIFICA EL FUNCIONAMIENTO COMPLETO DEL SW</a:t>
            </a:r>
            <a:endParaRPr lang="es-CL"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AR" dirty="0" smtClean="0"/>
              <a:t>El procedimiento para el test de mantención de SW es el mismo que para el desarrollo de nuevas aplicaciones, cada mantención se debe tratar como un requerimiento nuevo</a:t>
            </a:r>
            <a:r>
              <a:rPr lang="es-AR" dirty="0" smtClean="0"/>
              <a:t>.</a:t>
            </a:r>
          </a:p>
          <a:p>
            <a:pPr algn="just"/>
            <a:r>
              <a:rPr lang="es-AR" dirty="0"/>
              <a:t>Pueden usarse técnicas de caja negra, blanca o </a:t>
            </a:r>
            <a:r>
              <a:rPr lang="es-AR" dirty="0" smtClean="0"/>
              <a:t>gris dependiendo la finalidad de la modificación.</a:t>
            </a:r>
            <a:endParaRPr lang="es-AR" dirty="0" smtClean="0"/>
          </a:p>
          <a:p>
            <a:endParaRPr lang="es-AR" dirty="0"/>
          </a:p>
        </p:txBody>
      </p:sp>
      <p:sp>
        <p:nvSpPr>
          <p:cNvPr id="3" name="2 Título"/>
          <p:cNvSpPr>
            <a:spLocks noGrp="1"/>
          </p:cNvSpPr>
          <p:nvPr>
            <p:ph type="title"/>
          </p:nvPr>
        </p:nvSpPr>
        <p:spPr/>
        <p:txBody>
          <a:bodyPr/>
          <a:lstStyle/>
          <a:p>
            <a:r>
              <a:rPr lang="es-ES_tradnl" dirty="0" smtClean="0"/>
              <a:t>Tipo de testing </a:t>
            </a:r>
            <a:br>
              <a:rPr lang="es-ES_tradnl" dirty="0" smtClean="0"/>
            </a:br>
            <a:r>
              <a:rPr lang="es-ES_tradnl" sz="2800" dirty="0" smtClean="0"/>
              <a:t>Test de mantención</a:t>
            </a:r>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s://encrypted-tbn2.gstatic.com/images?q=tbn:ANd9GcR-7lxH8AAhtjASU6TDMX_qrnHP3YESJtnsvxG42X4iZYi2IKnl"/>
          <p:cNvPicPr>
            <a:picLocks noChangeAspect="1" noChangeArrowheads="1"/>
          </p:cNvPicPr>
          <p:nvPr/>
        </p:nvPicPr>
        <p:blipFill>
          <a:blip r:embed="rId3"/>
          <a:srcRect/>
          <a:stretch>
            <a:fillRect/>
          </a:stretch>
        </p:blipFill>
        <p:spPr bwMode="auto">
          <a:xfrm>
            <a:off x="6286512" y="3394102"/>
            <a:ext cx="2643206" cy="3392484"/>
          </a:xfrm>
          <a:prstGeom prst="rect">
            <a:avLst/>
          </a:prstGeom>
          <a:noFill/>
        </p:spPr>
      </p:pic>
      <p:sp>
        <p:nvSpPr>
          <p:cNvPr id="2" name="1 Marcador de contenido"/>
          <p:cNvSpPr>
            <a:spLocks noGrp="1"/>
          </p:cNvSpPr>
          <p:nvPr>
            <p:ph idx="1"/>
          </p:nvPr>
        </p:nvSpPr>
        <p:spPr>
          <a:xfrm>
            <a:off x="457200" y="1428736"/>
            <a:ext cx="8229600" cy="4525963"/>
          </a:xfrm>
        </p:spPr>
        <p:txBody>
          <a:bodyPr/>
          <a:lstStyle/>
          <a:p>
            <a:pPr>
              <a:buNone/>
            </a:pPr>
            <a:r>
              <a:rPr lang="es-AR" b="1" dirty="0" smtClean="0"/>
              <a:t>6.- Pruebas estáticas</a:t>
            </a:r>
            <a:endParaRPr lang="es-ES_tradnl" b="1" dirty="0" smtClean="0"/>
          </a:p>
          <a:p>
            <a:r>
              <a:rPr lang="es-ES_tradnl" dirty="0" smtClean="0"/>
              <a:t>Revisión que se realiza sin ejecutar el SW.</a:t>
            </a:r>
          </a:p>
          <a:p>
            <a:r>
              <a:rPr lang="es-ES_tradnl" dirty="0" smtClean="0"/>
              <a:t>Análisis de requerimientos, diseños y códigos.</a:t>
            </a:r>
            <a:endParaRPr lang="es-AR" dirty="0" smtClean="0"/>
          </a:p>
          <a:p>
            <a:r>
              <a:rPr lang="es-CL" dirty="0" smtClean="0"/>
              <a:t>Permite detectar defectos antes</a:t>
            </a:r>
          </a:p>
          <a:p>
            <a:pPr marL="0" indent="0">
              <a:buNone/>
            </a:pPr>
            <a:r>
              <a:rPr lang="es-CL" dirty="0" smtClean="0"/>
              <a:t>	de que se transformen en</a:t>
            </a:r>
          </a:p>
          <a:p>
            <a:pPr marL="0" indent="0">
              <a:buNone/>
            </a:pPr>
            <a:r>
              <a:rPr lang="es-CL" dirty="0"/>
              <a:t>	</a:t>
            </a:r>
            <a:r>
              <a:rPr lang="es-CL" dirty="0" smtClean="0"/>
              <a:t>fallas de en </a:t>
            </a:r>
            <a:r>
              <a:rPr lang="es-CL" dirty="0"/>
              <a:t>el </a:t>
            </a:r>
            <a:r>
              <a:rPr lang="es-CL" dirty="0" smtClean="0"/>
              <a:t>SW.</a:t>
            </a:r>
            <a:endParaRPr lang="es-AR" dirty="0"/>
          </a:p>
        </p:txBody>
      </p:sp>
      <p:sp>
        <p:nvSpPr>
          <p:cNvPr id="3" name="2 Título"/>
          <p:cNvSpPr>
            <a:spLocks noGrp="1"/>
          </p:cNvSpPr>
          <p:nvPr>
            <p:ph type="title"/>
          </p:nvPr>
        </p:nvSpPr>
        <p:spPr/>
        <p:txBody>
          <a:bodyPr/>
          <a:lstStyle/>
          <a:p>
            <a:r>
              <a:rPr lang="es-ES_tradnl" dirty="0" smtClean="0"/>
              <a:t>Tipo de Testing </a:t>
            </a:r>
            <a:br>
              <a:rPr lang="es-ES_tradnl" dirty="0" smtClean="0"/>
            </a:br>
            <a:r>
              <a:rPr lang="es-ES_tradnl" sz="2800" dirty="0" smtClean="0"/>
              <a:t>Pruebas estáticas</a:t>
            </a:r>
            <a:endParaRPr lang="es-AR" dirty="0"/>
          </a:p>
        </p:txBody>
      </p:sp>
      <p:sp>
        <p:nvSpPr>
          <p:cNvPr id="5" name="Rectángulo redondeado 4"/>
          <p:cNvSpPr/>
          <p:nvPr/>
        </p:nvSpPr>
        <p:spPr>
          <a:xfrm>
            <a:off x="107504" y="404664"/>
            <a:ext cx="4104456"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smtClean="0"/>
              <a:t>VERIFICA PROCESO, CODIGO, REQUISITOS, DISEÑOS, MANUALES, ETC.</a:t>
            </a:r>
            <a:endParaRPr lang="es-CL" b="1" dirty="0"/>
          </a:p>
        </p:txBody>
      </p:sp>
    </p:spTree>
    <p:extLst>
      <p:ext uri="{BB962C8B-B14F-4D97-AF65-F5344CB8AC3E}">
        <p14:creationId xmlns:p14="http://schemas.microsoft.com/office/powerpoint/2010/main" val="195191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dirty="0" smtClean="0"/>
              <a:t>Tipo de testing </a:t>
            </a:r>
            <a:br>
              <a:rPr lang="es-CL" dirty="0" smtClean="0"/>
            </a:br>
            <a:r>
              <a:rPr lang="es-CL" sz="2800" dirty="0" smtClean="0"/>
              <a:t> Pruebas estáticas, Revisiones de Proceso</a:t>
            </a:r>
            <a:endParaRPr lang="es-CL" sz="2800" dirty="0"/>
          </a:p>
        </p:txBody>
      </p:sp>
      <p:sp>
        <p:nvSpPr>
          <p:cNvPr id="4" name="3 Recortar rectángulo de esquina diagonal"/>
          <p:cNvSpPr/>
          <p:nvPr/>
        </p:nvSpPr>
        <p:spPr>
          <a:xfrm>
            <a:off x="467544" y="1571612"/>
            <a:ext cx="5976664" cy="4305660"/>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3200" dirty="0"/>
              <a:t>Se realizan pruebas a los procesos dentro de la empresa, a los métodos y productos como documentos de planificación, diseño, códigos u otros.</a:t>
            </a:r>
          </a:p>
          <a:p>
            <a:pPr algn="ctr"/>
            <a:r>
              <a:rPr lang="es-CL" sz="3200" dirty="0"/>
              <a:t>Estas revisiones pueden ser formales o informales</a:t>
            </a:r>
            <a:r>
              <a:rPr lang="es-CL" sz="3200" dirty="0" smtClean="0"/>
              <a:t>.</a:t>
            </a:r>
            <a:endParaRPr lang="es-CL" sz="3200" dirty="0"/>
          </a:p>
        </p:txBody>
      </p:sp>
      <p:grpSp>
        <p:nvGrpSpPr>
          <p:cNvPr id="2" name="6 Grupo"/>
          <p:cNvGrpSpPr/>
          <p:nvPr/>
        </p:nvGrpSpPr>
        <p:grpSpPr>
          <a:xfrm>
            <a:off x="4355976" y="4061971"/>
            <a:ext cx="4719863" cy="2535381"/>
            <a:chOff x="3596553" y="2636912"/>
            <a:chExt cx="4719863" cy="2535381"/>
          </a:xfrm>
        </p:grpSpPr>
        <p:sp>
          <p:nvSpPr>
            <p:cNvPr id="5" name="4 Triángulo isósceles"/>
            <p:cNvSpPr/>
            <p:nvPr/>
          </p:nvSpPr>
          <p:spPr>
            <a:xfrm>
              <a:off x="3596553" y="2636912"/>
              <a:ext cx="4719863" cy="2535381"/>
            </a:xfrm>
            <a:prstGeom prst="triangle">
              <a:avLst/>
            </a:prstGeom>
            <a:ln w="57150"/>
          </p:spPr>
          <p:style>
            <a:lnRef idx="1">
              <a:schemeClr val="accent3"/>
            </a:lnRef>
            <a:fillRef idx="2">
              <a:schemeClr val="accent3"/>
            </a:fillRef>
            <a:effectRef idx="1">
              <a:schemeClr val="accent3"/>
            </a:effectRef>
            <a:fontRef idx="minor">
              <a:schemeClr val="dk1"/>
            </a:fontRef>
          </p:style>
          <p:txBody>
            <a:bodyPr lIns="0" tIns="0" rIns="0" bIns="0" rtlCol="0" anchor="t" anchorCtr="1"/>
            <a:lstStyle/>
            <a:p>
              <a:pPr algn="ctr"/>
              <a:endParaRPr lang="es-CL" dirty="0"/>
            </a:p>
          </p:txBody>
        </p:sp>
        <p:sp>
          <p:nvSpPr>
            <p:cNvPr id="6" name="5 Rectángulo"/>
            <p:cNvSpPr/>
            <p:nvPr/>
          </p:nvSpPr>
          <p:spPr>
            <a:xfrm>
              <a:off x="4509755" y="3068960"/>
              <a:ext cx="2808312" cy="2062103"/>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CL" sz="2000" b="1" dirty="0">
                  <a:solidFill>
                    <a:srgbClr val="006666"/>
                  </a:solidFill>
                </a:rPr>
                <a:t>SW</a:t>
              </a:r>
            </a:p>
            <a:p>
              <a:pPr algn="ctr"/>
              <a:r>
                <a:rPr lang="es-CL" dirty="0"/>
                <a:t>Implementación</a:t>
              </a:r>
            </a:p>
            <a:p>
              <a:pPr algn="ctr"/>
              <a:r>
                <a:rPr lang="es-CL" dirty="0"/>
                <a:t>Construcción</a:t>
              </a:r>
            </a:p>
            <a:p>
              <a:pPr algn="ctr"/>
              <a:r>
                <a:rPr lang="es-CL" dirty="0"/>
                <a:t>Diseño Arquitectura</a:t>
              </a:r>
            </a:p>
            <a:p>
              <a:pPr algn="ctr"/>
              <a:r>
                <a:rPr lang="es-CL" dirty="0"/>
                <a:t>Análisis de Requerimiento</a:t>
              </a:r>
            </a:p>
            <a:p>
              <a:pPr algn="ctr"/>
              <a:r>
                <a:rPr lang="es-CL" dirty="0"/>
                <a:t>Toma de Requerimiento</a:t>
              </a:r>
            </a:p>
            <a:p>
              <a:pPr algn="ctr"/>
              <a:r>
                <a:rPr lang="es-CL" dirty="0"/>
                <a:t>Planificación del proyecto</a:t>
              </a:r>
            </a:p>
          </p:txBody>
        </p:sp>
      </p:grpSp>
      <p:sp>
        <p:nvSpPr>
          <p:cNvPr id="8" name="7 Flecha doblada hacia arriba"/>
          <p:cNvSpPr/>
          <p:nvPr/>
        </p:nvSpPr>
        <p:spPr>
          <a:xfrm rot="10800000" flipH="1">
            <a:off x="5940153" y="2492896"/>
            <a:ext cx="936104" cy="1440160"/>
          </a:xfrm>
          <a:prstGeom prst="bentUpArrow">
            <a:avLst>
              <a:gd name="adj1" fmla="val 18669"/>
              <a:gd name="adj2" fmla="val 1776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56171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0" indent="0">
              <a:buNone/>
            </a:pPr>
            <a:r>
              <a:rPr lang="es-CL" dirty="0" smtClean="0"/>
              <a:t>Etapas de las revisiones de proceso:</a:t>
            </a:r>
          </a:p>
          <a:p>
            <a:pPr marL="0" indent="0">
              <a:buNone/>
            </a:pPr>
            <a:r>
              <a:rPr lang="es-CL" dirty="0" smtClean="0"/>
              <a:t>1. </a:t>
            </a:r>
            <a:r>
              <a:rPr lang="es-CL" dirty="0" err="1"/>
              <a:t>Planning</a:t>
            </a:r>
            <a:r>
              <a:rPr lang="es-CL" dirty="0"/>
              <a:t>/Planificación</a:t>
            </a:r>
          </a:p>
          <a:p>
            <a:pPr marL="0" indent="0">
              <a:buNone/>
            </a:pPr>
            <a:r>
              <a:rPr lang="es-CL" dirty="0" smtClean="0"/>
              <a:t>2. </a:t>
            </a:r>
            <a:r>
              <a:rPr lang="es-CL" dirty="0" err="1"/>
              <a:t>Kick</a:t>
            </a:r>
            <a:r>
              <a:rPr lang="es-CL" dirty="0"/>
              <a:t>-off/Inicio</a:t>
            </a:r>
          </a:p>
          <a:p>
            <a:pPr marL="0" indent="0">
              <a:buNone/>
            </a:pPr>
            <a:r>
              <a:rPr lang="es-CL" dirty="0" smtClean="0"/>
              <a:t>3. </a:t>
            </a:r>
            <a:r>
              <a:rPr lang="es-CL" dirty="0" err="1"/>
              <a:t>Preparation</a:t>
            </a:r>
            <a:r>
              <a:rPr lang="es-CL" dirty="0"/>
              <a:t>/Preparación </a:t>
            </a:r>
          </a:p>
          <a:p>
            <a:pPr marL="0" indent="0">
              <a:buNone/>
            </a:pPr>
            <a:r>
              <a:rPr lang="es-CL" dirty="0" smtClean="0"/>
              <a:t>4. </a:t>
            </a:r>
            <a:r>
              <a:rPr lang="es-CL" dirty="0" err="1"/>
              <a:t>Review</a:t>
            </a:r>
            <a:r>
              <a:rPr lang="es-CL" dirty="0"/>
              <a:t> meeting/reuniones de </a:t>
            </a:r>
            <a:r>
              <a:rPr lang="es-CL" dirty="0" smtClean="0"/>
              <a:t>revisión</a:t>
            </a:r>
            <a:endParaRPr lang="es-CL" dirty="0"/>
          </a:p>
          <a:p>
            <a:pPr marL="0" indent="0">
              <a:buNone/>
            </a:pPr>
            <a:r>
              <a:rPr lang="es-CL" dirty="0" smtClean="0"/>
              <a:t>5. </a:t>
            </a:r>
            <a:r>
              <a:rPr lang="es-CL" dirty="0" err="1"/>
              <a:t>Rework</a:t>
            </a:r>
            <a:r>
              <a:rPr lang="es-CL" dirty="0"/>
              <a:t>/rehacer </a:t>
            </a:r>
          </a:p>
          <a:p>
            <a:pPr marL="0" indent="0">
              <a:buNone/>
            </a:pPr>
            <a:r>
              <a:rPr lang="es-CL" dirty="0" smtClean="0"/>
              <a:t>6. </a:t>
            </a:r>
            <a:r>
              <a:rPr lang="es-CL" dirty="0" err="1"/>
              <a:t>Follow</a:t>
            </a:r>
            <a:r>
              <a:rPr lang="es-CL" dirty="0"/>
              <a:t>-up/Seguimiento</a:t>
            </a:r>
          </a:p>
          <a:p>
            <a:endParaRPr lang="es-CL" dirty="0"/>
          </a:p>
        </p:txBody>
      </p:sp>
      <p:sp>
        <p:nvSpPr>
          <p:cNvPr id="3" name="Título 2"/>
          <p:cNvSpPr>
            <a:spLocks noGrp="1"/>
          </p:cNvSpPr>
          <p:nvPr>
            <p:ph type="title"/>
          </p:nvPr>
        </p:nvSpPr>
        <p:spPr/>
        <p:txBody>
          <a:bodyPr/>
          <a:lstStyle/>
          <a:p>
            <a:r>
              <a:rPr lang="es-CL" dirty="0" smtClean="0"/>
              <a:t>Tipo de testing </a:t>
            </a:r>
            <a:br>
              <a:rPr lang="es-CL" dirty="0" smtClean="0"/>
            </a:br>
            <a:r>
              <a:rPr lang="es-CL" sz="2800" dirty="0" smtClean="0"/>
              <a:t>Pruebas estáticas</a:t>
            </a:r>
            <a:endParaRPr lang="es-CL" dirty="0"/>
          </a:p>
        </p:txBody>
      </p:sp>
    </p:spTree>
    <p:extLst>
      <p:ext uri="{BB962C8B-B14F-4D97-AF65-F5344CB8AC3E}">
        <p14:creationId xmlns:p14="http://schemas.microsoft.com/office/powerpoint/2010/main" val="413453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6758006" cy="2543180"/>
          </a:xfrm>
        </p:spPr>
        <p:style>
          <a:lnRef idx="1">
            <a:schemeClr val="accent1"/>
          </a:lnRef>
          <a:fillRef idx="2">
            <a:schemeClr val="accent1"/>
          </a:fillRef>
          <a:effectRef idx="1">
            <a:schemeClr val="accent1"/>
          </a:effectRef>
          <a:fontRef idx="minor">
            <a:schemeClr val="dk1"/>
          </a:fontRef>
        </p:style>
        <p:txBody>
          <a:bodyPr/>
          <a:lstStyle/>
          <a:p>
            <a:pPr>
              <a:buNone/>
            </a:pPr>
            <a:r>
              <a:rPr lang="es-ES_tradnl" dirty="0" smtClean="0">
                <a:solidFill>
                  <a:srgbClr val="002060"/>
                </a:solidFill>
              </a:rPr>
              <a:t>Estrategias de prueba:</a:t>
            </a:r>
          </a:p>
          <a:p>
            <a:pPr marL="514350" indent="-514350">
              <a:buFont typeface="+mj-lt"/>
              <a:buAutoNum type="arabicPeriod"/>
            </a:pPr>
            <a:r>
              <a:rPr lang="es-ES_tradnl" dirty="0" smtClean="0">
                <a:solidFill>
                  <a:srgbClr val="002060"/>
                </a:solidFill>
              </a:rPr>
              <a:t>	</a:t>
            </a:r>
            <a:r>
              <a:rPr lang="es-ES_tradnl" sz="2800" dirty="0" smtClean="0">
                <a:solidFill>
                  <a:srgbClr val="002060"/>
                </a:solidFill>
              </a:rPr>
              <a:t>Caja Negra</a:t>
            </a:r>
          </a:p>
          <a:p>
            <a:pPr marL="514350" indent="-514350">
              <a:buFont typeface="+mj-lt"/>
              <a:buAutoNum type="arabicPeriod"/>
            </a:pPr>
            <a:r>
              <a:rPr lang="es-ES_tradnl" sz="2800" dirty="0" smtClean="0">
                <a:solidFill>
                  <a:srgbClr val="002060"/>
                </a:solidFill>
              </a:rPr>
              <a:t>	Caja Blanca</a:t>
            </a:r>
          </a:p>
          <a:p>
            <a:pPr marL="514350" indent="-514350">
              <a:buFont typeface="+mj-lt"/>
              <a:buAutoNum type="arabicPeriod"/>
            </a:pPr>
            <a:r>
              <a:rPr lang="es-ES_tradnl" sz="2800" dirty="0" smtClean="0">
                <a:solidFill>
                  <a:srgbClr val="002060"/>
                </a:solidFill>
              </a:rPr>
              <a:t>	Caja Gris.</a:t>
            </a:r>
          </a:p>
          <a:p>
            <a:pPr>
              <a:buNone/>
            </a:pPr>
            <a:endParaRPr lang="es-ES_tradnl" sz="1100" dirty="0" smtClean="0">
              <a:solidFill>
                <a:srgbClr val="002060"/>
              </a:solidFill>
            </a:endParaRPr>
          </a:p>
          <a:p>
            <a:pPr>
              <a:buNone/>
            </a:pPr>
            <a:r>
              <a:rPr lang="es-ES_tradnl" sz="2800" dirty="0" smtClean="0">
                <a:solidFill>
                  <a:srgbClr val="002060"/>
                </a:solidFill>
              </a:rPr>
              <a:t>	</a:t>
            </a:r>
            <a:endParaRPr lang="es-AR" sz="2800" dirty="0">
              <a:solidFill>
                <a:srgbClr val="002060"/>
              </a:solidFill>
            </a:endParaRPr>
          </a:p>
        </p:txBody>
      </p:sp>
      <p:sp>
        <p:nvSpPr>
          <p:cNvPr id="3" name="2 Título"/>
          <p:cNvSpPr>
            <a:spLocks noGrp="1"/>
          </p:cNvSpPr>
          <p:nvPr>
            <p:ph type="title"/>
          </p:nvPr>
        </p:nvSpPr>
        <p:spPr/>
        <p:txBody>
          <a:bodyPr/>
          <a:lstStyle/>
          <a:p>
            <a:r>
              <a:rPr lang="es-ES_tradnl" dirty="0" smtClean="0"/>
              <a:t>¿Cómo probar?</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smtClean="0"/>
              <a:t>Test de Caja Negra</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lgn="just">
              <a:buNone/>
            </a:pPr>
            <a:r>
              <a:rPr lang="es-CL" sz="2400" dirty="0" smtClean="0"/>
              <a:t>El  </a:t>
            </a:r>
            <a:r>
              <a:rPr lang="es-CL" sz="2400" dirty="0"/>
              <a:t>SW es tratado como un sistema cerrado </a:t>
            </a:r>
            <a:r>
              <a:rPr lang="es-CL" sz="2400" dirty="0" smtClean="0"/>
              <a:t>, se desconoce el código (no se debe </a:t>
            </a:r>
            <a:r>
              <a:rPr lang="es-CL" sz="2400" dirty="0"/>
              <a:t>asumir nada sobre </a:t>
            </a:r>
            <a:r>
              <a:rPr lang="es-CL" sz="2400" dirty="0" smtClean="0"/>
              <a:t>cómo fue </a:t>
            </a:r>
            <a:r>
              <a:rPr lang="es-CL" sz="2400" dirty="0"/>
              <a:t>desarrollado).</a:t>
            </a:r>
          </a:p>
          <a:p>
            <a:pPr marL="0" indent="0" algn="just">
              <a:buNone/>
            </a:pPr>
            <a:r>
              <a:rPr lang="es-CL" sz="2400" dirty="0" smtClean="0"/>
              <a:t>Es </a:t>
            </a:r>
            <a:r>
              <a:rPr lang="es-CL" sz="2400" dirty="0"/>
              <a:t>más utilizado y es el más cercano a la experiencia de usuario.</a:t>
            </a:r>
          </a:p>
          <a:p>
            <a:pPr marL="0" indent="0" algn="just">
              <a:buNone/>
            </a:pPr>
            <a:r>
              <a:rPr lang="es-CL" sz="2400" dirty="0"/>
              <a:t>La </a:t>
            </a:r>
            <a:r>
              <a:rPr lang="es-CL" sz="2400" dirty="0" smtClean="0"/>
              <a:t>información </a:t>
            </a:r>
            <a:r>
              <a:rPr lang="es-CL" sz="2400" dirty="0"/>
              <a:t>que </a:t>
            </a:r>
            <a:r>
              <a:rPr lang="es-CL" sz="2400" dirty="0" smtClean="0"/>
              <a:t>se tiene es </a:t>
            </a:r>
            <a:r>
              <a:rPr lang="es-CL" sz="2400" dirty="0"/>
              <a:t>el documento de requerimientos y </a:t>
            </a:r>
            <a:r>
              <a:rPr lang="es-CL" sz="2400" dirty="0" smtClean="0"/>
              <a:t>la funcionalidad </a:t>
            </a:r>
            <a:r>
              <a:rPr lang="es-CL" sz="2400" dirty="0"/>
              <a:t>del SW.</a:t>
            </a:r>
          </a:p>
          <a:p>
            <a:pPr marL="0" indent="0" algn="just">
              <a:buNone/>
            </a:pPr>
            <a:r>
              <a:rPr lang="es-CL" sz="2400" dirty="0"/>
              <a:t>El objetivo del test </a:t>
            </a:r>
            <a:r>
              <a:rPr lang="es-CL" sz="2400" dirty="0" smtClean="0"/>
              <a:t>es </a:t>
            </a:r>
            <a:r>
              <a:rPr lang="es-CL" sz="2400" dirty="0"/>
              <a:t>asegurar que el SW funciona de acuerdo con </a:t>
            </a:r>
            <a:r>
              <a:rPr lang="es-CL" sz="2400" dirty="0" smtClean="0"/>
              <a:t>los requerimientos </a:t>
            </a:r>
            <a:r>
              <a:rPr lang="es-CL" sz="2400" dirty="0"/>
              <a:t>y que cumple las expectativas del usuario.</a:t>
            </a:r>
            <a:endParaRPr lang="es-CL" sz="2400" dirty="0" smtClean="0"/>
          </a:p>
        </p:txBody>
      </p:sp>
      <p:grpSp>
        <p:nvGrpSpPr>
          <p:cNvPr id="13" name="12 Grupo"/>
          <p:cNvGrpSpPr/>
          <p:nvPr/>
        </p:nvGrpSpPr>
        <p:grpSpPr>
          <a:xfrm>
            <a:off x="2126110" y="4643446"/>
            <a:ext cx="4874782" cy="785818"/>
            <a:chOff x="2483300" y="5786454"/>
            <a:chExt cx="4874782" cy="785818"/>
          </a:xfrm>
        </p:grpSpPr>
        <p:cxnSp>
          <p:nvCxnSpPr>
            <p:cNvPr id="6" name="5 Conector recto de flecha"/>
            <p:cNvCxnSpPr/>
            <p:nvPr/>
          </p:nvCxnSpPr>
          <p:spPr>
            <a:xfrm>
              <a:off x="2571736" y="6215082"/>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7 Cubo"/>
            <p:cNvSpPr/>
            <p:nvPr/>
          </p:nvSpPr>
          <p:spPr>
            <a:xfrm>
              <a:off x="4071934" y="5857892"/>
              <a:ext cx="1785950" cy="71438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b="1" dirty="0" smtClean="0"/>
                <a:t>SW</a:t>
              </a:r>
              <a:endParaRPr lang="es-AR" b="1" dirty="0"/>
            </a:p>
          </p:txBody>
        </p:sp>
        <p:cxnSp>
          <p:nvCxnSpPr>
            <p:cNvPr id="9" name="8 Conector recto de flecha"/>
            <p:cNvCxnSpPr/>
            <p:nvPr/>
          </p:nvCxnSpPr>
          <p:spPr>
            <a:xfrm>
              <a:off x="5929322" y="6215082"/>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9 CuadroTexto"/>
            <p:cNvSpPr txBox="1"/>
            <p:nvPr/>
          </p:nvSpPr>
          <p:spPr>
            <a:xfrm>
              <a:off x="2483300" y="5857892"/>
              <a:ext cx="1088568" cy="369332"/>
            </a:xfrm>
            <a:prstGeom prst="rect">
              <a:avLst/>
            </a:prstGeom>
            <a:noFill/>
          </p:spPr>
          <p:txBody>
            <a:bodyPr wrap="none" rtlCol="0">
              <a:spAutoFit/>
            </a:bodyPr>
            <a:lstStyle/>
            <a:p>
              <a:r>
                <a:rPr lang="es-ES_tradnl" dirty="0" smtClean="0"/>
                <a:t>ENTRADA</a:t>
              </a:r>
              <a:endParaRPr lang="es-AR" dirty="0"/>
            </a:p>
          </p:txBody>
        </p:sp>
        <p:sp>
          <p:nvSpPr>
            <p:cNvPr id="11" name="10 CuadroTexto"/>
            <p:cNvSpPr txBox="1"/>
            <p:nvPr/>
          </p:nvSpPr>
          <p:spPr>
            <a:xfrm>
              <a:off x="6222674" y="5786454"/>
              <a:ext cx="849656" cy="369332"/>
            </a:xfrm>
            <a:prstGeom prst="rect">
              <a:avLst/>
            </a:prstGeom>
            <a:noFill/>
          </p:spPr>
          <p:txBody>
            <a:bodyPr wrap="none" rtlCol="0">
              <a:spAutoFit/>
            </a:bodyPr>
            <a:lstStyle/>
            <a:p>
              <a:r>
                <a:rPr lang="es-ES_tradnl" dirty="0" smtClean="0"/>
                <a:t>SALIDA</a:t>
              </a:r>
              <a:endParaRPr lang="es-AR" dirty="0"/>
            </a:p>
          </p:txBody>
        </p:sp>
      </p:grpSp>
      <p:sp>
        <p:nvSpPr>
          <p:cNvPr id="12" name="11 CuadroTexto"/>
          <p:cNvSpPr txBox="1"/>
          <p:nvPr/>
        </p:nvSpPr>
        <p:spPr>
          <a:xfrm>
            <a:off x="3000396" y="6215082"/>
            <a:ext cx="557213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_tradnl" dirty="0" smtClean="0"/>
              <a:t>Verifica si cumple o no con las expectativas.</a:t>
            </a:r>
            <a:endParaRPr lang="es-AR" dirty="0"/>
          </a:p>
        </p:txBody>
      </p:sp>
    </p:spTree>
    <p:extLst>
      <p:ext uri="{BB962C8B-B14F-4D97-AF65-F5344CB8AC3E}">
        <p14:creationId xmlns:p14="http://schemas.microsoft.com/office/powerpoint/2010/main" val="1800022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14282" y="1428736"/>
            <a:ext cx="8229600" cy="4525963"/>
          </a:xfrm>
        </p:spPr>
        <p:txBody>
          <a:bodyPr/>
          <a:lstStyle/>
          <a:p>
            <a:pPr>
              <a:buNone/>
            </a:pPr>
            <a:r>
              <a:rPr lang="es-ES_tradnl" dirty="0" smtClean="0"/>
              <a:t>Prueba basada en encontrar </a:t>
            </a:r>
          </a:p>
          <a:p>
            <a:pPr>
              <a:buNone/>
            </a:pPr>
            <a:r>
              <a:rPr lang="es-ES_tradnl" dirty="0" smtClean="0"/>
              <a:t>Defectos.</a:t>
            </a:r>
          </a:p>
          <a:p>
            <a:pPr>
              <a:buNone/>
            </a:pPr>
            <a:r>
              <a:rPr lang="es-ES_tradnl" sz="2800" dirty="0" err="1" smtClean="0"/>
              <a:t>Ej</a:t>
            </a:r>
            <a:r>
              <a:rPr lang="es-ES_tradnl" sz="2800" dirty="0" smtClean="0"/>
              <a:t>: </a:t>
            </a:r>
            <a:r>
              <a:rPr lang="es-ES_tradnl" sz="2800" dirty="0" err="1" smtClean="0"/>
              <a:t>Login</a:t>
            </a:r>
            <a:r>
              <a:rPr lang="es-ES_tradnl" sz="2800" dirty="0" smtClean="0"/>
              <a:t> de usuario</a:t>
            </a:r>
          </a:p>
          <a:p>
            <a:pPr>
              <a:buNone/>
            </a:pPr>
            <a:r>
              <a:rPr lang="es-ES_tradnl" sz="2400" dirty="0" smtClean="0"/>
              <a:t>Verifico:</a:t>
            </a:r>
          </a:p>
          <a:p>
            <a:pPr>
              <a:buFont typeface="Wingdings" pitchFamily="2" charset="2"/>
              <a:buChar char="ü"/>
            </a:pPr>
            <a:r>
              <a:rPr lang="es-ES_tradnl" sz="2400" dirty="0" smtClean="0"/>
              <a:t>Permite ingresar </a:t>
            </a:r>
            <a:r>
              <a:rPr lang="es-ES_tradnl" sz="2400" dirty="0" err="1" smtClean="0"/>
              <a:t>User</a:t>
            </a:r>
            <a:r>
              <a:rPr lang="es-ES_tradnl" sz="2400" dirty="0" smtClean="0"/>
              <a:t> ID</a:t>
            </a:r>
          </a:p>
          <a:p>
            <a:pPr>
              <a:buFont typeface="Wingdings" pitchFamily="2" charset="2"/>
              <a:buChar char="ü"/>
            </a:pPr>
            <a:r>
              <a:rPr lang="es-ES_tradnl" sz="2400" dirty="0" smtClean="0"/>
              <a:t>Permite Ingresar </a:t>
            </a:r>
            <a:r>
              <a:rPr lang="es-ES_tradnl" sz="2400" dirty="0" err="1" smtClean="0"/>
              <a:t>Password</a:t>
            </a:r>
            <a:endParaRPr lang="es-ES_tradnl" sz="2400" dirty="0" smtClean="0"/>
          </a:p>
          <a:p>
            <a:pPr>
              <a:buFont typeface="Wingdings" pitchFamily="2" charset="2"/>
              <a:buChar char="ü"/>
            </a:pPr>
            <a:r>
              <a:rPr lang="es-ES_tradnl" sz="2400" dirty="0" smtClean="0"/>
              <a:t>Botón Ok se puede hacer clic</a:t>
            </a:r>
          </a:p>
          <a:p>
            <a:pPr>
              <a:buFont typeface="Wingdings" pitchFamily="2" charset="2"/>
              <a:buChar char="ü"/>
            </a:pPr>
            <a:r>
              <a:rPr lang="es-ES_tradnl" sz="2400" dirty="0" smtClean="0"/>
              <a:t>Al ingresar </a:t>
            </a:r>
            <a:r>
              <a:rPr lang="es-ES_tradnl" sz="2400" dirty="0" err="1" smtClean="0"/>
              <a:t>User</a:t>
            </a:r>
            <a:r>
              <a:rPr lang="es-ES_tradnl" sz="2400" dirty="0" smtClean="0"/>
              <a:t> y </a:t>
            </a:r>
            <a:r>
              <a:rPr lang="es-ES_tradnl" sz="2400" dirty="0" err="1" smtClean="0"/>
              <a:t>Password</a:t>
            </a:r>
            <a:r>
              <a:rPr lang="es-ES_tradnl" sz="2400" dirty="0" smtClean="0"/>
              <a:t> correctos ingreso a la aplicación</a:t>
            </a:r>
          </a:p>
          <a:p>
            <a:pPr>
              <a:buFont typeface="Wingdings" pitchFamily="2" charset="2"/>
              <a:buChar char="ü"/>
            </a:pPr>
            <a:r>
              <a:rPr lang="es-ES_tradnl" sz="2400" dirty="0" smtClean="0"/>
              <a:t>Al ingresar </a:t>
            </a:r>
            <a:r>
              <a:rPr lang="es-ES_tradnl" sz="2400" dirty="0" err="1" smtClean="0"/>
              <a:t>User</a:t>
            </a:r>
            <a:r>
              <a:rPr lang="es-ES_tradnl" sz="2400" dirty="0" smtClean="0"/>
              <a:t> y </a:t>
            </a:r>
            <a:r>
              <a:rPr lang="es-ES_tradnl" sz="2400" dirty="0" err="1" smtClean="0"/>
              <a:t>Passeord</a:t>
            </a:r>
            <a:r>
              <a:rPr lang="es-ES_tradnl" sz="2400" dirty="0" smtClean="0"/>
              <a:t> incorrectos despliega mensaje de advertencia</a:t>
            </a:r>
            <a:endParaRPr lang="es-AR" sz="2400" dirty="0"/>
          </a:p>
        </p:txBody>
      </p:sp>
      <p:sp>
        <p:nvSpPr>
          <p:cNvPr id="3" name="2 Título"/>
          <p:cNvSpPr>
            <a:spLocks noGrp="1"/>
          </p:cNvSpPr>
          <p:nvPr>
            <p:ph type="title"/>
          </p:nvPr>
        </p:nvSpPr>
        <p:spPr/>
        <p:txBody>
          <a:bodyPr/>
          <a:lstStyle/>
          <a:p>
            <a:r>
              <a:rPr lang="es-CL" dirty="0" smtClean="0"/>
              <a:t>Test de Caja Negra</a:t>
            </a:r>
            <a:endParaRPr lang="es-AR" dirty="0"/>
          </a:p>
        </p:txBody>
      </p:sp>
      <p:pic>
        <p:nvPicPr>
          <p:cNvPr id="1026" name="Picture 2" descr="http://www.casa.gov.au/selfservice/images/login.jpg"/>
          <p:cNvPicPr>
            <a:picLocks noChangeAspect="1" noChangeArrowheads="1"/>
          </p:cNvPicPr>
          <p:nvPr/>
        </p:nvPicPr>
        <p:blipFill>
          <a:blip r:embed="rId2"/>
          <a:srcRect/>
          <a:stretch>
            <a:fillRect/>
          </a:stretch>
        </p:blipFill>
        <p:spPr bwMode="auto">
          <a:xfrm>
            <a:off x="5357818" y="1733554"/>
            <a:ext cx="3357586" cy="240982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smtClean="0"/>
              <a:t>Test de Caja Blanca</a:t>
            </a:r>
            <a:endParaRPr lang="es-AR" dirty="0"/>
          </a:p>
        </p:txBody>
      </p:sp>
      <p:sp>
        <p:nvSpPr>
          <p:cNvPr id="7" name="1 Marcador de contenido"/>
          <p:cNvSpPr>
            <a:spLocks noGrp="1"/>
          </p:cNvSpPr>
          <p:nvPr>
            <p:ph idx="1"/>
          </p:nvPr>
        </p:nvSpPr>
        <p:spPr>
          <a:xfrm>
            <a:off x="395536" y="1257071"/>
            <a:ext cx="8229600" cy="4958011"/>
          </a:xfrm>
        </p:spPr>
        <p:txBody>
          <a:bodyPr/>
          <a:lstStyle/>
          <a:p>
            <a:pPr marL="0" indent="0" algn="just">
              <a:buNone/>
            </a:pPr>
            <a:r>
              <a:rPr lang="es-CL" sz="2400" dirty="0" smtClean="0"/>
              <a:t>Está </a:t>
            </a:r>
            <a:r>
              <a:rPr lang="es-CL" sz="2400" dirty="0"/>
              <a:t>basado en el conocimiento del código interno del SW. </a:t>
            </a:r>
            <a:endParaRPr lang="es-CL" sz="2400" dirty="0" smtClean="0"/>
          </a:p>
          <a:p>
            <a:pPr marL="0" indent="0" algn="just">
              <a:buNone/>
            </a:pPr>
            <a:r>
              <a:rPr lang="es-CL" sz="2400" dirty="0" smtClean="0"/>
              <a:t>El SW </a:t>
            </a:r>
            <a:r>
              <a:rPr lang="es-CL" sz="2400" dirty="0"/>
              <a:t>interno y el funcionamiento del código debe ser conocido por los ingenieros de test.</a:t>
            </a:r>
          </a:p>
          <a:p>
            <a:pPr marL="0" indent="0" algn="just">
              <a:buNone/>
            </a:pPr>
            <a:r>
              <a:rPr lang="es-CL" sz="2400" dirty="0"/>
              <a:t>Los </a:t>
            </a:r>
            <a:r>
              <a:rPr lang="es-CL" sz="2400" dirty="0" err="1"/>
              <a:t>tests</a:t>
            </a:r>
            <a:r>
              <a:rPr lang="es-CL" sz="2400" dirty="0"/>
              <a:t> se basan </a:t>
            </a:r>
            <a:r>
              <a:rPr lang="es-CL" sz="2400" dirty="0" smtClean="0"/>
              <a:t>en </a:t>
            </a:r>
            <a:r>
              <a:rPr lang="es-CL" sz="2400" dirty="0"/>
              <a:t>la cobertura de las condiciones y declaraciones del código.</a:t>
            </a:r>
          </a:p>
        </p:txBody>
      </p:sp>
      <p:sp>
        <p:nvSpPr>
          <p:cNvPr id="13314" name="AutoShape 2" descr="data:image/jpeg;base64,/9j/4AAQSkZJRgABAQAAAQABAAD/2wCEAAkGBxMTEhUUEhQWFhUXFRwUGBcVGR8aHxwfGhofFx4YFyAYHSggGh8lIhkYITIiJSkrLi4uGh8zODMuOCguLisBCgoKDg0OFxAQGiwlHyUsLC0uNy82NzgtNyssMDc4LDUsNC43LCwtLC0sMzAsLCw0LjgsKyssOCwrLCwsLCw3LP/AABEIAJIBHwMBIgACEQEDEQH/xAAbAAACAwEBAQAAAAAAAAAAAAAAAQIEBQYDB//EAEgQAAEBBQUDBwgHBgYDAQAAAAECAAMRMUEEEiFRYQWB8AYTInGRobEkMkJTwdHh8RQjMzRDYqIHFVJUctJjZHOSsrMWF5OC/8QAGAEBAQEBAQAAAAAAAAAAAAAAAAIBAwT/xAAgEQEAAwABBAMBAAAAAAAAAAAAAQIRAwQxQVETFEIh/9oADAMBAAIRAxEAPwD6+M9JQy9mtIswIZzFOMdGQHbTjOXawBlCkeKDM0YADwnDjDGdGYHWMRTjHRogdlT1eBngzhnAShTgZmjADOFJQy9mtIswIZzFOMdGQHblxWWGrCRlCkeKDM0YACmk4cYYzozA6xiKcY6NEDsqeJGeDOGcBKFOBrRgBnpKGXs1pFmBDOYpL46MgO3LissNWAMoUjxQa0YACmk4cYYzozA6xAinGOjRA7KniRngzhnCkKcDWjADPSUMj4a0izA65ikvjoyA7cuKyw1YAyhSPFBrRgAKaThr4Yzo3K262l/tVFi6SXTqz/SXgTEFaiqCEmHopETCMCTiMMepA7M+JGeDYu0thlVqc2typKHqElyoLBKXjpRiQSDFJSREKEYRIIMcA9Fq+inALWHrxKUJJUQiCTEXlRuO+jGPoknNsZzt91albLfAP08+8WXYSQEgpdqiHyfTAgSIVANYNrbX2XaHyXQD5CCm0IevE82SlSEfhQvAnG6rHAmeBg3I2HZJsr/ZNkvc4uzPVrWpKCkXFu3pSrEmUCCY4GGYYOr2RykQ/fBxcWgqs4tKCsXTcLxSIKScUEFMcZAtibS24qy7RtrxQWt06sTh6pAVAJ+sUFLCThehCU4Na5MclH1ntCX760JfK5hTl4rmylSiXpehRJUcYGEJAAQwwb125yTU/e2lfOpQi02ZFkUCkkpSlRUVpJMKkQIwnEyYKli2wU7TtUC8eO1OrEHaE3lJBfFQvAR6AxiVUg1sctE8zZ3ocrVz9q+hhKSnovAtSIxjApik45EGDeFu5HPS/fPHL5LtLwWZFwpJNyznFC8RELGBGUI4Fk55GvA6szsvXavo+0DbY3CAQVreXYXjdI5w4yGGBYPez8tELdO1IcrL14H8HIKbw+jFV8RJhMACsVCkYe1s5XodrdJU6egLfOHJUU3YKfgqT52CruAMDhFsqyciHzpNmW7tCEvrM+fLBuKKFO36r63aheiFChjJvfbXI9+/tCHyrSmCH1neu0qQejzKipYEFQAUcThGIETgGDshnCkoZHw1ozA65ikvjprFlDty3+MsN7AGUKR4oJY0YACmk4a+GtGYHXgRTf26b2iB2Z8SOm9nDOGnGU8aMAM9JQ18NaMwOuYpL46axZQ7ct/jLDewBlDXigljRgIeE4a+GtGYHXgRTf26b2iB2Z8SOm9nDOGnGU8aMAM9JQ18NaM4dcxSXx01iyh25b/GWG9gDKGvFBLGjAQ8Jw1zy1o2Vyq+6PsKIpD8RPZOW+rakOzPium9srlUPJHspJh/9Ey48WDWAppOHGGM6MwOsQIpxjkGiB2VPEjNnDOFIU4GeTADOFJQy9mtIswIZzFJfHIMgO2nGcu1hIyhSPFBnkwAFNJw4wxnRmB1iBFOMcg0QOyvFDNnDOFIU4GeTADOFJQy9mtIswIZzFOMcgyA7eO+XawBlCkeKDM0YACmk4cYYzozA6xAinGOQaIHZU8SM8GcM4UhTgZ5MAM4UlDI+GtItF69S7SVrISlIvKUrAJAEYmMoZNIDt475drYqI2l9gALM5XOP2rxBxlJ27UMY4ldAE9IPHZynz989K1PHTvm3Lx0gC4QlSnwvPYgkFVwKx80ECcW0U7MPr7RSo68p6N6O1pL94LsCHLlRXUgrfwEKXbqjGPpmMmtwzhSHGXgwZ42aYR59/L+IUPVLWjP92HD6+0TFR7p6NfA7eO+WDAGUKR4oJY0YKA2YcPr38v4hDA9UtaM07MV6+0THpDryno10DsqeJGeDOGcKQ4y1owZ42aYR59/L+IUPVLWjP8Adhw+vtExUe6ejXwO3jvlgwBlCkeKCWNGCgNmH17+X8QhgeqWtGBsw+vtExUdeU9N7XgOzPiRnhvZwzhSHGWtGDPGzTCPPv5fxCh6pa0Z/uw4fX2iYqOvKem9r4Hbx3yw3sAZQpHigljRgoDZh9e/l/EIYHqlrRgbMPr7RMVHXlPTe14Dsz4rpvZwzhpxlPGjBnjZphHn38v4hQ9UtaNk7SU9Q9docPXpuPrOXylkXUoW/Snm4QxWsE4UTjGJDa+1LapF126CTaXgIdJVIXYRerEY3URSSBOKREFURXeWFLlwhCTeP0hwpSjNSlWl2VLOpw6sAMIMGuBTScNfDWjMDrwIpv7dN7RA7M+K6b2cM4acZTxowAz0lDXw1ozA65ikvjprFlD/AHfHxlhvYAyhrxQSxowAFNJw18NaMwOvAim/t03tEDsz4rpvZwzhpxlPGjAawpKGvhrRsrlWPJH3UikPxEzy6tdW1Yf7vj4yw3tk8qgPoj6EJI/7Ey4rqwawz0lDjDWkWYEM5inGOQ7WQ76cZy7cWAMoUjPgDPJgAKaThxhjOjMDrGIpxjkGiB2V4oZ+1nDOFITHXuzyYAZ6ShxhrSLMCGcxSXxyDId/HfL2sJGUKRnwBnkwAFNJw4wxnRmB1jEU4xyDRA7K8UM/azhnCkJ8QzyYAZwpKHGGtIswIZzFJfHIMgO3jvl7Wy9vbXTZnYMAVrNxAgYRgTFUIlKBNRmJVDAbRWXqvozpcFXQp8tJgXTsxgAfRWsjCOKQFKybQstmS7Sl27SEIQEpSlKYAADAAUhQdrY2zNo2Vyi5z14lV5ayhYKlqxKiAnA0AoAkYwwtfv8AstXoz81dJ+jLwYLLq5zzwgG/zLq8IYXQt/dhljzkcui1sCGcxSXx0bBd7Zs4frXzyYl05SBdXEXFvjGF2Rv4f0qnBrX7/so/FGfmrkJ+jLwYNMCmk4a+GtGYHWMRTjHRssbes0udFB5i4x/2z4xY/f8AZavRhj5q6T9GXgwaYz0lDXw1pFmB1zFJfHRssbfs3rRHAeYvr/hnxix+/wCyj8USj5q5Cfoy8GDTAppOGvhrRmB1iBFOMdGyxt6zS50UHmLjH/bPjFj9/wBmq9GfmrpP0Za0YNMZ6Shr4a0izA65ikvjprFssbfs3rRHAeYvr/hnp4sfv+y+tGfmrkP/AMy1owaYFNJw18NaMwOsQIpxjpvbLG3rNLnRQeYuMZ/wz0Y/f9lq8GGPmrpP0Za0YNMZwpKGvhrSLeFutiXKCtcZpSABiVE3UoSKrJIATrFqf7/s0+dAIhNKxrE9HDgtCwuy/eJtKhB2kfUO1AgwUOk/XHFJIJSB6KTE+dBg9NjWBabz18E8+9AvlOIQkElLlCqoReMVQxUVKhjAe21/sxgft7PT/MO+zqa2B2cd/wA2p7XH1aZfb2eE/wCZdyYLoz0lDXw1ozA65ikvjprFkB/u475eLAGUNZ8ASxowAFNJw18NaMwOvAinGOm9ogdmfFdN7OGcNJ8QnjRgBnpKGvhrRmB1zFJfHTWLIfq+PjLDewBlDWfAEsaMBCmk4a+GtGyuVf3R9OSKf4iZ5dXvbUA7M+K6b2y+VX3R7KSYT9YmW9g1QKaThxhjOjMDrGIpxjkO1ojurxnOHezhnCkJjr3Z5MAM9JQ4w1pFvNNoTEdIRJAEoxkIYzyHa3oO+nGcva3N7GdRfWyKEFItoUpSsCkBy6MdxCeqLB0gFNJw4w1ozA6xiKcY5DtbjNobZtXMPTedoJs1rWlSUKihVmWEJMVKgYhUqQE4tqWm2v0vHqYuEodF0gFSFxKngBAAvmJicEzJIGFQ3FrCReVAJAiY4CAmSScBmaRaSaTMqdm/LvbjdobXeP7LaXZCUrTZbSpcUnFKFrcpEL2BgkkmQMJxbYRtF4LQhH1ZdqPNmAMRB0FiJvYHBUU3cAU4xmG0BTScOMNaNSffeXMx0HlMfQ3Brg7q8Zz9rUn48pcRGFx7CcPRjxRgvA10lxTWkWYjrMUl8ch2sh+rjvl7WAMoUjPiGeTBUcuFB+8V6KnLlIOqVvyrqAvpx1a4I6jEU4xyHa2e4HlL3L6O4xhD8S0ypFr8M4UhPiGeTAA10lv8NaRbNXt5yFlCS8eqB6Qcu1PLhTCIUUAhJERgTm2Fym5auXSn1kd88bbzZDtDtwtRJKIhSIDGEYgywbtNkpchw7+j3S5uJ5u5iIUINaY9bBR2db3b5F50sKSOiSPRM7qgcUkRjiIjqa0I6jEU4xyHa2Dym2lZrLaUPnhKCUXX6kIKoO1Kg7W+KQSIKCrpJlzmBbT2ZtFzaEX3D109QCBedqCgDC9dUQejgYkHERYLQNdJb/DWkWYjrMUl8dNcWQ/Vx3y9rAGUKRnxCXUwAy0nv8NaMxHUYinGOna0R3cd8/az64UhPiHgwANdJb/DWkWYjrMUl8dNWQ/Vx3y9rAGUKRnxCXUwRWTdM/NOPFNaNX2P9g4/0nUh+Qd/zb3eeacodWOPYfmWr7J+wcR9S7hH+gd2rBbGekoa+GtGp7XH1Yn9vZ6f5h3PJrg/Vx3yaltYDm0y+3s+f8y7kwXQKaThr4a0aK3gBETdMQBHAkzgI103sx3cd/zLc7ylQ8dvOeDoWlxzPNP7OBFYTeUovHIPnxxCkHE3RCUCHRA4RpCOkIxnlrRvNzakKICVpUSErASQTdJICgAZYGBk2OdpqL52lJSt2tXNxCTEfUF8CSTC/gejAiCkmbZWwtpF06s4uoxsVlAUU43nr/mQFGPmAkKgIGeMoB17t4lUQlQN3oqIxumcDlCIOOIiKFvQDrwIpxjpvbjXNveufp0C7KxaXrwdExPN2WzkEpvCAx6SowGFS3W2d5eQhRAF5KVAY1F6EcsTj7GD010lDXw1o2VyrHkj6ckU/wARM8urXVtX/l8fGXi2Tyqh9EfSkjP1iZMGsM9JcU8IsxvmKS+OXeyHfSfEZQ72E6QpGe/dnkwAFNJw4w8GpI2Q6BWQFjnHqXqwFrAKgAIwvQGCUi7IgYzavyg2ymyOg8UhSwVhEEwBiQTE3jDCB7RgW5//ANiO/wCWexH5kwrhG98mqKWntA6QbEcXYFBIuPUQKlea/N56MVSJAxOKaQize7DcqvhSVnnC7vG8qILrzFJJV0VDCBHWYtzY/aI7/l3vajtHS7PayH7RHU/oz2GFU9kL3yaviv6ZretmwLKUEPE3UXXpWq+tIuvcXt5V6IQYAmMiIs9n2CyvCH7lQeDnA8St29K03gnmyU3VlEYCUoiJxbl9p8u0PHD10LO8BeOluwSUwipBTE9IwhH5txSOioqQVIWYErQSkmEQIlJEZntaq8Fp3wa+5jPSUOMPCLUX4P0lxPzHlMR5nZxFvnOy+WdsdecpNoSBgHouKiJQWhMMvOQqVG3nPLmyqfuVLC3PRWIPExGMIYoJh5sjiLwabcVq94NdsBTScNfDWjMbxiKe+uXe1ex2p29QFulpW7IiFoN4HUEGEZ+1vPau0nNmdF6/Wl27TAAmIiceikTUTjgIlubQ4eqNoeJxupcuVBIjAFTx+FHSNxHYG5q1cpX1qemz7K5td27zlsX0nKCZJd3Yh6uEZGArGQqug/2o9UFh5ZbIHbpdwC4/tCVF5cvrBJdO4pXBIgYKMZt2dhsjty7S6dJSh2gABKQQAK7sycYsGFsHkVZ7K++kJU9eWhSFJePnpiV31AlRgAEwhdhDAQ367vZLtJUUc47vKBUHa1oBJmbqVBIUerGZa4O6vGc/az64aT4hnkwVbHYHbsKup8/Fd6Kiv0SVqUSVCAhicJSbJt3Iyyrec67DyzvjdBeWVRdKwxF4DoKkMFJODdAP1b+Iy9rA0hSM+ISjkwcFyrtm1LBZnj1D51akhNxN91cepKoJCxzfRXAxMCKtr8nNtWq1OHaS5NntXN3notCCLkCUh4HcQpV8hV0G6OiqcAD0ycOqp4rP2tyD3li4d7RDp0orfEJs72zhJBgkqeBaFKgAU84skEwKTMFOIdDaNn2xIvO3zp6QPs1u7gVM3QpKiURlGBhlRvewWoPUJeJCheh0VJgpJGBSoUUCCIYhqzvlOHiy6cOXpfApvpeILsO7+ILwqpCJ6IUTdMG8uTlsdrQp2hd9bhfNv4pUghZJWTA4hBJJBNKlg1QKaThr4a0ZjeMRTjHTtaI7uO+ftZ9cNJ8Qn1MEV+aadE8Y01p1NX2P9g5/0nch+Qd/vi3u9kYzh1fI92bV9kfYOf8ARdxjH+Ad0sfYwWwKaT3+GtGp7X+zGB+3s1P8w7nk3P7S5bu3L145Lh6q4q7eBSAYYxxVhOGPe2fbeXqFpCRZ3gIeOlzTCDt6l4QOlUJO85Nccdp8M13gz0lv8NaNWf7PQpZUQq8pKXZKSpJKQVKCTAiqlEV6Rxxbk/8A2I7n9He9qKVHS+HWwP2iOv5Z7DCqezzpeDb8V/RrcfWOxofO0qUhD1S+ddo50oKlBPNEu0XhEXcDdFIlvZ3yfs4SEB2q6HKLNC8vzEKK0gRVEKBMQrzsAYt8z5W7WTbXqFc0UoS6LspXAxiq96MRDravs/atocYOX60CZTgpJmJLBAmTAVgWuOntMaa+qK2DZzElBiSpSjeXFV9IQu8b2KSlCAcilLaFnchCUoSDBN1IGJIhgJmMcKxnEtwWzP2gvBdFochRkXjk3fSnceGAgMYhRBxwEm6bZHKqyWgpS7eoDxRgHTyLtZr0UrgpQhiYRhjRuVqWr3hrahTScNfDWnU2Vyr+6PpyRT/ETPJtWHZx3w3QxLZXKr7o9lJMJ+sTKOrSNUCmk+KeDMbxiKe+uXe0R3V4znDvZ5RhSE986Z5MHJ/tI+6u8Px00/KuUW+dXevrb7TbbC7fJCXrtK8QoJUI4iIBxrjh14tSHJqxyFmca9DD5eEW78XNFIzGTD5HdORYgcscm+uf+N2P+WcwH5Bh7jOHewOTdjrZnFIdDjDwbp9mPTMfIwk5MofOLfUdr8mrMLO/5uzOw85lZRcR0rwQbt2GN6MIQzzg3D2DklbHpA5rmkGHSfdGAqq4IqwyN3EYwa689Z3f4YxwGrB7efO0oipeIuO+kqJlGHmj8xgBUt9I2V+z9ymCrQ8W+IgSkRdoBBjJBCj1KVCEw267sbt0/cJdu0O0B28ACE3UwARlQY9TRbqI/MGOD2PyMtwVziFCyEpHSvEqIxwUl2bpu/mJAJbWtXJraCbWi1Leu7cEQCHT0FzzZ/jQlH1ZeQK8VCobux+rfxGXtYGkKRnxDPJvNa02nZU4tPLVy5fq+muX9lWp07SVLTfdwSp8odJ3euzViZ5C6Y9dYbWh8lLx0tK0GBC3ZCgeogkR4LeTt2jnnhiDFy6SpBEgFv4HHA3ryhA/wGLZD/kXZCsvHQXZXiiCV2VanUSCo3lJ8xcCpWKkk6tI6IZ6S3+HhFmN8xSXxy725V5ZNquCC5fOrYI+ZaE8y8gLsILdi6T5xxTUTk3LbK/aK+fvrS4fuVWZAeJdh6gKVzSUr5t9feQuphMLIATiScAwfRn+1HDs3Hj9yhQwIW8SkiOMlGMNzW3SwoBSTEGBCk4g1BBxB0pDFrNhsDpykIdoSlMYwSK5k1OpxLcjtjYV60Gz2d+pw5W7D20O3SYQiu6nmlSc85B5G7E/VxEDEkIW/lI8fPF2bZoS8eo6D58r7KzxMInH6xYxN0SIMcGnsLkS5s9p+llb17aVOw7Wt4ZqJiXl2SVEQSBIADDEx3dnWB24dodOUJdpQAEpSDhDrxKpTjq1kaQpGfEJRYPn+w9lPHG3bSpdoBFps/PhASQCAvm84AoujEg+d1x3du7HeoffTrGCbShAQtyTdRaEA3riv4Xg9BVKxGDS5XWN7ddWqyoDx/ZlFYdwxeoUCHjkGYURAgCqEzwDamxdqOrU5Q+dEFCwCNM0qxwIMQRMFgo8mOVVmtyVKsyiebCecSUlJSVRN0xygYmh7twb5ikvjl3twmweRrxxbLQ/sDwoS8KkvTaRziS8jeJdpF1RukkRKpxEC3RPrU/st1VqLpTggJU/QlSObMZvkqUoBBwioEXTPAxAay/NP9Jx+dPA6N8z5T8rrUl1Z3WyiXj1CXKHxS7DxCStIQlClKBgsKKcBRWOm39MtO0goOOcs1gKYF+QUPn1fqQofVoIML5EZw06Hk5YnTmzOUunaHaS7Qq6lN0RUkEkwnExiZsHy3bLl4l+9S8UXiws3l4CJrAJAAEcAIeLUrvX1t9gtGwrMtRUtw6UtWJJRiTrrL2tn7U5O2MOxds7kfXOE4Ihgp+hJHUQogxzObeqvURERGJx8vunJiBy3N9c/wDG7H/LOYZ3Bh7AZ+1gcmrHM2Zzp0OMPAtv2Y9GPkcGXwbrOWHJtf0h2LHZFEFyq9zSQlN4LEAtSiEgwNTGFGhsrkC/eY2h4lyiI6LsX1gROJUoXU+jQwa/nrmmOVWsARUYAVJgN7Wdn7IfWqIcuFPQCASYBEicFLICpEdGOLfTtkclLJZ+kl3fVCBW+JeKmZXuik9QAhCLbhOcNJ8QnrublbqJ8Q3HJ8keT9ss5BfWol0EnydMVpxJOK3mKQIyTCHVg2vyrHkj6ckU/wARM8uNG1f+W/Pxlpm2Tyqh9EfQhJGfrEy06/c3nmda1hnpL508IsxvmKdk65d7IfqpPdvlDvYTpCkZ8QzbAAU0n86eDMbxiKdk65d7RHdWfEZw72fXCkJ+2mbADPSXzp72Y3zFJZb8u9kP1Unu3y9rA0hSM+IZsABTSfzozG8Yinvrl3tEQ3V4zn7WfXCkJ+2mbADPSXzp72ovx5S4n5jymPobhv3teH6qT3b5e1qD+H0lzKFx5GcPQ3sF8Cmk9/gzG8Yinvrl3tEd1eJRn7Wg/fJQkrWUpQkXiTEAATnTviweLlyQ+ePMLqnLpAGPoLfKJMZD6xOMc2tjfMUl8cu9smy7PWp48evitLxcHaUIWU3XbsquAlBF5ZK1KiSQAoCkTdVZEmHSedEAYPXgwETjBUTPEnHdBgsAU0nv8GgtwlSVIKeirBSYYKvCBChIkg1nVvFdkSYG88AAA6Lx4mWgVC9PE72FWNJMSp4JQg9eJGGgVLOsWCq42e+douurU8Sj0QtCHhSJQSpQBKR+aJFSWs7O2elzegVrWtQUtbw3lqIEBGQEAMEgBIiTDFpqsgKo3nl7AwDx4BPDo3oZYQhmy+iJvXry53iOceXZxlehdxlDDqYLAFNJ7/BmN8xTjHLvaqiyJBvXnu9688CqEZwEs2bmyhJjeeaXnjwjsUqWswwWBnpLf4e9udtvJBBfm0Wd8+sz5RBWXUChZgRFbt4CkqhDHQdbbLuxAYXnkSIYvHh7LysFZHtYRY0iSnlIxevcOqKogaz3MGZsG1rsTsObaoqAJUi1JQQhd9RUQ9CR9UoEnzuicCDGIFjaO0xak8zZorStQS9e3SHaUgi8EKUm69WoEpATEDG8RCBuIsoAICnkCACS8eEjGOBKsDP2shY01U8xIMedeUyJVEDNg93nmmnROAHhkPDqavsf7Bx/pOpU6A7+5kuxgIIvPIwj9q8j2lUd0qlvDZVlBs7gXnmDt2r7R4D5oOJCo3cd3UwaQFNJ7/DiTU9r/Zif29mp/mHc2mbGmAF55AVD14DiY4m9ico4ANmqSHz8ISpXNOFJ5xXOLgp4hXOJdYnG6bq1qOPmpjMJDbGekt/hxJmN8xSXx4LIfq35+MtM2BpDWfEJa7mAAppPf4cSZjfMU4x4LREN3G6Pdmz64aT4hPXcwAz0lv8ADiTMb5ikvj78WQ/Vvz8ZaZsDSGs+IS13MABTSe/w9ujZXKv7o+nJH/YmbamG7jdHuzbL5VfdHspJhP1iZRpHP3MGqBTSfzozG+Y+E65d7REN1Z+3CM4d7PrhSE/bTNgBnpL5097Mb5j4Trl3sh+qk906yh3sCFIUjOXuzYACmk/nRmN8x8J1y72iIbqz9uEZ+1n1wpCftpmwAz0l86e9mN8x8J1y72Q/VSe6dZe1gQpCkZy92bAAU0n86NRf/eXE43HlDH0N3bva6Ibqz+UZ+1qVo+8uIwhcewnD0fiwXhnpLfrT3tnXRaFO1pVecoUTCB6TxJKUmJwUlMCROJgaCMLern1KsySsG4C9W7MCkE9F3Gi1iMoFKcYxKW0XDpKUpSgJSlICQkAgBIEIAUSMGCYFNJ79aMxvmOMa5d7REN1Z/KM/az64UhP20zYAZ6S36097Mb5jjry72Q/Vv3b5aZsCFIaz4hmwAFNJ7/BmN8xxjXLvaIhurP5RnpmzwrDSftpnVgBnpLf4MxvmOOvLvZD9W/iMtM2BCkKRnxCUa7mAAppPf4MxvmOOvLvaIhurP5RnpmzwrDSfEJ67mAGekt/hxJmN8xu+OXeyH6t/EZaZsCFIaz4hLXcwRX5p/pOPzp110avsf7Bz/pOpf0DOvdm3u8805Q1n4R7s2zBbeasjlQTfWp26Q6RiL6igQEaJGJUqgBMgwPa1tWVCzuDB6tBKlgR5l3GBe4yUTEICpqCjiEmGhY7Kl0lKHaYJEABUamM1HExM4klq2yLCp0k3184+Wb7xcLsVSASPRCRAJBjhMkmJvCFIaz4hLXcwAFNJ7/DiTMb5jjr4LREN2/5Rnpmz64aT4hPXcwAz0lv8OJMxOsxu+PBZf8t+fjLTNgQpDWcvdLXcwAFNJ7/DiTMb5jjr4LREN2/5R7s2eFYaT4hPXcwGukt/hxJsrlWPJH05I/7Ez49jav8Ay35+MtM2yeVUPoj6EJIz9YmUadePcwawz0l86e9mN8x8J1y72Q76T3TrKFM6MJhSFIz4hmwAFNJ/OjMb5j4Trl3tEQ3Vn7cIz9rPCsKQn7aZsAM9JfOnvZjfMfCdcu9kP1UnunWWmbCYUhSM+IZsABTSfzozG+Y+E65d7REN1Z+3CM/azwrCkJ+2mdWAGekvnT3th8o7eXDxy8AiTedpJBupUoJgp4cIJF0k1MITIDbg/VSe6dZaZsJOUKRnxDNgyrPtWxoBCHqReUVHBeKiYkmIOkYywpBvQbfs2H16fRMlVkcU9ne2iFa4VnPfhGftZ3szlCftp3sGaNu2bD65OUIL3jzY9bCdv2b16fRMlVwB83sjvbSCjn0t/EZaZsBWRyjOXuYM0bds0ueTlJW8ebvLA2/ZsPr0+iZKrI4p7O9tEK1wrOfhGembO9mcoT9tO9gzRt2zYfXJyhBe8ebHrYTt+zevT6JkquAPm9kd7aQUc+lv4jLTNgKyOUZy93fuYM0bds0ueTlJW8ebvLA2/ZsPr0+iZKrI4p7O9tEK1wrOfhGembO9mcoT9tO/cwZo27ZsPrk5QgvPEebHrYTt+zevT6JkquAPm+LaQUc+lv4jLTNgKyOUZy93fuYM0bds0Ic8nKSs8R5u8+5j9/2bD69PomSq4A4p7O9tG9rhWc/CM9M2d7M5QnxDv3MGYrblmIhzyZESV2Yp3/BqnJixPLqH78FLwunbt27j9kgJGBxul4ogkmgupkMd4KOfS38RlpmyEKQ1nxCWu5gAKaT3+HEmY3zHHXwWiIbt/wAoz0zZ4VhpPiE9dzADPSW/w4kzG+Y46+CyH6t/EZaZsCFIaz4hLXcwAFNJ7/DiTMb5jjr4LRw3b/lHuzZ4VhpPiE9dzADPSW/w4kzG+Y46+Cy/5b8/GWmbAhSGs+IS13MABTSe/wAPbo2Vyr+6PpyR/wBiZ8extTDdv+Ue7NsrlV90eykmE5c4mUaRjPHuYPkX/kNrw8qtEx+KvX8zA5Q2uI8qtEvWr/uYYYB3yhtcfvVop+Kv+5kOUVsu/erRL1q9fzMMMEjyhteHlVomPxV6/mZDlDa4jyq0S9avP+phhgHfKG1x+9Win4q/7mQ5RWy796tEvWr1/MwwwM8obXh5VaJj8Vev5mByhtcR5VaJetXn/UwwwNHKG1x+9Win4q/7miOUVsu/erRL1q9fzMMMEjyhteHlVomPxV6/mZDlDa4jyq0S9avP+phhgEcobXH71aKfir/uZDlFbLv3q0S9avX8zDDAzyhteHlVomPxV6/mYHKG1xHlVol61ef9TDDAI5Q2uP3q0TH4q/7mQ5RWy796tEvWr1/MwwwSPKG14eVWiY/FXr+ZkOUNriPKrRL1q8/6mGGARyhtcfvVomPxV/3Mhyitl371aJetXmfzMMMDPKG14eVWiY/FXr+ZmOUNriPKrRL1q8/6mTDAI5Q2uJ8qtEx+Kv8AuZDlFbLv3q0S9avM/mYYYJHlDa8PKrRMfir1/MyHKG1xHlVol61ef9TDDAI5Q2uJ8qtEx+Kv+5kOUVsu/erRL1q8z+ZhhgkeUNrw8qtEx+KvX8zIcobXEeVWiXrV5/1MMMAjlDa4nyq0TH4q/wC5q9s29alOiFWl+RAYF6s+l1sMM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6" name="AutoShape 4" descr="data:image/jpeg;base64,/9j/4AAQSkZJRgABAQAAAQABAAD/2wCEAAkGBxMTEhUUEhQWFhUXFRwUGBcVGR8aHxwfGhofFx4YFyAYHSggGh8lIhkYITIiJSkrLi4uGh8zODMuOCguLisBCgoKDg0OFxAQGiwlHyUsLC0uNy82NzgtNyssMDc4LDUsNC43LCwtLC0sMzAsLCw0LjgsKyssOCwrLCwsLCw3LP/AABEIAJIBHwMBIgACEQEDEQH/xAAbAAACAwEBAQAAAAAAAAAAAAAAAQIEBQYDB//EAEgQAAEBBQUDBwgHBgYDAQAAAAECAAMRMUEEEiFRYQWB8AYTInGRobEkMkJTwdHh8RQjMzRDYqIHFVJUctJjZHOSsrMWF5OC/8QAGAEBAQEBAQAAAAAAAAAAAAAAAAIBAwT/xAAgEQEAAwABBAMBAAAAAAAAAAAAAQIRAwQxQVETFEIh/9oADAMBAAIRAxEAPwD6+M9JQy9mtIswIZzFOMdGQHbTjOXawBlCkeKDM0YADwnDjDGdGYHWMRTjHRogdlT1eBngzhnAShTgZmjADOFJQy9mtIswIZzFOMdGQHblxWWGrCRlCkeKDM0YACmk4cYYzozA6xiKcY6NEDsqeJGeDOGcBKFOBrRgBnpKGXs1pFmBDOYpL46MgO3LissNWAMoUjxQa0YACmk4cYYzozA6xAinGOjRA7KniRngzhnCkKcDWjADPSUMj4a0izA65ikvjoyA7cuKyw1YAyhSPFBrRgAKaThr4Yzo3K262l/tVFi6SXTqz/SXgTEFaiqCEmHopETCMCTiMMepA7M+JGeDYu0thlVqc2typKHqElyoLBKXjpRiQSDFJSREKEYRIIMcA9Fq+inALWHrxKUJJUQiCTEXlRuO+jGPoknNsZzt91albLfAP08+8WXYSQEgpdqiHyfTAgSIVANYNrbX2XaHyXQD5CCm0IevE82SlSEfhQvAnG6rHAmeBg3I2HZJsr/ZNkvc4uzPVrWpKCkXFu3pSrEmUCCY4GGYYOr2RykQ/fBxcWgqs4tKCsXTcLxSIKScUEFMcZAtibS24qy7RtrxQWt06sTh6pAVAJ+sUFLCThehCU4Na5MclH1ntCX760JfK5hTl4rmylSiXpehRJUcYGEJAAQwwb125yTU/e2lfOpQi02ZFkUCkkpSlRUVpJMKkQIwnEyYKli2wU7TtUC8eO1OrEHaE3lJBfFQvAR6AxiVUg1sctE8zZ3ocrVz9q+hhKSnovAtSIxjApik45EGDeFu5HPS/fPHL5LtLwWZFwpJNyznFC8RELGBGUI4Fk55GvA6szsvXavo+0DbY3CAQVreXYXjdI5w4yGGBYPez8tELdO1IcrL14H8HIKbw+jFV8RJhMACsVCkYe1s5XodrdJU6egLfOHJUU3YKfgqT52CruAMDhFsqyciHzpNmW7tCEvrM+fLBuKKFO36r63aheiFChjJvfbXI9+/tCHyrSmCH1neu0qQejzKipYEFQAUcThGIETgGDshnCkoZHw1ozA65ikvjprFlDty3+MsN7AGUKR4oJY0YACmk4a+GtGYHXgRTf26b2iB2Z8SOm9nDOGnGU8aMAM9JQ18NaMwOuYpL46axZQ7ct/jLDewBlDXigljRgIeE4a+GtGYHXgRTf26b2iB2Z8SOm9nDOGnGU8aMAM9JQ18NaM4dcxSXx01iyh25b/GWG9gDKGvFBLGjAQ8Jw1zy1o2Vyq+6PsKIpD8RPZOW+rakOzPium9srlUPJHspJh/9Ey48WDWAppOHGGM6MwOsQIpxjkGiB2VPEjNnDOFIU4GeTADOFJQy9mtIswIZzFJfHIMgO2nGcu1hIyhSPFBnkwAFNJw4wxnRmB1iBFOMcg0QOyvFDNnDOFIU4GeTADOFJQy9mtIswIZzFOMcgyA7eO+XawBlCkeKDM0YACmk4cYYzozA6xAinGOQaIHZU8SM8GcM4UhTgZ5MAM4UlDI+GtItF69S7SVrISlIvKUrAJAEYmMoZNIDt475drYqI2l9gALM5XOP2rxBxlJ27UMY4ldAE9IPHZynz989K1PHTvm3Lx0gC4QlSnwvPYgkFVwKx80ECcW0U7MPr7RSo68p6N6O1pL94LsCHLlRXUgrfwEKXbqjGPpmMmtwzhSHGXgwZ42aYR59/L+IUPVLWjP92HD6+0TFR7p6NfA7eO+WDAGUKR4oJY0YKA2YcPr38v4hDA9UtaM07MV6+0THpDryno10DsqeJGeDOGcKQ4y1owZ42aYR59/L+IUPVLWjP8Adhw+vtExUe6ejXwO3jvlgwBlCkeKCWNGCgNmH17+X8QhgeqWtGBsw+vtExUdeU9N7XgOzPiRnhvZwzhSHGWtGDPGzTCPPv5fxCh6pa0Z/uw4fX2iYqOvKem9r4Hbx3yw3sAZQpHigljRgoDZh9e/l/EIYHqlrRgbMPr7RMVHXlPTe14Dsz4rpvZwzhpxlPGjBnjZphHn38v4hQ9UtaNk7SU9Q9docPXpuPrOXylkXUoW/Snm4QxWsE4UTjGJDa+1LapF126CTaXgIdJVIXYRerEY3URSSBOKREFURXeWFLlwhCTeP0hwpSjNSlWl2VLOpw6sAMIMGuBTScNfDWjMDrwIpv7dN7RA7M+K6b2cM4acZTxowAz0lDXw1ozA65ikvjprFlD/AHfHxlhvYAyhrxQSxowAFNJw18NaMwOvAim/t03tEDsz4rpvZwzhpxlPGjAawpKGvhrRsrlWPJH3UikPxEzy6tdW1Yf7vj4yw3tk8qgPoj6EJI/7Ey4rqwawz0lDjDWkWYEM5inGOQ7WQ76cZy7cWAMoUjPgDPJgAKaThxhjOjMDrGIpxjkGiB2V4oZ+1nDOFITHXuzyYAZ6ShxhrSLMCGcxSXxyDId/HfL2sJGUKRnwBnkwAFNJw4wxnRmB1jEU4xyDRA7K8UM/azhnCkJ8QzyYAZwpKHGGtIswIZzFJfHIMgO3jvl7Wy9vbXTZnYMAVrNxAgYRgTFUIlKBNRmJVDAbRWXqvozpcFXQp8tJgXTsxgAfRWsjCOKQFKybQstmS7Sl27SEIQEpSlKYAADAAUhQdrY2zNo2Vyi5z14lV5ayhYKlqxKiAnA0AoAkYwwtfv8AstXoz81dJ+jLwYLLq5zzwgG/zLq8IYXQt/dhljzkcui1sCGcxSXx0bBd7Zs4frXzyYl05SBdXEXFvjGF2Rv4f0qnBrX7/so/FGfmrkJ+jLwYNMCmk4a+GtGYHWMRTjHRssbes0udFB5i4x/2z4xY/f8AZavRhj5q6T9GXgwaYz0lDXw1pFmB1zFJfHRssbfs3rRHAeYvr/hnxix+/wCyj8USj5q5Cfoy8GDTAppOGvhrRmB1iBFOMdGyxt6zS50UHmLjH/bPjFj9/wBmq9GfmrpP0Za0YNMZ6Shr4a0izA65ikvjprFssbfs3rRHAeYvr/hnp4sfv+y+tGfmrkP/AMy1owaYFNJw18NaMwOsQIpxjpvbLG3rNLnRQeYuMZ/wz0Y/f9lq8GGPmrpP0Za0YNMZwpKGvhrSLeFutiXKCtcZpSABiVE3UoSKrJIATrFqf7/s0+dAIhNKxrE9HDgtCwuy/eJtKhB2kfUO1AgwUOk/XHFJIJSB6KTE+dBg9NjWBabz18E8+9AvlOIQkElLlCqoReMVQxUVKhjAe21/sxgft7PT/MO+zqa2B2cd/wA2p7XH1aZfb2eE/wCZdyYLoz0lDXw1ozA65ikvjprFkB/u475eLAGUNZ8ASxowAFNJw18NaMwOvAinGOm9ogdmfFdN7OGcNJ8QnjRgBnpKGvhrRmB1zFJfHTWLIfq+PjLDewBlDWfAEsaMBCmk4a+GtGyuVf3R9OSKf4iZ5dXvbUA7M+K6b2y+VX3R7KSYT9YmW9g1QKaThxhjOjMDrGIpxjkO1ojurxnOHezhnCkJjr3Z5MAM9JQ4w1pFvNNoTEdIRJAEoxkIYzyHa3oO+nGcva3N7GdRfWyKEFItoUpSsCkBy6MdxCeqLB0gFNJw4w1ozA6xiKcY5DtbjNobZtXMPTedoJs1rWlSUKihVmWEJMVKgYhUqQE4tqWm2v0vHqYuEodF0gFSFxKngBAAvmJicEzJIGFQ3FrCReVAJAiY4CAmSScBmaRaSaTMqdm/LvbjdobXeP7LaXZCUrTZbSpcUnFKFrcpEL2BgkkmQMJxbYRtF4LQhH1ZdqPNmAMRB0FiJvYHBUU3cAU4xmG0BTScOMNaNSffeXMx0HlMfQ3Brg7q8Zz9rUn48pcRGFx7CcPRjxRgvA10lxTWkWYjrMUl8ch2sh+rjvl7WAMoUjPiGeTBUcuFB+8V6KnLlIOqVvyrqAvpx1a4I6jEU4xyHa2e4HlL3L6O4xhD8S0ypFr8M4UhPiGeTAA10lv8NaRbNXt5yFlCS8eqB6Qcu1PLhTCIUUAhJERgTm2Fym5auXSn1kd88bbzZDtDtwtRJKIhSIDGEYgywbtNkpchw7+j3S5uJ5u5iIUINaY9bBR2db3b5F50sKSOiSPRM7qgcUkRjiIjqa0I6jEU4xyHa2Dym2lZrLaUPnhKCUXX6kIKoO1Kg7W+KQSIKCrpJlzmBbT2ZtFzaEX3D109QCBedqCgDC9dUQejgYkHERYLQNdJb/DWkWYjrMUl8dNcWQ/Vx3y9rAGUKRnxCXUwAy0nv8NaMxHUYinGOna0R3cd8/az64UhPiHgwANdJb/DWkWYjrMUl8dNWQ/Vx3y9rAGUKRnxCXUwRWTdM/NOPFNaNX2P9g4/0nUh+Qd/zb3eeacodWOPYfmWr7J+wcR9S7hH+gd2rBbGekoa+GtGp7XH1Yn9vZ6f5h3PJrg/Vx3yaltYDm0y+3s+f8y7kwXQKaThr4a0aK3gBETdMQBHAkzgI103sx3cd/zLc7ylQ8dvOeDoWlxzPNP7OBFYTeUovHIPnxxCkHE3RCUCHRA4RpCOkIxnlrRvNzakKICVpUSErASQTdJICgAZYGBk2OdpqL52lJSt2tXNxCTEfUF8CSTC/gejAiCkmbZWwtpF06s4uoxsVlAUU43nr/mQFGPmAkKgIGeMoB17t4lUQlQN3oqIxumcDlCIOOIiKFvQDrwIpxjpvbjXNveufp0C7KxaXrwdExPN2WzkEpvCAx6SowGFS3W2d5eQhRAF5KVAY1F6EcsTj7GD010lDXw1o2VyrHkj6ckU/wARM8urXVtX/l8fGXi2Tyqh9EfSkjP1iZMGsM9JcU8IsxvmKS+OXeyHfSfEZQ72E6QpGe/dnkwAFNJw4w8GpI2Q6BWQFjnHqXqwFrAKgAIwvQGCUi7IgYzavyg2ymyOg8UhSwVhEEwBiQTE3jDCB7RgW5//ANiO/wCWexH5kwrhG98mqKWntA6QbEcXYFBIuPUQKlea/N56MVSJAxOKaQize7DcqvhSVnnC7vG8qILrzFJJV0VDCBHWYtzY/aI7/l3vajtHS7PayH7RHU/oz2GFU9kL3yaviv6ZretmwLKUEPE3UXXpWq+tIuvcXt5V6IQYAmMiIs9n2CyvCH7lQeDnA8St29K03gnmyU3VlEYCUoiJxbl9p8u0PHD10LO8BeOluwSUwipBTE9IwhH5txSOioqQVIWYErQSkmEQIlJEZntaq8Fp3wa+5jPSUOMPCLUX4P0lxPzHlMR5nZxFvnOy+WdsdecpNoSBgHouKiJQWhMMvOQqVG3nPLmyqfuVLC3PRWIPExGMIYoJh5sjiLwabcVq94NdsBTScNfDWjMbxiKe+uXe1ex2p29QFulpW7IiFoN4HUEGEZ+1vPau0nNmdF6/Wl27TAAmIiceikTUTjgIlubQ4eqNoeJxupcuVBIjAFTx+FHSNxHYG5q1cpX1qemz7K5td27zlsX0nKCZJd3Yh6uEZGArGQqug/2o9UFh5ZbIHbpdwC4/tCVF5cvrBJdO4pXBIgYKMZt2dhsjty7S6dJSh2gABKQQAK7sycYsGFsHkVZ7K++kJU9eWhSFJePnpiV31AlRgAEwhdhDAQ367vZLtJUUc47vKBUHa1oBJmbqVBIUerGZa4O6vGc/az64aT4hnkwVbHYHbsKup8/Fd6Kiv0SVqUSVCAhicJSbJt3Iyyrec67DyzvjdBeWVRdKwxF4DoKkMFJODdAP1b+Iy9rA0hSM+ISjkwcFyrtm1LBZnj1D51akhNxN91cepKoJCxzfRXAxMCKtr8nNtWq1OHaS5NntXN3notCCLkCUh4HcQpV8hV0G6OiqcAD0ycOqp4rP2tyD3li4d7RDp0orfEJs72zhJBgkqeBaFKgAU84skEwKTMFOIdDaNn2xIvO3zp6QPs1u7gVM3QpKiURlGBhlRvewWoPUJeJCheh0VJgpJGBSoUUCCIYhqzvlOHiy6cOXpfApvpeILsO7+ILwqpCJ6IUTdMG8uTlsdrQp2hd9bhfNv4pUghZJWTA4hBJJBNKlg1QKaThr4a0ZjeMRTjHTtaI7uO+ftZ9cNJ8Qn1MEV+aadE8Y01p1NX2P9g5/0nch+Qd/vi3u9kYzh1fI92bV9kfYOf8ARdxjH+Ad0sfYwWwKaT3+GtGp7X+zGB+3s1P8w7nk3P7S5bu3L145Lh6q4q7eBSAYYxxVhOGPe2fbeXqFpCRZ3gIeOlzTCDt6l4QOlUJO85Nccdp8M13gz0lv8NaNWf7PQpZUQq8pKXZKSpJKQVKCTAiqlEV6Rxxbk/8A2I7n9He9qKVHS+HWwP2iOv5Z7DCqezzpeDb8V/RrcfWOxofO0qUhD1S+ddo50oKlBPNEu0XhEXcDdFIlvZ3yfs4SEB2q6HKLNC8vzEKK0gRVEKBMQrzsAYt8z5W7WTbXqFc0UoS6LspXAxiq96MRDravs/atocYOX60CZTgpJmJLBAmTAVgWuOntMaa+qK2DZzElBiSpSjeXFV9IQu8b2KSlCAcilLaFnchCUoSDBN1IGJIhgJmMcKxnEtwWzP2gvBdFochRkXjk3fSnceGAgMYhRBxwEm6bZHKqyWgpS7eoDxRgHTyLtZr0UrgpQhiYRhjRuVqWr3hrahTScNfDWnU2Vyr+6PpyRT/ETPJtWHZx3w3QxLZXKr7o9lJMJ+sTKOrSNUCmk+KeDMbxiKe+uXe0R3V4znDvZ5RhSE986Z5MHJ/tI+6u8Px00/KuUW+dXevrb7TbbC7fJCXrtK8QoJUI4iIBxrjh14tSHJqxyFmca9DD5eEW78XNFIzGTD5HdORYgcscm+uf+N2P+WcwH5Bh7jOHewOTdjrZnFIdDjDwbp9mPTMfIwk5MofOLfUdr8mrMLO/5uzOw85lZRcR0rwQbt2GN6MIQzzg3D2DklbHpA5rmkGHSfdGAqq4IqwyN3EYwa689Z3f4YxwGrB7efO0oipeIuO+kqJlGHmj8xgBUt9I2V+z9ymCrQ8W+IgSkRdoBBjJBCj1KVCEw267sbt0/cJdu0O0B28ACE3UwARlQY9TRbqI/MGOD2PyMtwVziFCyEpHSvEqIxwUl2bpu/mJAJbWtXJraCbWi1Leu7cEQCHT0FzzZ/jQlH1ZeQK8VCobux+rfxGXtYGkKRnxDPJvNa02nZU4tPLVy5fq+muX9lWp07SVLTfdwSp8odJ3euzViZ5C6Y9dYbWh8lLx0tK0GBC3ZCgeogkR4LeTt2jnnhiDFy6SpBEgFv4HHA3ryhA/wGLZD/kXZCsvHQXZXiiCV2VanUSCo3lJ8xcCpWKkk6tI6IZ6S3+HhFmN8xSXxy725V5ZNquCC5fOrYI+ZaE8y8gLsILdi6T5xxTUTk3LbK/aK+fvrS4fuVWZAeJdh6gKVzSUr5t9feQuphMLIATiScAwfRn+1HDs3Hj9yhQwIW8SkiOMlGMNzW3SwoBSTEGBCk4g1BBxB0pDFrNhsDpykIdoSlMYwSK5k1OpxLcjtjYV60Gz2d+pw5W7D20O3SYQiu6nmlSc85B5G7E/VxEDEkIW/lI8fPF2bZoS8eo6D58r7KzxMInH6xYxN0SIMcGnsLkS5s9p+llb17aVOw7Wt4ZqJiXl2SVEQSBIADDEx3dnWB24dodOUJdpQAEpSDhDrxKpTjq1kaQpGfEJRYPn+w9lPHG3bSpdoBFps/PhASQCAvm84AoujEg+d1x3du7HeoffTrGCbShAQtyTdRaEA3riv4Xg9BVKxGDS5XWN7ddWqyoDx/ZlFYdwxeoUCHjkGYURAgCqEzwDamxdqOrU5Q+dEFCwCNM0qxwIMQRMFgo8mOVVmtyVKsyiebCecSUlJSVRN0xygYmh7twb5ikvjl3twmweRrxxbLQ/sDwoS8KkvTaRziS8jeJdpF1RukkRKpxEC3RPrU/st1VqLpTggJU/QlSObMZvkqUoBBwioEXTPAxAay/NP9Jx+dPA6N8z5T8rrUl1Z3WyiXj1CXKHxS7DxCStIQlClKBgsKKcBRWOm39MtO0goOOcs1gKYF+QUPn1fqQofVoIML5EZw06Hk5YnTmzOUunaHaS7Qq6lN0RUkEkwnExiZsHy3bLl4l+9S8UXiws3l4CJrAJAAEcAIeLUrvX1t9gtGwrMtRUtw6UtWJJRiTrrL2tn7U5O2MOxds7kfXOE4Ihgp+hJHUQogxzObeqvURERGJx8vunJiBy3N9c/wDG7H/LOYZ3Bh7AZ+1gcmrHM2Zzp0OMPAtv2Y9GPkcGXwbrOWHJtf0h2LHZFEFyq9zSQlN4LEAtSiEgwNTGFGhsrkC/eY2h4lyiI6LsX1gROJUoXU+jQwa/nrmmOVWsARUYAVJgN7Wdn7IfWqIcuFPQCASYBEicFLICpEdGOLfTtkclLJZ+kl3fVCBW+JeKmZXuik9QAhCLbhOcNJ8QnrublbqJ8Q3HJ8keT9ss5BfWol0EnydMVpxJOK3mKQIyTCHVg2vyrHkj6ckU/wARM8uNG1f+W/Pxlpm2Tyqh9EfQhJGfrEy06/c3nmda1hnpL508IsxvmKdk65d7IfqpPdvlDvYTpCkZ8QzbAAU0n86eDMbxiKdk65d7RHdWfEZw72fXCkJ+2mbADPSXzp72Y3zFJZb8u9kP1Unu3y9rA0hSM+IZsABTSfzozG8Yinvrl3tEQ3V4zn7WfXCkJ+2mbADPSXzp72ovx5S4n5jymPobhv3teH6qT3b5e1qD+H0lzKFx5GcPQ3sF8Cmk9/gzG8Yinvrl3tEd1eJRn7Wg/fJQkrWUpQkXiTEAATnTviweLlyQ+ePMLqnLpAGPoLfKJMZD6xOMc2tjfMUl8cu9smy7PWp48evitLxcHaUIWU3XbsquAlBF5ZK1KiSQAoCkTdVZEmHSedEAYPXgwETjBUTPEnHdBgsAU0nv8GgtwlSVIKeirBSYYKvCBChIkg1nVvFdkSYG88AAA6Lx4mWgVC9PE72FWNJMSp4JQg9eJGGgVLOsWCq42e+douurU8Sj0QtCHhSJQSpQBKR+aJFSWs7O2elzegVrWtQUtbw3lqIEBGQEAMEgBIiTDFpqsgKo3nl7AwDx4BPDo3oZYQhmy+iJvXry53iOceXZxlehdxlDDqYLAFNJ7/BmN8xTjHLvaqiyJBvXnu9688CqEZwEs2bmyhJjeeaXnjwjsUqWswwWBnpLf4e9udtvJBBfm0Wd8+sz5RBWXUChZgRFbt4CkqhDHQdbbLuxAYXnkSIYvHh7LysFZHtYRY0iSnlIxevcOqKogaz3MGZsG1rsTsObaoqAJUi1JQQhd9RUQ9CR9UoEnzuicCDGIFjaO0xak8zZorStQS9e3SHaUgi8EKUm69WoEpATEDG8RCBuIsoAICnkCACS8eEjGOBKsDP2shY01U8xIMedeUyJVEDNg93nmmnROAHhkPDqavsf7Bx/pOpU6A7+5kuxgIIvPIwj9q8j2lUd0qlvDZVlBs7gXnmDt2r7R4D5oOJCo3cd3UwaQFNJ7/DiTU9r/Zif29mp/mHc2mbGmAF55AVD14DiY4m9ico4ANmqSHz8ISpXNOFJ5xXOLgp4hXOJdYnG6bq1qOPmpjMJDbGekt/hxJmN8xSXx4LIfq35+MtM2BpDWfEJa7mAAppPf4cSZjfMU4x4LREN3G6Pdmz64aT4hPXcwAz0lv8ADiTMb5ikvj78WQ/Vvz8ZaZsDSGs+IS13MABTSe/w9ujZXKv7o+nJH/YmbamG7jdHuzbL5VfdHspJhP1iZRpHP3MGqBTSfzozG+Y+E65d7REN1Z+3CM4d7PrhSE/bTNgBnpL5097Mb5j4Trl3sh+qk906yh3sCFIUjOXuzYACmk/nRmN8x8J1y72iIbqz9uEZ+1n1wpCftpmwAz0l86e9mN8x8J1y72Q/VSe6dZe1gQpCkZy92bAAU0n86NRf/eXE43HlDH0N3bva6Ibqz+UZ+1qVo+8uIwhcewnD0fiwXhnpLfrT3tnXRaFO1pVecoUTCB6TxJKUmJwUlMCROJgaCMLern1KsySsG4C9W7MCkE9F3Gi1iMoFKcYxKW0XDpKUpSgJSlICQkAgBIEIAUSMGCYFNJ79aMxvmOMa5d7REN1Z/KM/az64UhP20zYAZ6S36097Mb5jjry72Q/Vv3b5aZsCFIaz4hmwAFNJ7/BmN8xxjXLvaIhurP5RnpmzwrDSftpnVgBnpLf4MxvmOOvLvZD9W/iMtM2BCkKRnxCUa7mAAppPf4MxvmOOvLvaIhurP5RnpmzwrDSfEJ67mAGekt/hxJmN8xu+OXeyH6t/EZaZsCFIaz4hLXcwRX5p/pOPzp110avsf7Bz/pOpf0DOvdm3u8805Q1n4R7s2zBbeasjlQTfWp26Q6RiL6igQEaJGJUqgBMgwPa1tWVCzuDB6tBKlgR5l3GBe4yUTEICpqCjiEmGhY7Kl0lKHaYJEABUamM1HExM4klq2yLCp0k3184+Wb7xcLsVSASPRCRAJBjhMkmJvCFIaz4hLXcwAFNJ7/DiTMb5jjr4LREN2/5Rnpmz64aT4hPXcwAz0lv8OJMxOsxu+PBZf8t+fjLTNgQpDWcvdLXcwAFNJ7/DiTMb5jjr4LREN2/5R7s2eFYaT4hPXcwGukt/hxJsrlWPJH05I/7Ez49jav8Ay35+MtM2yeVUPoj6EJIz9YmUadePcwawz0l86e9mN8x8J1y72Q76T3TrKFM6MJhSFIz4hmwAFNJ/OjMb5j4Trl3tEQ3Vn7cIz9rPCsKQn7aZsAM9JfOnvZjfMfCdcu9kP1UnunWWmbCYUhSM+IZsABTSfzozG+Y+E65d7REN1Z+3CM/azwrCkJ+2mdWAGekvnT3th8o7eXDxy8AiTedpJBupUoJgp4cIJF0k1MITIDbg/VSe6dZaZsJOUKRnxDNgyrPtWxoBCHqReUVHBeKiYkmIOkYywpBvQbfs2H16fRMlVkcU9ne2iFa4VnPfhGftZ3szlCftp3sGaNu2bD65OUIL3jzY9bCdv2b16fRMlVwB83sjvbSCjn0t/EZaZsBWRyjOXuYM0bds0ueTlJW8ebvLA2/ZsPr0+iZKrI4p7O9tEK1wrOfhGembO9mcoT9tO9gzRt2zYfXJyhBe8ebHrYTt+zevT6JkquAPm9kd7aQUc+lv4jLTNgKyOUZy93fuYM0bds0ueTlJW8ebvLA2/ZsPr0+iZKrI4p7O9tEK1wrOfhGembO9mcoT9tO/cwZo27ZsPrk5QgvPEebHrYTt+zevT6JkquAPm+LaQUc+lv4jLTNgKyOUZy93fuYM0bds0Ic8nKSs8R5u8+5j9/2bD69PomSq4A4p7O9tG9rhWc/CM9M2d7M5QnxDv3MGYrblmIhzyZESV2Yp3/BqnJixPLqH78FLwunbt27j9kgJGBxul4ogkmgupkMd4KOfS38RlpmyEKQ1nxCWu5gAKaT3+HEmY3zHHXwWiIbt/wAoz0zZ4VhpPiE9dzADPSW/w4kzG+Y46+CyH6t/EZaZsCFIaz4hLXcwAFNJ7/DiTMb5jjr4LRw3b/lHuzZ4VhpPiE9dzADPSW/w4kzG+Y46+Cy/5b8/GWmbAhSGs+IS13MABTSe/wAPbo2Vyr+6PpyR/wBiZ8extTDdv+Ue7NsrlV90eykmE5c4mUaRjPHuYPkX/kNrw8qtEx+KvX8zA5Q2uI8qtEvWr/uYYYB3yhtcfvVop+Kv+5kOUVsu/erRL1q9fzMMMEjyhteHlVomPxV6/mZDlDa4jyq0S9avP+phhgHfKG1x+9Win4q/7mQ5RWy796tEvWr1/MwwwM8obXh5VaJj8Vev5mByhtcR5VaJetXn/UwwwNHKG1x+9Win4q/7miOUVsu/erRL1q9fzMMMEjyhteHlVomPxV6/mZDlDa4jyq0S9avP+phhgEcobXH71aKfir/uZDlFbLv3q0S9avX8zDDAzyhteHlVomPxV6/mYHKG1xHlVol61ef9TDDAI5Q2uP3q0TH4q/7mQ5RWy796tEvWr1/MwwwSPKG14eVWiY/FXr+ZkOUNriPKrRL1q8/6mGGARyhtcfvVomPxV/3Mhyitl371aJetXmfzMMMDPKG14eVWiY/FXr+ZmOUNriPKrRL1q8/6mTDAI5Q2uJ8qtEx+Kv8AuZDlFbLv3q0S9avM/mYYYJHlDa8PKrRMfir1/MyHKG1xHlVol61ef9TDDAI5Q2uJ8qtEx+Kv+5kOUVsu/erRL1q8z+ZhhgkeUNrw8qtEx+KvX8zIcobXEeVWiXrV5/1MMMAjlDa4nyq0TH4q/wC5q9s29alOiFWl+RAYF6s+l1sMM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8" name="AutoShape 6" descr="data:image/jpeg;base64,/9j/4AAQSkZJRgABAQAAAQABAAD/2wCEAAkGBxMTEhUUEhQWFhUXFRwUGBcVGR8aHxwfGhofFx4YFyAYHSggGh8lIhkYITIiJSkrLi4uGh8zODMuOCguLisBCgoKDg0OFxAQGiwlHyUsLC0uNy82NzgtNyssMDc4LDUsNC43LCwtLC0sMzAsLCw0LjgsKyssOCwrLCwsLCw3LP/AABEIAJIBHwMBIgACEQEDEQH/xAAbAAACAwEBAQAAAAAAAAAAAAAAAQIEBQYDB//EAEgQAAEBBQUDBwgHBgYDAQAAAAECAAMRMUEEEiFRYQWB8AYTInGRobEkMkJTwdHh8RQjMzRDYqIHFVJUctJjZHOSsrMWF5OC/8QAGAEBAQEBAQAAAAAAAAAAAAAAAAIBAwT/xAAgEQEAAwABBAMBAAAAAAAAAAAAAQIRAwQxQVETFEIh/9oADAMBAAIRAxEAPwD6+M9JQy9mtIswIZzFOMdGQHbTjOXawBlCkeKDM0YADwnDjDGdGYHWMRTjHRogdlT1eBngzhnAShTgZmjADOFJQy9mtIswIZzFOMdGQHblxWWGrCRlCkeKDM0YACmk4cYYzozA6xiKcY6NEDsqeJGeDOGcBKFOBrRgBnpKGXs1pFmBDOYpL46MgO3LissNWAMoUjxQa0YACmk4cYYzozA6xAinGOjRA7KniRngzhnCkKcDWjADPSUMj4a0izA65ikvjoyA7cuKyw1YAyhSPFBrRgAKaThr4Yzo3K262l/tVFi6SXTqz/SXgTEFaiqCEmHopETCMCTiMMepA7M+JGeDYu0thlVqc2typKHqElyoLBKXjpRiQSDFJSREKEYRIIMcA9Fq+inALWHrxKUJJUQiCTEXlRuO+jGPoknNsZzt91albLfAP08+8WXYSQEgpdqiHyfTAgSIVANYNrbX2XaHyXQD5CCm0IevE82SlSEfhQvAnG6rHAmeBg3I2HZJsr/ZNkvc4uzPVrWpKCkXFu3pSrEmUCCY4GGYYOr2RykQ/fBxcWgqs4tKCsXTcLxSIKScUEFMcZAtibS24qy7RtrxQWt06sTh6pAVAJ+sUFLCThehCU4Na5MclH1ntCX760JfK5hTl4rmylSiXpehRJUcYGEJAAQwwb125yTU/e2lfOpQi02ZFkUCkkpSlRUVpJMKkQIwnEyYKli2wU7TtUC8eO1OrEHaE3lJBfFQvAR6AxiVUg1sctE8zZ3ocrVz9q+hhKSnovAtSIxjApik45EGDeFu5HPS/fPHL5LtLwWZFwpJNyznFC8RELGBGUI4Fk55GvA6szsvXavo+0DbY3CAQVreXYXjdI5w4yGGBYPez8tELdO1IcrL14H8HIKbw+jFV8RJhMACsVCkYe1s5XodrdJU6egLfOHJUU3YKfgqT52CruAMDhFsqyciHzpNmW7tCEvrM+fLBuKKFO36r63aheiFChjJvfbXI9+/tCHyrSmCH1neu0qQejzKipYEFQAUcThGIETgGDshnCkoZHw1ozA65ikvjprFlDty3+MsN7AGUKR4oJY0YACmk4a+GtGYHXgRTf26b2iB2Z8SOm9nDOGnGU8aMAM9JQ18NaMwOuYpL46axZQ7ct/jLDewBlDXigljRgIeE4a+GtGYHXgRTf26b2iB2Z8SOm9nDOGnGU8aMAM9JQ18NaM4dcxSXx01iyh25b/GWG9gDKGvFBLGjAQ8Jw1zy1o2Vyq+6PsKIpD8RPZOW+rakOzPium9srlUPJHspJh/9Ey48WDWAppOHGGM6MwOsQIpxjkGiB2VPEjNnDOFIU4GeTADOFJQy9mtIswIZzFJfHIMgO2nGcu1hIyhSPFBnkwAFNJw4wxnRmB1iBFOMcg0QOyvFDNnDOFIU4GeTADOFJQy9mtIswIZzFOMcgyA7eO+XawBlCkeKDM0YACmk4cYYzozA6xAinGOQaIHZU8SM8GcM4UhTgZ5MAM4UlDI+GtItF69S7SVrISlIvKUrAJAEYmMoZNIDt475drYqI2l9gALM5XOP2rxBxlJ27UMY4ldAE9IPHZynz989K1PHTvm3Lx0gC4QlSnwvPYgkFVwKx80ECcW0U7MPr7RSo68p6N6O1pL94LsCHLlRXUgrfwEKXbqjGPpmMmtwzhSHGXgwZ42aYR59/L+IUPVLWjP92HD6+0TFR7p6NfA7eO+WDAGUKR4oJY0YKA2YcPr38v4hDA9UtaM07MV6+0THpDryno10DsqeJGeDOGcKQ4y1owZ42aYR59/L+IUPVLWjP8Adhw+vtExUe6ejXwO3jvlgwBlCkeKCWNGCgNmH17+X8QhgeqWtGBsw+vtExUdeU9N7XgOzPiRnhvZwzhSHGWtGDPGzTCPPv5fxCh6pa0Z/uw4fX2iYqOvKem9r4Hbx3yw3sAZQpHigljRgoDZh9e/l/EIYHqlrRgbMPr7RMVHXlPTe14Dsz4rpvZwzhpxlPGjBnjZphHn38v4hQ9UtaNk7SU9Q9docPXpuPrOXylkXUoW/Snm4QxWsE4UTjGJDa+1LapF126CTaXgIdJVIXYRerEY3URSSBOKREFURXeWFLlwhCTeP0hwpSjNSlWl2VLOpw6sAMIMGuBTScNfDWjMDrwIpv7dN7RA7M+K6b2cM4acZTxowAz0lDXw1ozA65ikvjprFlD/AHfHxlhvYAyhrxQSxowAFNJw18NaMwOvAim/t03tEDsz4rpvZwzhpxlPGjAawpKGvhrRsrlWPJH3UikPxEzy6tdW1Yf7vj4yw3tk8qgPoj6EJI/7Ey4rqwawz0lDjDWkWYEM5inGOQ7WQ76cZy7cWAMoUjPgDPJgAKaThxhjOjMDrGIpxjkGiB2V4oZ+1nDOFITHXuzyYAZ6ShxhrSLMCGcxSXxyDId/HfL2sJGUKRnwBnkwAFNJw4wxnRmB1jEU4xyDRA7K8UM/azhnCkJ8QzyYAZwpKHGGtIswIZzFJfHIMgO3jvl7Wy9vbXTZnYMAVrNxAgYRgTFUIlKBNRmJVDAbRWXqvozpcFXQp8tJgXTsxgAfRWsjCOKQFKybQstmS7Sl27SEIQEpSlKYAADAAUhQdrY2zNo2Vyi5z14lV5ayhYKlqxKiAnA0AoAkYwwtfv8AstXoz81dJ+jLwYLLq5zzwgG/zLq8IYXQt/dhljzkcui1sCGcxSXx0bBd7Zs4frXzyYl05SBdXEXFvjGF2Rv4f0qnBrX7/so/FGfmrkJ+jLwYNMCmk4a+GtGYHWMRTjHRssbes0udFB5i4x/2z4xY/f8AZavRhj5q6T9GXgwaYz0lDXw1pFmB1zFJfHRssbfs3rRHAeYvr/hnxix+/wCyj8USj5q5Cfoy8GDTAppOGvhrRmB1iBFOMdGyxt6zS50UHmLjH/bPjFj9/wBmq9GfmrpP0Za0YNMZ6Shr4a0izA65ikvjprFssbfs3rRHAeYvr/hnp4sfv+y+tGfmrkP/AMy1owaYFNJw18NaMwOsQIpxjpvbLG3rNLnRQeYuMZ/wz0Y/f9lq8GGPmrpP0Za0YNMZwpKGvhrSLeFutiXKCtcZpSABiVE3UoSKrJIATrFqf7/s0+dAIhNKxrE9HDgtCwuy/eJtKhB2kfUO1AgwUOk/XHFJIJSB6KTE+dBg9NjWBabz18E8+9AvlOIQkElLlCqoReMVQxUVKhjAe21/sxgft7PT/MO+zqa2B2cd/wA2p7XH1aZfb2eE/wCZdyYLoz0lDXw1ozA65ikvjprFkB/u475eLAGUNZ8ASxowAFNJw18NaMwOvAinGOm9ogdmfFdN7OGcNJ8QnjRgBnpKGvhrRmB1zFJfHTWLIfq+PjLDewBlDWfAEsaMBCmk4a+GtGyuVf3R9OSKf4iZ5dXvbUA7M+K6b2y+VX3R7KSYT9YmW9g1QKaThxhjOjMDrGIpxjkO1ojurxnOHezhnCkJjr3Z5MAM9JQ4w1pFvNNoTEdIRJAEoxkIYzyHa3oO+nGcva3N7GdRfWyKEFItoUpSsCkBy6MdxCeqLB0gFNJw4w1ozA6xiKcY5DtbjNobZtXMPTedoJs1rWlSUKihVmWEJMVKgYhUqQE4tqWm2v0vHqYuEodF0gFSFxKngBAAvmJicEzJIGFQ3FrCReVAJAiY4CAmSScBmaRaSaTMqdm/LvbjdobXeP7LaXZCUrTZbSpcUnFKFrcpEL2BgkkmQMJxbYRtF4LQhH1ZdqPNmAMRB0FiJvYHBUU3cAU4xmG0BTScOMNaNSffeXMx0HlMfQ3Brg7q8Zz9rUn48pcRGFx7CcPRjxRgvA10lxTWkWYjrMUl8ch2sh+rjvl7WAMoUjPiGeTBUcuFB+8V6KnLlIOqVvyrqAvpx1a4I6jEU4xyHa2e4HlL3L6O4xhD8S0ypFr8M4UhPiGeTAA10lv8NaRbNXt5yFlCS8eqB6Qcu1PLhTCIUUAhJERgTm2Fym5auXSn1kd88bbzZDtDtwtRJKIhSIDGEYgywbtNkpchw7+j3S5uJ5u5iIUINaY9bBR2db3b5F50sKSOiSPRM7qgcUkRjiIjqa0I6jEU4xyHa2Dym2lZrLaUPnhKCUXX6kIKoO1Kg7W+KQSIKCrpJlzmBbT2ZtFzaEX3D109QCBedqCgDC9dUQejgYkHERYLQNdJb/DWkWYjrMUl8dNcWQ/Vx3y9rAGUKRnxCXUwAy0nv8NaMxHUYinGOna0R3cd8/az64UhPiHgwANdJb/DWkWYjrMUl8dNWQ/Vx3y9rAGUKRnxCXUwRWTdM/NOPFNaNX2P9g4/0nUh+Qd/zb3eeacodWOPYfmWr7J+wcR9S7hH+gd2rBbGekoa+GtGp7XH1Yn9vZ6f5h3PJrg/Vx3yaltYDm0y+3s+f8y7kwXQKaThr4a0aK3gBETdMQBHAkzgI103sx3cd/zLc7ylQ8dvOeDoWlxzPNP7OBFYTeUovHIPnxxCkHE3RCUCHRA4RpCOkIxnlrRvNzakKICVpUSErASQTdJICgAZYGBk2OdpqL52lJSt2tXNxCTEfUF8CSTC/gejAiCkmbZWwtpF06s4uoxsVlAUU43nr/mQFGPmAkKgIGeMoB17t4lUQlQN3oqIxumcDlCIOOIiKFvQDrwIpxjpvbjXNveufp0C7KxaXrwdExPN2WzkEpvCAx6SowGFS3W2d5eQhRAF5KVAY1F6EcsTj7GD010lDXw1o2VyrHkj6ckU/wARM8urXVtX/l8fGXi2Tyqh9EfSkjP1iZMGsM9JcU8IsxvmKS+OXeyHfSfEZQ72E6QpGe/dnkwAFNJw4w8GpI2Q6BWQFjnHqXqwFrAKgAIwvQGCUi7IgYzavyg2ymyOg8UhSwVhEEwBiQTE3jDCB7RgW5//ANiO/wCWexH5kwrhG98mqKWntA6QbEcXYFBIuPUQKlea/N56MVSJAxOKaQize7DcqvhSVnnC7vG8qILrzFJJV0VDCBHWYtzY/aI7/l3vajtHS7PayH7RHU/oz2GFU9kL3yaviv6ZretmwLKUEPE3UXXpWq+tIuvcXt5V6IQYAmMiIs9n2CyvCH7lQeDnA8St29K03gnmyU3VlEYCUoiJxbl9p8u0PHD10LO8BeOluwSUwipBTE9IwhH5txSOioqQVIWYErQSkmEQIlJEZntaq8Fp3wa+5jPSUOMPCLUX4P0lxPzHlMR5nZxFvnOy+WdsdecpNoSBgHouKiJQWhMMvOQqVG3nPLmyqfuVLC3PRWIPExGMIYoJh5sjiLwabcVq94NdsBTScNfDWjMbxiKe+uXe1ex2p29QFulpW7IiFoN4HUEGEZ+1vPau0nNmdF6/Wl27TAAmIiceikTUTjgIlubQ4eqNoeJxupcuVBIjAFTx+FHSNxHYG5q1cpX1qemz7K5td27zlsX0nKCZJd3Yh6uEZGArGQqug/2o9UFh5ZbIHbpdwC4/tCVF5cvrBJdO4pXBIgYKMZt2dhsjty7S6dJSh2gABKQQAK7sycYsGFsHkVZ7K++kJU9eWhSFJePnpiV31AlRgAEwhdhDAQ367vZLtJUUc47vKBUHa1oBJmbqVBIUerGZa4O6vGc/az64aT4hnkwVbHYHbsKup8/Fd6Kiv0SVqUSVCAhicJSbJt3Iyyrec67DyzvjdBeWVRdKwxF4DoKkMFJODdAP1b+Iy9rA0hSM+ISjkwcFyrtm1LBZnj1D51akhNxN91cepKoJCxzfRXAxMCKtr8nNtWq1OHaS5NntXN3notCCLkCUh4HcQpV8hV0G6OiqcAD0ycOqp4rP2tyD3li4d7RDp0orfEJs72zhJBgkqeBaFKgAU84skEwKTMFOIdDaNn2xIvO3zp6QPs1u7gVM3QpKiURlGBhlRvewWoPUJeJCheh0VJgpJGBSoUUCCIYhqzvlOHiy6cOXpfApvpeILsO7+ILwqpCJ6IUTdMG8uTlsdrQp2hd9bhfNv4pUghZJWTA4hBJJBNKlg1QKaThr4a0ZjeMRTjHTtaI7uO+ftZ9cNJ8Qn1MEV+aadE8Y01p1NX2P9g5/0nch+Qd/vi3u9kYzh1fI92bV9kfYOf8ARdxjH+Ad0sfYwWwKaT3+GtGp7X+zGB+3s1P8w7nk3P7S5bu3L145Lh6q4q7eBSAYYxxVhOGPe2fbeXqFpCRZ3gIeOlzTCDt6l4QOlUJO85Nccdp8M13gz0lv8NaNWf7PQpZUQq8pKXZKSpJKQVKCTAiqlEV6Rxxbk/8A2I7n9He9qKVHS+HWwP2iOv5Z7DCqezzpeDb8V/RrcfWOxofO0qUhD1S+ddo50oKlBPNEu0XhEXcDdFIlvZ3yfs4SEB2q6HKLNC8vzEKK0gRVEKBMQrzsAYt8z5W7WTbXqFc0UoS6LspXAxiq96MRDravs/atocYOX60CZTgpJmJLBAmTAVgWuOntMaa+qK2DZzElBiSpSjeXFV9IQu8b2KSlCAcilLaFnchCUoSDBN1IGJIhgJmMcKxnEtwWzP2gvBdFochRkXjk3fSnceGAgMYhRBxwEm6bZHKqyWgpS7eoDxRgHTyLtZr0UrgpQhiYRhjRuVqWr3hrahTScNfDWnU2Vyr+6PpyRT/ETPJtWHZx3w3QxLZXKr7o9lJMJ+sTKOrSNUCmk+KeDMbxiKe+uXe0R3V4znDvZ5RhSE986Z5MHJ/tI+6u8Px00/KuUW+dXevrb7TbbC7fJCXrtK8QoJUI4iIBxrjh14tSHJqxyFmca9DD5eEW78XNFIzGTD5HdORYgcscm+uf+N2P+WcwH5Bh7jOHewOTdjrZnFIdDjDwbp9mPTMfIwk5MofOLfUdr8mrMLO/5uzOw85lZRcR0rwQbt2GN6MIQzzg3D2DklbHpA5rmkGHSfdGAqq4IqwyN3EYwa689Z3f4YxwGrB7efO0oipeIuO+kqJlGHmj8xgBUt9I2V+z9ymCrQ8W+IgSkRdoBBjJBCj1KVCEw267sbt0/cJdu0O0B28ACE3UwARlQY9TRbqI/MGOD2PyMtwVziFCyEpHSvEqIxwUl2bpu/mJAJbWtXJraCbWi1Leu7cEQCHT0FzzZ/jQlH1ZeQK8VCobux+rfxGXtYGkKRnxDPJvNa02nZU4tPLVy5fq+muX9lWp07SVLTfdwSp8odJ3euzViZ5C6Y9dYbWh8lLx0tK0GBC3ZCgeogkR4LeTt2jnnhiDFy6SpBEgFv4HHA3ryhA/wGLZD/kXZCsvHQXZXiiCV2VanUSCo3lJ8xcCpWKkk6tI6IZ6S3+HhFmN8xSXxy725V5ZNquCC5fOrYI+ZaE8y8gLsILdi6T5xxTUTk3LbK/aK+fvrS4fuVWZAeJdh6gKVzSUr5t9feQuphMLIATiScAwfRn+1HDs3Hj9yhQwIW8SkiOMlGMNzW3SwoBSTEGBCk4g1BBxB0pDFrNhsDpykIdoSlMYwSK5k1OpxLcjtjYV60Gz2d+pw5W7D20O3SYQiu6nmlSc85B5G7E/VxEDEkIW/lI8fPF2bZoS8eo6D58r7KzxMInH6xYxN0SIMcGnsLkS5s9p+llb17aVOw7Wt4ZqJiXl2SVEQSBIADDEx3dnWB24dodOUJdpQAEpSDhDrxKpTjq1kaQpGfEJRYPn+w9lPHG3bSpdoBFps/PhASQCAvm84AoujEg+d1x3du7HeoffTrGCbShAQtyTdRaEA3riv4Xg9BVKxGDS5XWN7ddWqyoDx/ZlFYdwxeoUCHjkGYURAgCqEzwDamxdqOrU5Q+dEFCwCNM0qxwIMQRMFgo8mOVVmtyVKsyiebCecSUlJSVRN0xygYmh7twb5ikvjl3twmweRrxxbLQ/sDwoS8KkvTaRziS8jeJdpF1RukkRKpxEC3RPrU/st1VqLpTggJU/QlSObMZvkqUoBBwioEXTPAxAay/NP9Jx+dPA6N8z5T8rrUl1Z3WyiXj1CXKHxS7DxCStIQlClKBgsKKcBRWOm39MtO0goOOcs1gKYF+QUPn1fqQofVoIML5EZw06Hk5YnTmzOUunaHaS7Qq6lN0RUkEkwnExiZsHy3bLl4l+9S8UXiws3l4CJrAJAAEcAIeLUrvX1t9gtGwrMtRUtw6UtWJJRiTrrL2tn7U5O2MOxds7kfXOE4Ihgp+hJHUQogxzObeqvURERGJx8vunJiBy3N9c/wDG7H/LOYZ3Bh7AZ+1gcmrHM2Zzp0OMPAtv2Y9GPkcGXwbrOWHJtf0h2LHZFEFyq9zSQlN4LEAtSiEgwNTGFGhsrkC/eY2h4lyiI6LsX1gROJUoXU+jQwa/nrmmOVWsARUYAVJgN7Wdn7IfWqIcuFPQCASYBEicFLICpEdGOLfTtkclLJZ+kl3fVCBW+JeKmZXuik9QAhCLbhOcNJ8QnrublbqJ8Q3HJ8keT9ss5BfWol0EnydMVpxJOK3mKQIyTCHVg2vyrHkj6ckU/wARM8uNG1f+W/Pxlpm2Tyqh9EfQhJGfrEy06/c3nmda1hnpL508IsxvmKdk65d7IfqpPdvlDvYTpCkZ8QzbAAU0n86eDMbxiKdk65d7RHdWfEZw72fXCkJ+2mbADPSXzp72Y3zFJZb8u9kP1Unu3y9rA0hSM+IZsABTSfzozG8Yinvrl3tEQ3V4zn7WfXCkJ+2mbADPSXzp72ovx5S4n5jymPobhv3teH6qT3b5e1qD+H0lzKFx5GcPQ3sF8Cmk9/gzG8Yinvrl3tEd1eJRn7Wg/fJQkrWUpQkXiTEAATnTviweLlyQ+ePMLqnLpAGPoLfKJMZD6xOMc2tjfMUl8cu9smy7PWp48evitLxcHaUIWU3XbsquAlBF5ZK1KiSQAoCkTdVZEmHSedEAYPXgwETjBUTPEnHdBgsAU0nv8GgtwlSVIKeirBSYYKvCBChIkg1nVvFdkSYG88AAA6Lx4mWgVC9PE72FWNJMSp4JQg9eJGGgVLOsWCq42e+douurU8Sj0QtCHhSJQSpQBKR+aJFSWs7O2elzegVrWtQUtbw3lqIEBGQEAMEgBIiTDFpqsgKo3nl7AwDx4BPDo3oZYQhmy+iJvXry53iOceXZxlehdxlDDqYLAFNJ7/BmN8xTjHLvaqiyJBvXnu9688CqEZwEs2bmyhJjeeaXnjwjsUqWswwWBnpLf4e9udtvJBBfm0Wd8+sz5RBWXUChZgRFbt4CkqhDHQdbbLuxAYXnkSIYvHh7LysFZHtYRY0iSnlIxevcOqKogaz3MGZsG1rsTsObaoqAJUi1JQQhd9RUQ9CR9UoEnzuicCDGIFjaO0xak8zZorStQS9e3SHaUgi8EKUm69WoEpATEDG8RCBuIsoAICnkCACS8eEjGOBKsDP2shY01U8xIMedeUyJVEDNg93nmmnROAHhkPDqavsf7Bx/pOpU6A7+5kuxgIIvPIwj9q8j2lUd0qlvDZVlBs7gXnmDt2r7R4D5oOJCo3cd3UwaQFNJ7/DiTU9r/Zif29mp/mHc2mbGmAF55AVD14DiY4m9ico4ANmqSHz8ISpXNOFJ5xXOLgp4hXOJdYnG6bq1qOPmpjMJDbGekt/hxJmN8xSXx4LIfq35+MtM2BpDWfEJa7mAAppPf4cSZjfMU4x4LREN3G6Pdmz64aT4hPXcwAz0lv8ADiTMb5ikvj78WQ/Vvz8ZaZsDSGs+IS13MABTSe/w9ujZXKv7o+nJH/YmbamG7jdHuzbL5VfdHspJhP1iZRpHP3MGqBTSfzozG+Y+E65d7REN1Z+3CM4d7PrhSE/bTNgBnpL5097Mb5j4Trl3sh+qk906yh3sCFIUjOXuzYACmk/nRmN8x8J1y72iIbqz9uEZ+1n1wpCftpmwAz0l86e9mN8x8J1y72Q/VSe6dZe1gQpCkZy92bAAU0n86NRf/eXE43HlDH0N3bva6Ibqz+UZ+1qVo+8uIwhcewnD0fiwXhnpLfrT3tnXRaFO1pVecoUTCB6TxJKUmJwUlMCROJgaCMLern1KsySsG4C9W7MCkE9F3Gi1iMoFKcYxKW0XDpKUpSgJSlICQkAgBIEIAUSMGCYFNJ79aMxvmOMa5d7REN1Z/KM/az64UhP20zYAZ6S36097Mb5jjry72Q/Vv3b5aZsCFIaz4hmwAFNJ7/BmN8xxjXLvaIhurP5RnpmzwrDSftpnVgBnpLf4MxvmOOvLvZD9W/iMtM2BCkKRnxCUa7mAAppPf4MxvmOOvLvaIhurP5RnpmzwrDSfEJ67mAGekt/hxJmN8xu+OXeyH6t/EZaZsCFIaz4hLXcwRX5p/pOPzp110avsf7Bz/pOpf0DOvdm3u8805Q1n4R7s2zBbeasjlQTfWp26Q6RiL6igQEaJGJUqgBMgwPa1tWVCzuDB6tBKlgR5l3GBe4yUTEICpqCjiEmGhY7Kl0lKHaYJEABUamM1HExM4klq2yLCp0k3184+Wb7xcLsVSASPRCRAJBjhMkmJvCFIaz4hLXcwAFNJ7/DiTMb5jjr4LREN2/5Rnpmz64aT4hPXcwAz0lv8OJMxOsxu+PBZf8t+fjLTNgQpDWcvdLXcwAFNJ7/DiTMb5jjr4LREN2/5R7s2eFYaT4hPXcwGukt/hxJsrlWPJH05I/7Ez49jav8Ay35+MtM2yeVUPoj6EJIz9YmUadePcwawz0l86e9mN8x8J1y72Q76T3TrKFM6MJhSFIz4hmwAFNJ/OjMb5j4Trl3tEQ3Vn7cIz9rPCsKQn7aZsAM9JfOnvZjfMfCdcu9kP1UnunWWmbCYUhSM+IZsABTSfzozG+Y+E65d7REN1Z+3CM/azwrCkJ+2mdWAGekvnT3th8o7eXDxy8AiTedpJBupUoJgp4cIJF0k1MITIDbg/VSe6dZaZsJOUKRnxDNgyrPtWxoBCHqReUVHBeKiYkmIOkYywpBvQbfs2H16fRMlVkcU9ne2iFa4VnPfhGftZ3szlCftp3sGaNu2bD65OUIL3jzY9bCdv2b16fRMlVwB83sjvbSCjn0t/EZaZsBWRyjOXuYM0bds0ueTlJW8ebvLA2/ZsPr0+iZKrI4p7O9tEK1wrOfhGembO9mcoT9tO9gzRt2zYfXJyhBe8ebHrYTt+zevT6JkquAPm9kd7aQUc+lv4jLTNgKyOUZy93fuYM0bds0ueTlJW8ebvLA2/ZsPr0+iZKrI4p7O9tEK1wrOfhGembO9mcoT9tO/cwZo27ZsPrk5QgvPEebHrYTt+zevT6JkquAPm+LaQUc+lv4jLTNgKyOUZy93fuYM0bds0Ic8nKSs8R5u8+5j9/2bD69PomSq4A4p7O9tG9rhWc/CM9M2d7M5QnxDv3MGYrblmIhzyZESV2Yp3/BqnJixPLqH78FLwunbt27j9kgJGBxul4ogkmgupkMd4KOfS38RlpmyEKQ1nxCWu5gAKaT3+HEmY3zHHXwWiIbt/wAoz0zZ4VhpPiE9dzADPSW/w4kzG+Y46+CyH6t/EZaZsCFIaz4hLXcwAFNJ7/DiTMb5jjr4LRw3b/lHuzZ4VhpPiE9dzADPSW/w4kzG+Y46+Cy/5b8/GWmbAhSGs+IS13MABTSe/wAPbo2Vyr+6PpyR/wBiZ8extTDdv+Ue7NsrlV90eykmE5c4mUaRjPHuYPkX/kNrw8qtEx+KvX8zA5Q2uI8qtEvWr/uYYYB3yhtcfvVop+Kv+5kOUVsu/erRL1q9fzMMMEjyhteHlVomPxV6/mZDlDa4jyq0S9avP+phhgHfKG1x+9Win4q/7mQ5RWy796tEvWr1/MwwwM8obXh5VaJj8Vev5mByhtcR5VaJetXn/UwwwNHKG1x+9Win4q/7miOUVsu/erRL1q9fzMMMEjyhteHlVomPxV6/mZDlDa4jyq0S9avP+phhgEcobXH71aKfir/uZDlFbLv3q0S9avX8zDDAzyhteHlVomPxV6/mYHKG1xHlVol61ef9TDDAI5Q2uP3q0TH4q/7mQ5RWy796tEvWr1/MwwwSPKG14eVWiY/FXr+ZkOUNriPKrRL1q8/6mGGARyhtcfvVomPxV/3Mhyitl371aJetXmfzMMMDPKG14eVWiY/FXr+ZmOUNriPKrRL1q8/6mTDAI5Q2uJ8qtEx+Kv8AuZDlFbLv3q0S9avM/mYYYJHlDa8PKrRMfir1/MyHKG1xHlVol61ef9TDDAI5Q2uJ8qtEx+Kv+5kOUVsu/erRL1q8z+ZhhgkeUNrw8qtEx+KvX8zIcobXEeVWiXrV5/1MMMAjlDa4nyq0TH4q/wC5q9s29alOiFWl+RAYF6s+l1sMM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pSp>
        <p:nvGrpSpPr>
          <p:cNvPr id="16" name="15 Grupo"/>
          <p:cNvGrpSpPr/>
          <p:nvPr/>
        </p:nvGrpSpPr>
        <p:grpSpPr>
          <a:xfrm>
            <a:off x="1643042" y="3571876"/>
            <a:ext cx="6215106" cy="1714512"/>
            <a:chOff x="1643042" y="3429000"/>
            <a:chExt cx="6215106" cy="1714512"/>
          </a:xfrm>
        </p:grpSpPr>
        <p:pic>
          <p:nvPicPr>
            <p:cNvPr id="13320" name="Picture 8" descr="http://4.bp.blogspot.com/-kqLvZa1_H_A/T-ckbRZQuNI/AAAAAAAAAEQ/I5uwF35Xkvg/s1600/1.png"/>
            <p:cNvPicPr>
              <a:picLocks noChangeAspect="1" noChangeArrowheads="1"/>
            </p:cNvPicPr>
            <p:nvPr/>
          </p:nvPicPr>
          <p:blipFill>
            <a:blip r:embed="rId3"/>
            <a:srcRect/>
            <a:stretch>
              <a:fillRect/>
            </a:stretch>
          </p:blipFill>
          <p:spPr bwMode="auto">
            <a:xfrm>
              <a:off x="3571868" y="4000504"/>
              <a:ext cx="2089777" cy="962013"/>
            </a:xfrm>
            <a:prstGeom prst="rect">
              <a:avLst/>
            </a:prstGeom>
            <a:noFill/>
          </p:spPr>
        </p:pic>
        <p:sp>
          <p:nvSpPr>
            <p:cNvPr id="9" name="8 Cubo"/>
            <p:cNvSpPr/>
            <p:nvPr/>
          </p:nvSpPr>
          <p:spPr>
            <a:xfrm>
              <a:off x="3357554" y="3429000"/>
              <a:ext cx="2928958" cy="1714512"/>
            </a:xfrm>
            <a:prstGeom prst="cub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smtClean="0">
                  <a:solidFill>
                    <a:srgbClr val="002060"/>
                  </a:solidFill>
                </a:rPr>
                <a:t>SW</a:t>
              </a:r>
            </a:p>
            <a:p>
              <a:pPr algn="ctr"/>
              <a:endParaRPr lang="es-ES_tradnl" dirty="0" smtClean="0">
                <a:solidFill>
                  <a:srgbClr val="002060"/>
                </a:solidFill>
              </a:endParaRPr>
            </a:p>
            <a:p>
              <a:pPr algn="ctr"/>
              <a:endParaRPr lang="es-ES_tradnl" dirty="0" smtClean="0">
                <a:solidFill>
                  <a:srgbClr val="002060"/>
                </a:solidFill>
              </a:endParaRPr>
            </a:p>
            <a:p>
              <a:pPr algn="ctr"/>
              <a:endParaRPr lang="es-ES_tradnl" dirty="0" smtClean="0">
                <a:solidFill>
                  <a:srgbClr val="002060"/>
                </a:solidFill>
              </a:endParaRPr>
            </a:p>
            <a:p>
              <a:pPr algn="ctr"/>
              <a:endParaRPr lang="es-ES_tradnl" dirty="0" smtClean="0">
                <a:solidFill>
                  <a:srgbClr val="002060"/>
                </a:solidFill>
              </a:endParaRPr>
            </a:p>
            <a:p>
              <a:pPr algn="ctr"/>
              <a:endParaRPr lang="es-ES_tradnl" dirty="0" smtClean="0">
                <a:solidFill>
                  <a:srgbClr val="002060"/>
                </a:solidFill>
              </a:endParaRPr>
            </a:p>
            <a:p>
              <a:pPr algn="ctr"/>
              <a:endParaRPr lang="es-AR" dirty="0">
                <a:solidFill>
                  <a:srgbClr val="002060"/>
                </a:solidFill>
              </a:endParaRPr>
            </a:p>
          </p:txBody>
        </p:sp>
        <p:cxnSp>
          <p:nvCxnSpPr>
            <p:cNvPr id="11" name="10 Conector recto de flecha"/>
            <p:cNvCxnSpPr/>
            <p:nvPr/>
          </p:nvCxnSpPr>
          <p:spPr>
            <a:xfrm>
              <a:off x="1731478" y="4500570"/>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6429388" y="4500570"/>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13 CuadroTexto"/>
            <p:cNvSpPr txBox="1"/>
            <p:nvPr/>
          </p:nvSpPr>
          <p:spPr>
            <a:xfrm>
              <a:off x="1643042" y="4143380"/>
              <a:ext cx="1088568" cy="369332"/>
            </a:xfrm>
            <a:prstGeom prst="rect">
              <a:avLst/>
            </a:prstGeom>
            <a:noFill/>
          </p:spPr>
          <p:txBody>
            <a:bodyPr wrap="none" rtlCol="0">
              <a:spAutoFit/>
            </a:bodyPr>
            <a:lstStyle/>
            <a:p>
              <a:r>
                <a:rPr lang="es-ES_tradnl" dirty="0" smtClean="0"/>
                <a:t>ENTRADA</a:t>
              </a:r>
              <a:endParaRPr lang="es-AR" dirty="0"/>
            </a:p>
          </p:txBody>
        </p:sp>
        <p:sp>
          <p:nvSpPr>
            <p:cNvPr id="15" name="14 CuadroTexto"/>
            <p:cNvSpPr txBox="1"/>
            <p:nvPr/>
          </p:nvSpPr>
          <p:spPr>
            <a:xfrm>
              <a:off x="6722740" y="4071942"/>
              <a:ext cx="849656" cy="369332"/>
            </a:xfrm>
            <a:prstGeom prst="rect">
              <a:avLst/>
            </a:prstGeom>
            <a:noFill/>
          </p:spPr>
          <p:txBody>
            <a:bodyPr wrap="none" rtlCol="0">
              <a:spAutoFit/>
            </a:bodyPr>
            <a:lstStyle/>
            <a:p>
              <a:r>
                <a:rPr lang="es-ES_tradnl" dirty="0" smtClean="0"/>
                <a:t>SALIDA</a:t>
              </a:r>
              <a:endParaRPr lang="es-AR" dirty="0"/>
            </a:p>
          </p:txBody>
        </p:sp>
      </p:grpSp>
    </p:spTree>
    <p:extLst>
      <p:ext uri="{BB962C8B-B14F-4D97-AF65-F5344CB8AC3E}">
        <p14:creationId xmlns:p14="http://schemas.microsoft.com/office/powerpoint/2010/main" val="1464329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0" y="45785"/>
            <a:ext cx="9010855" cy="5866221"/>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N°2</a:t>
            </a:r>
          </a:p>
          <a:p>
            <a:pPr algn="ctr"/>
            <a:r>
              <a:rPr lang="es-CL" sz="2800" dirty="0">
                <a:latin typeface="Calibri" pitchFamily="34" charset="0"/>
              </a:rPr>
              <a:t>Técnicas de Pruebas de Software</a:t>
            </a:r>
          </a:p>
          <a:p>
            <a:pPr algn="ctr"/>
            <a:endParaRPr lang="es-CL" sz="2800" dirty="0">
              <a:latin typeface="Calibri" pitchFamily="34" charset="0"/>
            </a:endParaRPr>
          </a:p>
          <a:p>
            <a:pPr algn="ctr"/>
            <a:r>
              <a:rPr lang="es-CL" sz="2800" smtClean="0">
                <a:latin typeface="Calibri" pitchFamily="34" charset="0"/>
              </a:rPr>
              <a:t>Aprendizajes Esperados:</a:t>
            </a:r>
            <a:endParaRPr lang="es-CL" sz="2800" dirty="0" smtClean="0">
              <a:latin typeface="Calibri" pitchFamily="34" charset="0"/>
            </a:endParaRPr>
          </a:p>
          <a:p>
            <a:pPr algn="ctr"/>
            <a:r>
              <a:rPr lang="es-AR" sz="2800" dirty="0" smtClean="0"/>
              <a:t>Reconocer las características de las técnicas y tipos de prueba para realizar su implementación en un proyecto informático. </a:t>
            </a:r>
          </a:p>
          <a:p>
            <a:pPr algn="ctr"/>
            <a:r>
              <a:rPr lang="es-CL" sz="2800" dirty="0" smtClean="0"/>
              <a:t>Proponer </a:t>
            </a:r>
            <a:r>
              <a:rPr lang="es-CL" sz="2800" dirty="0"/>
              <a:t>Técnicas de prueba según requerimiento de </a:t>
            </a:r>
            <a:r>
              <a:rPr lang="es-CL" sz="2800" dirty="0" smtClean="0"/>
              <a:t>Software.</a:t>
            </a:r>
          </a:p>
          <a:p>
            <a:pPr algn="ctr"/>
            <a:r>
              <a:rPr lang="es-CL" sz="2800" dirty="0"/>
              <a:t>Trabajar en equipo para la integración del proyecto y logro de los </a:t>
            </a:r>
            <a:r>
              <a:rPr lang="es-CL" sz="2800" dirty="0" smtClean="0"/>
              <a:t>objetivos</a:t>
            </a:r>
            <a:endParaRPr lang="es-CL"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dirty="0" smtClean="0"/>
              <a:t>Se conoce el código</a:t>
            </a:r>
          </a:p>
          <a:p>
            <a:pPr>
              <a:buNone/>
            </a:pPr>
            <a:r>
              <a:rPr lang="es-AR" dirty="0" smtClean="0"/>
              <a:t>Se verifica:</a:t>
            </a:r>
          </a:p>
          <a:p>
            <a:pPr>
              <a:buFont typeface="Wingdings" pitchFamily="2" charset="2"/>
              <a:buChar char="ü"/>
            </a:pPr>
            <a:r>
              <a:rPr lang="es-AR" sz="2800" dirty="0" smtClean="0"/>
              <a:t>Los flujos de la aplicación </a:t>
            </a:r>
          </a:p>
          <a:p>
            <a:pPr>
              <a:buFont typeface="Wingdings" pitchFamily="2" charset="2"/>
              <a:buChar char="ü"/>
            </a:pPr>
            <a:r>
              <a:rPr lang="es-AR" sz="2800" dirty="0" smtClean="0"/>
              <a:t>Las lógicas contenidas </a:t>
            </a:r>
          </a:p>
          <a:p>
            <a:pPr>
              <a:buFont typeface="Wingdings" pitchFamily="2" charset="2"/>
              <a:buChar char="ü"/>
            </a:pPr>
            <a:r>
              <a:rPr lang="es-AR" sz="2800" dirty="0" smtClean="0"/>
              <a:t>Los flujos de datos</a:t>
            </a:r>
          </a:p>
          <a:p>
            <a:pPr>
              <a:buFont typeface="Wingdings" pitchFamily="2" charset="2"/>
              <a:buChar char="ü"/>
            </a:pPr>
            <a:r>
              <a:rPr lang="es-AR" sz="2800" dirty="0" smtClean="0"/>
              <a:t>La validez de la construcción de bucles</a:t>
            </a:r>
            <a:r>
              <a:rPr lang="es-AR" sz="2800" i="1" dirty="0" smtClean="0"/>
              <a:t>(</a:t>
            </a:r>
            <a:r>
              <a:rPr lang="es-AR" sz="2800" i="1" dirty="0" err="1" smtClean="0"/>
              <a:t>loop</a:t>
            </a:r>
            <a:r>
              <a:rPr lang="es-AR" sz="2800" i="1" dirty="0" smtClean="0"/>
              <a:t> o ciclo)</a:t>
            </a:r>
            <a:r>
              <a:rPr lang="es-AR" sz="2800" dirty="0" smtClean="0"/>
              <a:t>.</a:t>
            </a:r>
            <a:endParaRPr lang="es-AR" sz="2800" dirty="0"/>
          </a:p>
        </p:txBody>
      </p:sp>
      <p:sp>
        <p:nvSpPr>
          <p:cNvPr id="3" name="2 Título"/>
          <p:cNvSpPr>
            <a:spLocks noGrp="1"/>
          </p:cNvSpPr>
          <p:nvPr>
            <p:ph type="title"/>
          </p:nvPr>
        </p:nvSpPr>
        <p:spPr/>
        <p:txBody>
          <a:bodyPr/>
          <a:lstStyle/>
          <a:p>
            <a:r>
              <a:rPr lang="es-CL" dirty="0" smtClean="0"/>
              <a:t>Test de Caja Blanca</a:t>
            </a:r>
            <a:endParaRPr lang="es-AR" dirty="0"/>
          </a:p>
        </p:txBody>
      </p:sp>
      <p:pic>
        <p:nvPicPr>
          <p:cNvPr id="35842" name="Picture 2"/>
          <p:cNvPicPr>
            <a:picLocks noChangeAspect="1" noChangeArrowheads="1"/>
          </p:cNvPicPr>
          <p:nvPr/>
        </p:nvPicPr>
        <p:blipFill>
          <a:blip r:embed="rId2"/>
          <a:srcRect/>
          <a:stretch>
            <a:fillRect/>
          </a:stretch>
        </p:blipFill>
        <p:spPr bwMode="auto">
          <a:xfrm>
            <a:off x="5072066" y="1928802"/>
            <a:ext cx="3376548" cy="164307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smtClean="0"/>
              <a:t>Test de Caja Gris</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dirty="0" smtClean="0"/>
              <a:t>Es </a:t>
            </a:r>
            <a:r>
              <a:rPr lang="es-CL" dirty="0"/>
              <a:t>una combinación de pruebas de caja blanca y </a:t>
            </a:r>
            <a:r>
              <a:rPr lang="es-CL" dirty="0" smtClean="0"/>
              <a:t>caja negra. </a:t>
            </a:r>
          </a:p>
          <a:p>
            <a:pPr marL="0" indent="0" algn="just">
              <a:buNone/>
            </a:pPr>
            <a:r>
              <a:rPr lang="es-CL" dirty="0" smtClean="0"/>
              <a:t>El </a:t>
            </a:r>
            <a:r>
              <a:rPr lang="es-CL" dirty="0"/>
              <a:t>objetivo de esta prueba es buscar </a:t>
            </a:r>
            <a:r>
              <a:rPr lang="es-CL" dirty="0" smtClean="0"/>
              <a:t>defectos relacionados a </a:t>
            </a:r>
            <a:r>
              <a:rPr lang="es-CL" dirty="0"/>
              <a:t>la estructura incorrecta o el uso inadecuado de aplicaciones. Pruebas de caja gris es también conocida como la prueba </a:t>
            </a:r>
            <a:r>
              <a:rPr lang="es-CL" dirty="0" smtClean="0"/>
              <a:t>translúcida(</a:t>
            </a:r>
            <a:r>
              <a:rPr lang="es-CL" dirty="0" err="1" smtClean="0"/>
              <a:t>glass</a:t>
            </a:r>
            <a:r>
              <a:rPr lang="es-CL" dirty="0" smtClean="0"/>
              <a:t>-box).</a:t>
            </a:r>
            <a:endParaRPr lang="es-CL" b="1" dirty="0"/>
          </a:p>
        </p:txBody>
      </p:sp>
    </p:spTree>
    <p:extLst>
      <p:ext uri="{BB962C8B-B14F-4D97-AF65-F5344CB8AC3E}">
        <p14:creationId xmlns:p14="http://schemas.microsoft.com/office/powerpoint/2010/main" val="1471426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88262998"/>
              </p:ext>
            </p:extLst>
          </p:nvPr>
        </p:nvGraphicFramePr>
        <p:xfrm>
          <a:off x="457200" y="1854200"/>
          <a:ext cx="8229600" cy="2651760"/>
        </p:xfrm>
        <a:graphic>
          <a:graphicData uri="http://schemas.openxmlformats.org/drawingml/2006/table">
            <a:tbl>
              <a:tblPr firstRow="1" bandRow="1">
                <a:tableStyleId>{5C22544A-7EE6-4342-B048-85BDC9FD1C3A}</a:tableStyleId>
              </a:tblPr>
              <a:tblGrid>
                <a:gridCol w="2057400"/>
                <a:gridCol w="2057400"/>
                <a:gridCol w="2057400"/>
                <a:gridCol w="2057400"/>
              </a:tblGrid>
              <a:tr h="0">
                <a:tc rowSpan="2">
                  <a:txBody>
                    <a:bodyPr/>
                    <a:lstStyle/>
                    <a:p>
                      <a:pPr algn="ctr"/>
                      <a:endParaRPr lang="es-ES_tradnl" sz="1050" dirty="0" smtClean="0"/>
                    </a:p>
                    <a:p>
                      <a:pPr algn="ctr"/>
                      <a:r>
                        <a:rPr lang="es-ES_tradnl" sz="2400" dirty="0" smtClean="0"/>
                        <a:t>¿Cómo probar?</a:t>
                      </a:r>
                      <a:endParaRPr lang="es-AR" sz="2400" dirty="0"/>
                    </a:p>
                  </a:txBody>
                  <a:tcPr/>
                </a:tc>
                <a:tc gridSpan="3">
                  <a:txBody>
                    <a:bodyPr/>
                    <a:lstStyle/>
                    <a:p>
                      <a:pPr algn="ctr"/>
                      <a:r>
                        <a:rPr lang="es-ES_tradnl" sz="2400" dirty="0" smtClean="0"/>
                        <a:t>¿Qué</a:t>
                      </a:r>
                      <a:r>
                        <a:rPr lang="es-ES_tradnl" sz="2400" baseline="0" dirty="0" smtClean="0"/>
                        <a:t> probar?</a:t>
                      </a:r>
                      <a:endParaRPr lang="es-AR" sz="2400" dirty="0"/>
                    </a:p>
                  </a:txBody>
                  <a:tcPr/>
                </a:tc>
                <a:tc hMerge="1">
                  <a:txBody>
                    <a:bodyPr/>
                    <a:lstStyle/>
                    <a:p>
                      <a:endParaRPr lang="es-AR" dirty="0"/>
                    </a:p>
                  </a:txBody>
                  <a:tcPr/>
                </a:tc>
                <a:tc hMerge="1">
                  <a:txBody>
                    <a:bodyPr/>
                    <a:lstStyle/>
                    <a:p>
                      <a:endParaRPr lang="es-AR" dirty="0"/>
                    </a:p>
                  </a:txBody>
                  <a:tcPr/>
                </a:tc>
              </a:tr>
              <a:tr h="370840">
                <a:tc vMerge="1">
                  <a:txBody>
                    <a:bodyPr/>
                    <a:lstStyle/>
                    <a:p>
                      <a:endParaRPr lang="es-AR" dirty="0"/>
                    </a:p>
                  </a:txBody>
                  <a:tcPr/>
                </a:tc>
                <a:tc>
                  <a:txBody>
                    <a:bodyPr/>
                    <a:lstStyle/>
                    <a:p>
                      <a:pPr algn="ctr"/>
                      <a:r>
                        <a:rPr lang="es-ES_tradnl" sz="2400" dirty="0" err="1" smtClean="0"/>
                        <a:t>Req</a:t>
                      </a:r>
                      <a:r>
                        <a:rPr lang="es-ES_tradnl" sz="2400" dirty="0" smtClean="0"/>
                        <a:t>.</a:t>
                      </a:r>
                      <a:r>
                        <a:rPr lang="es-ES_tradnl" sz="2400" baseline="0" dirty="0" smtClean="0"/>
                        <a:t> Funcionales</a:t>
                      </a:r>
                      <a:endParaRPr lang="es-AR" sz="2400" dirty="0"/>
                    </a:p>
                  </a:txBody>
                  <a:tcPr/>
                </a:tc>
                <a:tc>
                  <a:txBody>
                    <a:bodyPr/>
                    <a:lstStyle/>
                    <a:p>
                      <a:pPr algn="ctr"/>
                      <a:r>
                        <a:rPr lang="es-ES_tradnl" sz="2400" dirty="0" err="1" smtClean="0"/>
                        <a:t>Req</a:t>
                      </a:r>
                      <a:r>
                        <a:rPr lang="es-ES_tradnl" sz="2400" dirty="0" smtClean="0"/>
                        <a:t>. No Funcionales</a:t>
                      </a:r>
                      <a:endParaRPr lang="es-AR" sz="2400" dirty="0"/>
                    </a:p>
                  </a:txBody>
                  <a:tcPr/>
                </a:tc>
                <a:tc>
                  <a:txBody>
                    <a:bodyPr/>
                    <a:lstStyle/>
                    <a:p>
                      <a:pPr algn="ctr"/>
                      <a:r>
                        <a:rPr lang="es-ES_tradnl" sz="2400" dirty="0" smtClean="0"/>
                        <a:t>Código</a:t>
                      </a:r>
                      <a:endParaRPr lang="es-AR" sz="2400" dirty="0"/>
                    </a:p>
                  </a:txBody>
                  <a:tcPr/>
                </a:tc>
              </a:tr>
              <a:tr h="370840">
                <a:tc>
                  <a:txBody>
                    <a:bodyPr/>
                    <a:lstStyle/>
                    <a:p>
                      <a:pPr algn="ctr"/>
                      <a:r>
                        <a:rPr lang="es-ES_tradnl" sz="2400" dirty="0" smtClean="0"/>
                        <a:t>Caja negra</a:t>
                      </a:r>
                      <a:endParaRPr lang="es-AR" sz="2400" dirty="0"/>
                    </a:p>
                  </a:txBody>
                  <a:tcPr/>
                </a:tc>
                <a:tc>
                  <a:txBody>
                    <a:bodyPr/>
                    <a:lstStyle/>
                    <a:p>
                      <a:pPr algn="ctr"/>
                      <a:r>
                        <a:rPr lang="es-ES_tradnl" sz="2400" dirty="0" smtClean="0"/>
                        <a:t>X</a:t>
                      </a:r>
                      <a:endParaRPr lang="es-AR" sz="2400" dirty="0"/>
                    </a:p>
                  </a:txBody>
                  <a:tcPr/>
                </a:tc>
                <a:tc>
                  <a:txBody>
                    <a:bodyPr/>
                    <a:lstStyle/>
                    <a:p>
                      <a:pPr algn="ctr"/>
                      <a:endParaRPr lang="es-AR" sz="2400" dirty="0"/>
                    </a:p>
                  </a:txBody>
                  <a:tcPr/>
                </a:tc>
                <a:tc>
                  <a:txBody>
                    <a:bodyPr/>
                    <a:lstStyle/>
                    <a:p>
                      <a:pPr algn="ctr"/>
                      <a:endParaRPr lang="es-AR" sz="2400"/>
                    </a:p>
                  </a:txBody>
                  <a:tcPr/>
                </a:tc>
              </a:tr>
              <a:tr h="370840">
                <a:tc>
                  <a:txBody>
                    <a:bodyPr/>
                    <a:lstStyle/>
                    <a:p>
                      <a:pPr algn="ctr"/>
                      <a:r>
                        <a:rPr lang="es-ES_tradnl" sz="2400" dirty="0" smtClean="0"/>
                        <a:t>Caja Blanca</a:t>
                      </a:r>
                      <a:endParaRPr lang="es-AR" sz="2400" dirty="0"/>
                    </a:p>
                  </a:txBody>
                  <a:tcPr/>
                </a:tc>
                <a:tc>
                  <a:txBody>
                    <a:bodyPr/>
                    <a:lstStyle/>
                    <a:p>
                      <a:pPr algn="ctr"/>
                      <a:endParaRPr lang="es-AR" sz="2400"/>
                    </a:p>
                  </a:txBody>
                  <a:tcPr/>
                </a:tc>
                <a:tc>
                  <a:txBody>
                    <a:bodyPr/>
                    <a:lstStyle/>
                    <a:p>
                      <a:pPr algn="ctr"/>
                      <a:endParaRPr lang="es-AR" sz="2400" dirty="0"/>
                    </a:p>
                  </a:txBody>
                  <a:tcPr/>
                </a:tc>
                <a:tc>
                  <a:txBody>
                    <a:bodyPr/>
                    <a:lstStyle/>
                    <a:p>
                      <a:pPr algn="ctr"/>
                      <a:r>
                        <a:rPr lang="es-ES_tradnl" sz="2400" dirty="0" smtClean="0"/>
                        <a:t>X</a:t>
                      </a:r>
                      <a:endParaRPr lang="es-AR" sz="2400" dirty="0"/>
                    </a:p>
                  </a:txBody>
                  <a:tcPr/>
                </a:tc>
              </a:tr>
              <a:tr h="370840">
                <a:tc>
                  <a:txBody>
                    <a:bodyPr/>
                    <a:lstStyle/>
                    <a:p>
                      <a:pPr algn="ctr"/>
                      <a:r>
                        <a:rPr lang="es-ES_tradnl" sz="2400" dirty="0" smtClean="0"/>
                        <a:t>Caja gris</a:t>
                      </a:r>
                      <a:endParaRPr lang="es-AR" sz="2400" dirty="0"/>
                    </a:p>
                  </a:txBody>
                  <a:tcPr/>
                </a:tc>
                <a:tc>
                  <a:txBody>
                    <a:bodyPr/>
                    <a:lstStyle/>
                    <a:p>
                      <a:pPr algn="ctr"/>
                      <a:endParaRPr lang="es-AR" sz="2400" dirty="0"/>
                    </a:p>
                  </a:txBody>
                  <a:tcPr/>
                </a:tc>
                <a:tc>
                  <a:txBody>
                    <a:bodyPr/>
                    <a:lstStyle/>
                    <a:p>
                      <a:pPr algn="ctr"/>
                      <a:r>
                        <a:rPr lang="es-ES_tradnl" sz="2400" dirty="0" smtClean="0"/>
                        <a:t>X</a:t>
                      </a:r>
                      <a:endParaRPr lang="es-AR" sz="2400" dirty="0"/>
                    </a:p>
                  </a:txBody>
                  <a:tcPr/>
                </a:tc>
                <a:tc>
                  <a:txBody>
                    <a:bodyPr/>
                    <a:lstStyle/>
                    <a:p>
                      <a:pPr algn="ctr"/>
                      <a:endParaRPr lang="es-AR" sz="2400" dirty="0"/>
                    </a:p>
                  </a:txBody>
                  <a:tcPr/>
                </a:tc>
              </a:tr>
            </a:tbl>
          </a:graphicData>
        </a:graphic>
      </p:graphicFrame>
      <p:sp>
        <p:nvSpPr>
          <p:cNvPr id="3" name="2 Título"/>
          <p:cNvSpPr>
            <a:spLocks noGrp="1"/>
          </p:cNvSpPr>
          <p:nvPr>
            <p:ph type="title"/>
          </p:nvPr>
        </p:nvSpPr>
        <p:spPr/>
        <p:txBody>
          <a:bodyPr/>
          <a:lstStyle/>
          <a:p>
            <a:endParaRPr lang="es-AR" dirty="0"/>
          </a:p>
        </p:txBody>
      </p:sp>
      <p:sp>
        <p:nvSpPr>
          <p:cNvPr id="5" name="4 Rectángulo"/>
          <p:cNvSpPr/>
          <p:nvPr/>
        </p:nvSpPr>
        <p:spPr>
          <a:xfrm>
            <a:off x="428596" y="4929198"/>
            <a:ext cx="8072494" cy="101566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ctr"/>
            <a:r>
              <a:rPr lang="es-AR" sz="2000" dirty="0" smtClean="0"/>
              <a:t>Para los testing de confirmación y regresión y mantención, que estrategia usar va a depender del objetivo que se quiere conseguir, por lo que se pueden usar test de caja negra, blanca o gris.</a:t>
            </a:r>
            <a:endParaRPr lang="es-A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 Conceptos aprendidos</a:t>
            </a:r>
            <a:endParaRPr lang="es-AR" dirty="0"/>
          </a:p>
        </p:txBody>
      </p:sp>
      <p:sp>
        <p:nvSpPr>
          <p:cNvPr id="4" name="Rectangle 3"/>
          <p:cNvSpPr txBox="1">
            <a:spLocks noGrp="1" noChangeArrowheads="1"/>
          </p:cNvSpPr>
          <p:nvPr>
            <p:ph idx="1"/>
          </p:nvPr>
        </p:nvSpPr>
        <p:spPr bwMode="auto">
          <a:xfrm>
            <a:off x="457200" y="1285860"/>
            <a:ext cx="6257940" cy="475775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r>
              <a:rPr lang="es-AR" sz="2800" dirty="0" smtClean="0">
                <a:solidFill>
                  <a:schemeClr val="bg1"/>
                </a:solidFill>
              </a:rPr>
              <a:t>Tipos de Testing</a:t>
            </a:r>
          </a:p>
          <a:p>
            <a:pPr marL="1009650" lvl="1" indent="-609600"/>
            <a:r>
              <a:rPr lang="es-AR" sz="2000" dirty="0" smtClean="0">
                <a:solidFill>
                  <a:schemeClr val="bg1"/>
                </a:solidFill>
              </a:rPr>
              <a:t>Requerimientos Funcionales</a:t>
            </a:r>
          </a:p>
          <a:p>
            <a:pPr marL="1009650" lvl="1" indent="-609600"/>
            <a:r>
              <a:rPr lang="es-AR" sz="2000" dirty="0" smtClean="0">
                <a:solidFill>
                  <a:schemeClr val="bg1"/>
                </a:solidFill>
              </a:rPr>
              <a:t>Requerimientos No Funcionales</a:t>
            </a:r>
          </a:p>
          <a:p>
            <a:pPr marL="1009650" lvl="1" indent="-609600"/>
            <a:r>
              <a:rPr lang="es-AR" sz="2000" dirty="0" smtClean="0">
                <a:solidFill>
                  <a:schemeClr val="bg1"/>
                </a:solidFill>
              </a:rPr>
              <a:t>Arquitectura/Estructura de Código</a:t>
            </a:r>
          </a:p>
          <a:p>
            <a:pPr marL="1009650" lvl="1" indent="-609600"/>
            <a:r>
              <a:rPr lang="es-AR" sz="2000" dirty="0" smtClean="0">
                <a:solidFill>
                  <a:schemeClr val="bg1"/>
                </a:solidFill>
              </a:rPr>
              <a:t>Testing de confirmación y regresión</a:t>
            </a:r>
          </a:p>
          <a:p>
            <a:pPr marL="1009650" lvl="1" indent="-609600"/>
            <a:r>
              <a:rPr lang="es-AR" sz="2000" dirty="0" smtClean="0">
                <a:solidFill>
                  <a:schemeClr val="bg1"/>
                </a:solidFill>
              </a:rPr>
              <a:t>Test de mantención</a:t>
            </a:r>
          </a:p>
          <a:p>
            <a:pPr marL="1009650" lvl="1" indent="-609600"/>
            <a:r>
              <a:rPr lang="es-ES_tradnl" sz="2000" dirty="0" smtClean="0">
                <a:solidFill>
                  <a:schemeClr val="bg1"/>
                </a:solidFill>
              </a:rPr>
              <a:t>Pruebas estáticas</a:t>
            </a:r>
            <a:endParaRPr lang="es-AR" sz="2000" dirty="0" smtClean="0">
              <a:solidFill>
                <a:schemeClr val="bg1"/>
              </a:solidFill>
            </a:endParaRPr>
          </a:p>
          <a:p>
            <a:pPr marL="609600" indent="-609600"/>
            <a:r>
              <a:rPr lang="es-AR" sz="2800" dirty="0" smtClean="0">
                <a:solidFill>
                  <a:schemeClr val="bg1"/>
                </a:solidFill>
              </a:rPr>
              <a:t>Estrategias de prueba</a:t>
            </a:r>
          </a:p>
          <a:p>
            <a:pPr marL="1009650" lvl="1" indent="-609600"/>
            <a:r>
              <a:rPr lang="es-AR" sz="2000" dirty="0" smtClean="0">
                <a:solidFill>
                  <a:schemeClr val="bg1"/>
                </a:solidFill>
              </a:rPr>
              <a:t>Caja Negra</a:t>
            </a:r>
          </a:p>
          <a:p>
            <a:pPr marL="1009650" lvl="1" indent="-609600"/>
            <a:r>
              <a:rPr lang="es-AR" sz="2000" dirty="0" smtClean="0">
                <a:solidFill>
                  <a:schemeClr val="bg1"/>
                </a:solidFill>
              </a:rPr>
              <a:t>Caja Blanca</a:t>
            </a:r>
          </a:p>
          <a:p>
            <a:pPr marL="1009650" lvl="1" indent="-609600"/>
            <a:r>
              <a:rPr lang="es-AR" sz="2000" dirty="0" smtClean="0">
                <a:solidFill>
                  <a:schemeClr val="bg1"/>
                </a:solidFill>
              </a:rPr>
              <a:t>Caja Gris</a:t>
            </a:r>
          </a:p>
          <a:p>
            <a:pPr marL="609600" indent="-609600"/>
            <a:endParaRPr lang="es-ES" sz="2800" dirty="0" smtClean="0">
              <a:solidFill>
                <a:schemeClr val="bg1"/>
              </a:solidFill>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7000892" y="2643182"/>
            <a:ext cx="1714512" cy="17145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42952" y="1600200"/>
            <a:ext cx="6829444" cy="4186253"/>
          </a:xfrm>
        </p:spPr>
        <p:style>
          <a:lnRef idx="1">
            <a:schemeClr val="accent1"/>
          </a:lnRef>
          <a:fillRef idx="2">
            <a:schemeClr val="accent1"/>
          </a:fillRef>
          <a:effectRef idx="1">
            <a:schemeClr val="accent1"/>
          </a:effectRef>
          <a:fontRef idx="minor">
            <a:schemeClr val="dk1"/>
          </a:fontRef>
        </p:style>
        <p:txBody>
          <a:bodyPr/>
          <a:lstStyle/>
          <a:p>
            <a:pPr>
              <a:buNone/>
            </a:pPr>
            <a:r>
              <a:rPr lang="es-ES_tradnl" dirty="0" smtClean="0">
                <a:solidFill>
                  <a:srgbClr val="002060"/>
                </a:solidFill>
              </a:rPr>
              <a:t>Tipos de testing:</a:t>
            </a:r>
          </a:p>
          <a:p>
            <a:pPr marL="514350" indent="-514350">
              <a:buFont typeface="+mj-lt"/>
              <a:buAutoNum type="arabicPeriod"/>
            </a:pPr>
            <a:r>
              <a:rPr lang="es-ES_tradnl" dirty="0" smtClean="0">
                <a:solidFill>
                  <a:srgbClr val="002060"/>
                </a:solidFill>
              </a:rPr>
              <a:t>Requerimientos Funcionales</a:t>
            </a:r>
          </a:p>
          <a:p>
            <a:pPr marL="514350" indent="-514350">
              <a:buFont typeface="+mj-lt"/>
              <a:buAutoNum type="arabicPeriod"/>
            </a:pPr>
            <a:r>
              <a:rPr lang="es-ES_tradnl" dirty="0" smtClean="0">
                <a:solidFill>
                  <a:srgbClr val="002060"/>
                </a:solidFill>
              </a:rPr>
              <a:t>Requerimientos No Funcionales</a:t>
            </a:r>
          </a:p>
          <a:p>
            <a:pPr marL="514350" indent="-514350">
              <a:buFont typeface="+mj-lt"/>
              <a:buAutoNum type="arabicPeriod"/>
            </a:pPr>
            <a:r>
              <a:rPr lang="es-ES_tradnl" dirty="0" smtClean="0">
                <a:solidFill>
                  <a:srgbClr val="002060"/>
                </a:solidFill>
              </a:rPr>
              <a:t>Estructura de Código</a:t>
            </a:r>
          </a:p>
          <a:p>
            <a:pPr marL="514350" indent="-514350">
              <a:buFont typeface="+mj-lt"/>
              <a:buAutoNum type="arabicPeriod"/>
            </a:pPr>
            <a:r>
              <a:rPr lang="es-AR" dirty="0" smtClean="0">
                <a:solidFill>
                  <a:srgbClr val="002060"/>
                </a:solidFill>
              </a:rPr>
              <a:t>Testing de confirmación y regresión</a:t>
            </a:r>
          </a:p>
          <a:p>
            <a:pPr marL="514350" indent="-514350">
              <a:buFont typeface="+mj-lt"/>
              <a:buAutoNum type="arabicPeriod"/>
            </a:pPr>
            <a:r>
              <a:rPr lang="es-AR" dirty="0" smtClean="0">
                <a:solidFill>
                  <a:srgbClr val="002060"/>
                </a:solidFill>
              </a:rPr>
              <a:t>Test de mantención</a:t>
            </a:r>
          </a:p>
          <a:p>
            <a:pPr marL="514350" indent="-514350">
              <a:buFont typeface="+mj-lt"/>
              <a:buAutoNum type="arabicPeriod"/>
            </a:pPr>
            <a:r>
              <a:rPr lang="es-ES_tradnl" dirty="0" smtClean="0">
                <a:solidFill>
                  <a:srgbClr val="002060"/>
                </a:solidFill>
              </a:rPr>
              <a:t>Pruebas estáticas</a:t>
            </a:r>
            <a:endParaRPr lang="es-AR" dirty="0">
              <a:solidFill>
                <a:srgbClr val="002060"/>
              </a:solidFill>
            </a:endParaRPr>
          </a:p>
        </p:txBody>
      </p:sp>
      <p:sp>
        <p:nvSpPr>
          <p:cNvPr id="3" name="2 Título"/>
          <p:cNvSpPr>
            <a:spLocks noGrp="1"/>
          </p:cNvSpPr>
          <p:nvPr>
            <p:ph type="title"/>
          </p:nvPr>
        </p:nvSpPr>
        <p:spPr/>
        <p:txBody>
          <a:bodyPr/>
          <a:lstStyle/>
          <a:p>
            <a:r>
              <a:rPr lang="es-ES_tradnl" dirty="0" smtClean="0"/>
              <a:t>¿Qué probar?</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dirty="0" smtClean="0"/>
              <a:t>1.-</a:t>
            </a:r>
            <a:r>
              <a:rPr lang="es-AR" b="1" dirty="0" smtClean="0"/>
              <a:t> </a:t>
            </a:r>
            <a:r>
              <a:rPr lang="es-AR" b="1" dirty="0" err="1" smtClean="0"/>
              <a:t>Testing</a:t>
            </a:r>
            <a:r>
              <a:rPr lang="es-AR" b="1" dirty="0" smtClean="0"/>
              <a:t> </a:t>
            </a:r>
            <a:r>
              <a:rPr lang="es-AR" b="1" dirty="0" smtClean="0"/>
              <a:t>funcional</a:t>
            </a:r>
            <a:endParaRPr lang="es-AR" dirty="0" smtClean="0"/>
          </a:p>
          <a:p>
            <a:pPr marL="350838" indent="-350838" algn="just"/>
            <a:r>
              <a:rPr lang="es-AR" dirty="0" smtClean="0"/>
              <a:t>Se </a:t>
            </a:r>
            <a:r>
              <a:rPr lang="es-AR" dirty="0" smtClean="0"/>
              <a:t>prueba la funcionalidad del </a:t>
            </a:r>
            <a:r>
              <a:rPr lang="es-AR" dirty="0" smtClean="0"/>
              <a:t>SW en </a:t>
            </a:r>
            <a:r>
              <a:rPr lang="es-AR" dirty="0" smtClean="0"/>
              <a:t>base a los requerimientos implícitos y explícitos. </a:t>
            </a:r>
          </a:p>
          <a:p>
            <a:pPr marL="350838" indent="-350838" algn="just"/>
            <a:r>
              <a:rPr lang="es-AR" dirty="0" smtClean="0"/>
              <a:t>Es saber </a:t>
            </a:r>
            <a:r>
              <a:rPr lang="es-AR" dirty="0" smtClean="0">
                <a:solidFill>
                  <a:srgbClr val="002060"/>
                </a:solidFill>
              </a:rPr>
              <a:t>"¿qué hace el sw?“</a:t>
            </a:r>
          </a:p>
          <a:p>
            <a:pPr marL="350838" indent="-350838" algn="just"/>
            <a:r>
              <a:rPr lang="es-AR" dirty="0"/>
              <a:t>Es un test de caja negra</a:t>
            </a:r>
          </a:p>
          <a:p>
            <a:pPr marL="350838" indent="-350838" algn="just"/>
            <a:r>
              <a:rPr lang="es-AR" dirty="0" smtClean="0"/>
              <a:t>Se puede aplicar en todos los niveles de </a:t>
            </a:r>
            <a:r>
              <a:rPr lang="es-AR" dirty="0" err="1" smtClean="0"/>
              <a:t>testing</a:t>
            </a:r>
            <a:r>
              <a:rPr lang="es-AR" dirty="0" smtClean="0"/>
              <a:t>.</a:t>
            </a:r>
            <a:endParaRPr lang="es-AR" dirty="0"/>
          </a:p>
        </p:txBody>
      </p:sp>
      <p:sp>
        <p:nvSpPr>
          <p:cNvPr id="3" name="2 Título"/>
          <p:cNvSpPr>
            <a:spLocks noGrp="1"/>
          </p:cNvSpPr>
          <p:nvPr>
            <p:ph type="title"/>
          </p:nvPr>
        </p:nvSpPr>
        <p:spPr/>
        <p:txBody>
          <a:bodyPr/>
          <a:lstStyle/>
          <a:p>
            <a:r>
              <a:rPr lang="es-ES_tradnl" dirty="0" smtClean="0"/>
              <a:t>Tipos de Testing</a:t>
            </a:r>
            <a:br>
              <a:rPr lang="es-ES_tradnl" dirty="0" smtClean="0"/>
            </a:br>
            <a:r>
              <a:rPr lang="es-AR" sz="2800" dirty="0" smtClean="0"/>
              <a:t> Testing funcional</a:t>
            </a:r>
            <a:endParaRPr lang="es-AR" dirty="0"/>
          </a:p>
        </p:txBody>
      </p:sp>
      <p:sp>
        <p:nvSpPr>
          <p:cNvPr id="4" name="Rectángulo redondeado 3"/>
          <p:cNvSpPr/>
          <p:nvPr/>
        </p:nvSpPr>
        <p:spPr>
          <a:xfrm>
            <a:off x="633759" y="548680"/>
            <a:ext cx="3002137"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smtClean="0"/>
              <a:t>VERIFICA REQUERIMIENTOS FUNCIONALES</a:t>
            </a:r>
            <a:endParaRPr lang="es-CL"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4784"/>
            <a:ext cx="8229600" cy="4525963"/>
          </a:xfrm>
        </p:spPr>
        <p:txBody>
          <a:bodyPr/>
          <a:lstStyle/>
          <a:p>
            <a:pPr>
              <a:buNone/>
            </a:pPr>
            <a:r>
              <a:rPr lang="es-AR" b="1" dirty="0" smtClean="0"/>
              <a:t>2.- Testing no funcional:</a:t>
            </a:r>
          </a:p>
          <a:p>
            <a:pPr algn="just"/>
            <a:r>
              <a:rPr lang="es-AR" dirty="0" smtClean="0"/>
              <a:t>Se </a:t>
            </a:r>
            <a:r>
              <a:rPr lang="es-AR" dirty="0" smtClean="0"/>
              <a:t>prueban todas las características del SW que no están relacionado con funcionalidad pero que este </a:t>
            </a:r>
            <a:r>
              <a:rPr lang="es-AR" u="sng" dirty="0" smtClean="0"/>
              <a:t>debe</a:t>
            </a:r>
            <a:r>
              <a:rPr lang="es-AR" dirty="0" smtClean="0"/>
              <a:t> </a:t>
            </a:r>
            <a:r>
              <a:rPr lang="es-AR" dirty="0" smtClean="0"/>
              <a:t>cumplir.</a:t>
            </a:r>
            <a:endParaRPr lang="es-AR" dirty="0" smtClean="0"/>
          </a:p>
          <a:p>
            <a:pPr algn="just"/>
            <a:r>
              <a:rPr lang="es-AR" dirty="0" smtClean="0"/>
              <a:t>Es </a:t>
            </a:r>
            <a:r>
              <a:rPr lang="es-AR" dirty="0" smtClean="0">
                <a:solidFill>
                  <a:srgbClr val="002060"/>
                </a:solidFill>
              </a:rPr>
              <a:t>“¿qué tan bien trabaja el SW?” </a:t>
            </a:r>
          </a:p>
          <a:p>
            <a:pPr algn="just"/>
            <a:r>
              <a:rPr lang="es-AR" dirty="0"/>
              <a:t>Test de caja gris.</a:t>
            </a:r>
          </a:p>
          <a:p>
            <a:pPr algn="just"/>
            <a:r>
              <a:rPr lang="es-AR" dirty="0" smtClean="0"/>
              <a:t>Se </a:t>
            </a:r>
            <a:r>
              <a:rPr lang="es-AR" dirty="0" smtClean="0"/>
              <a:t>puede aplicar en todos los niveles de testing. </a:t>
            </a:r>
          </a:p>
        </p:txBody>
      </p:sp>
      <p:sp>
        <p:nvSpPr>
          <p:cNvPr id="3" name="2 Título"/>
          <p:cNvSpPr>
            <a:spLocks noGrp="1"/>
          </p:cNvSpPr>
          <p:nvPr>
            <p:ph type="title"/>
          </p:nvPr>
        </p:nvSpPr>
        <p:spPr/>
        <p:txBody>
          <a:bodyPr/>
          <a:lstStyle/>
          <a:p>
            <a:r>
              <a:rPr lang="es-ES_tradnl" dirty="0" smtClean="0"/>
              <a:t>Tipos de Testing</a:t>
            </a:r>
            <a:br>
              <a:rPr lang="es-ES_tradnl" dirty="0" smtClean="0"/>
            </a:br>
            <a:r>
              <a:rPr lang="es-ES_tradnl" dirty="0" smtClean="0"/>
              <a:t> </a:t>
            </a:r>
            <a:r>
              <a:rPr lang="es-ES_tradnl" sz="2800" dirty="0" smtClean="0"/>
              <a:t>Testing no funcional</a:t>
            </a:r>
            <a:endParaRPr lang="es-AR" dirty="0"/>
          </a:p>
        </p:txBody>
      </p:sp>
      <p:sp>
        <p:nvSpPr>
          <p:cNvPr id="4" name="Rectángulo redondeado 3"/>
          <p:cNvSpPr/>
          <p:nvPr/>
        </p:nvSpPr>
        <p:spPr>
          <a:xfrm>
            <a:off x="633759" y="548680"/>
            <a:ext cx="3002137"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smtClean="0"/>
              <a:t>VERIFICA REQUERIMIENTOS NO FUNCIONALES</a:t>
            </a:r>
            <a:endParaRPr lang="es-CL"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41320782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2"/>
          <p:cNvSpPr>
            <a:spLocks noGrp="1"/>
          </p:cNvSpPr>
          <p:nvPr>
            <p:ph type="title"/>
          </p:nvPr>
        </p:nvSpPr>
        <p:spPr/>
        <p:txBody>
          <a:bodyPr/>
          <a:lstStyle/>
          <a:p>
            <a:r>
              <a:rPr lang="es-ES_tradnl" dirty="0"/>
              <a:t>En el </a:t>
            </a:r>
            <a:r>
              <a:rPr lang="es-ES_tradnl" dirty="0" err="1"/>
              <a:t>testing</a:t>
            </a:r>
            <a:r>
              <a:rPr lang="es-ES_tradnl" dirty="0"/>
              <a:t> no funcional </a:t>
            </a:r>
            <a:r>
              <a:rPr lang="es-AR" dirty="0" smtClean="0"/>
              <a:t>verifica:</a:t>
            </a:r>
            <a:endParaRPr lang="es-CL" dirty="0"/>
          </a:p>
        </p:txBody>
      </p:sp>
    </p:spTree>
    <p:extLst>
      <p:ext uri="{BB962C8B-B14F-4D97-AF65-F5344CB8AC3E}">
        <p14:creationId xmlns:p14="http://schemas.microsoft.com/office/powerpoint/2010/main" val="3980828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b="1" dirty="0" smtClean="0"/>
              <a:t>3.-Testing estructural</a:t>
            </a:r>
          </a:p>
          <a:p>
            <a:r>
              <a:rPr lang="es-AR" dirty="0"/>
              <a:t>Se verifica y mide el código del </a:t>
            </a:r>
            <a:r>
              <a:rPr lang="es-AR" dirty="0" smtClean="0"/>
              <a:t>SW.</a:t>
            </a:r>
            <a:endParaRPr lang="es-AR" dirty="0"/>
          </a:p>
          <a:p>
            <a:r>
              <a:rPr lang="es-AR" dirty="0" smtClean="0"/>
              <a:t>Esta basado en </a:t>
            </a:r>
            <a:r>
              <a:rPr lang="es-AR" dirty="0" smtClean="0"/>
              <a:t>la estructura del sistema o componentes del sistema. </a:t>
            </a:r>
          </a:p>
          <a:p>
            <a:r>
              <a:rPr lang="es-AR" dirty="0" smtClean="0"/>
              <a:t>Es </a:t>
            </a:r>
            <a:r>
              <a:rPr lang="es-AR" dirty="0"/>
              <a:t>un test de caja blanca o gris. </a:t>
            </a:r>
          </a:p>
          <a:p>
            <a:r>
              <a:rPr lang="es-AR" dirty="0" smtClean="0"/>
              <a:t>Se </a:t>
            </a:r>
            <a:r>
              <a:rPr lang="es-AR" dirty="0" smtClean="0"/>
              <a:t>puede aplicar en todos los niveles de testing.</a:t>
            </a:r>
          </a:p>
          <a:p>
            <a:endParaRPr lang="es-AR" dirty="0"/>
          </a:p>
        </p:txBody>
      </p:sp>
      <p:sp>
        <p:nvSpPr>
          <p:cNvPr id="3" name="2 Título"/>
          <p:cNvSpPr>
            <a:spLocks noGrp="1"/>
          </p:cNvSpPr>
          <p:nvPr>
            <p:ph type="title"/>
          </p:nvPr>
        </p:nvSpPr>
        <p:spPr/>
        <p:txBody>
          <a:bodyPr/>
          <a:lstStyle/>
          <a:p>
            <a:r>
              <a:rPr lang="es-ES_tradnl" dirty="0" smtClean="0"/>
              <a:t>Tipos de Testing</a:t>
            </a:r>
            <a:br>
              <a:rPr lang="es-ES_tradnl" dirty="0" smtClean="0"/>
            </a:br>
            <a:r>
              <a:rPr lang="es-AR" b="1" dirty="0" smtClean="0"/>
              <a:t> </a:t>
            </a:r>
            <a:r>
              <a:rPr lang="es-AR" sz="2800" dirty="0" smtClean="0"/>
              <a:t>Testing estructural</a:t>
            </a:r>
            <a:endParaRPr lang="es-AR" dirty="0"/>
          </a:p>
        </p:txBody>
      </p:sp>
      <p:sp>
        <p:nvSpPr>
          <p:cNvPr id="4" name="Rectángulo redondeado 3"/>
          <p:cNvSpPr/>
          <p:nvPr/>
        </p:nvSpPr>
        <p:spPr>
          <a:xfrm>
            <a:off x="107504" y="404664"/>
            <a:ext cx="3240360"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smtClean="0"/>
              <a:t>VERIFICA EL CODIGO DEL SW</a:t>
            </a:r>
            <a:endParaRPr lang="es-CL"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b="1" dirty="0" smtClean="0"/>
              <a:t>4.- Testing de confirmación y regresión</a:t>
            </a:r>
          </a:p>
          <a:p>
            <a:pPr algn="just"/>
            <a:r>
              <a:rPr lang="es-AR" dirty="0" smtClean="0"/>
              <a:t>Se realizan pruebas a SW que ya son parte de producción.</a:t>
            </a:r>
          </a:p>
          <a:p>
            <a:pPr algn="just"/>
            <a:r>
              <a:rPr lang="es-AR" dirty="0" smtClean="0"/>
              <a:t>Se </a:t>
            </a:r>
            <a:r>
              <a:rPr lang="es-AR" dirty="0" smtClean="0"/>
              <a:t>realizan fuera del ciclo de desarrollo de </a:t>
            </a:r>
            <a:r>
              <a:rPr lang="es-AR" dirty="0" smtClean="0"/>
              <a:t>SW.</a:t>
            </a:r>
          </a:p>
          <a:p>
            <a:pPr algn="just"/>
            <a:r>
              <a:rPr lang="es-AR" dirty="0" smtClean="0"/>
              <a:t>Incluso </a:t>
            </a:r>
            <a:r>
              <a:rPr lang="es-AR" dirty="0" smtClean="0"/>
              <a:t>pueden hacerse cuando un SW lleva años operando en una compañía</a:t>
            </a:r>
            <a:r>
              <a:rPr lang="es-AR" dirty="0" smtClean="0"/>
              <a:t>.</a:t>
            </a:r>
          </a:p>
          <a:p>
            <a:pPr algn="just"/>
            <a:r>
              <a:rPr lang="es-AR" dirty="0" smtClean="0"/>
              <a:t>Pueden usarse </a:t>
            </a:r>
            <a:r>
              <a:rPr lang="es-AR" dirty="0"/>
              <a:t>técnicas de caja negra, blanca o gris.</a:t>
            </a:r>
          </a:p>
          <a:p>
            <a:pPr algn="just"/>
            <a:endParaRPr lang="es-AR" dirty="0"/>
          </a:p>
        </p:txBody>
      </p:sp>
      <p:sp>
        <p:nvSpPr>
          <p:cNvPr id="3" name="2 Título"/>
          <p:cNvSpPr>
            <a:spLocks noGrp="1"/>
          </p:cNvSpPr>
          <p:nvPr>
            <p:ph type="title"/>
          </p:nvPr>
        </p:nvSpPr>
        <p:spPr/>
        <p:txBody>
          <a:bodyPr/>
          <a:lstStyle/>
          <a:p>
            <a:r>
              <a:rPr lang="es-ES_tradnl" dirty="0" smtClean="0"/>
              <a:t>Tipos de Testing </a:t>
            </a:r>
            <a:br>
              <a:rPr lang="es-ES_tradnl" dirty="0" smtClean="0"/>
            </a:br>
            <a:r>
              <a:rPr lang="es-AR" sz="2800" dirty="0" smtClean="0"/>
              <a:t>Testing de confirmación y regresión</a:t>
            </a:r>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b="1" dirty="0" smtClean="0"/>
              <a:t>De confirmación </a:t>
            </a:r>
          </a:p>
          <a:p>
            <a:pPr algn="just">
              <a:buNone/>
            </a:pPr>
            <a:r>
              <a:rPr lang="es-AR" dirty="0" smtClean="0"/>
              <a:t>	Se aplica cuando se encuentran defecto y es necesario repararlos, se reparan y se prueba para verificar que se haya corregido. </a:t>
            </a:r>
          </a:p>
          <a:p>
            <a:endParaRPr lang="es-AR" dirty="0" smtClean="0"/>
          </a:p>
          <a:p>
            <a:endParaRPr lang="es-AR" dirty="0"/>
          </a:p>
        </p:txBody>
      </p:sp>
      <p:sp>
        <p:nvSpPr>
          <p:cNvPr id="3" name="2 Título"/>
          <p:cNvSpPr>
            <a:spLocks noGrp="1"/>
          </p:cNvSpPr>
          <p:nvPr>
            <p:ph type="title"/>
          </p:nvPr>
        </p:nvSpPr>
        <p:spPr/>
        <p:txBody>
          <a:bodyPr/>
          <a:lstStyle/>
          <a:p>
            <a:r>
              <a:rPr lang="es-ES_tradnl" dirty="0" smtClean="0"/>
              <a:t>Tipos de Testing</a:t>
            </a:r>
            <a:br>
              <a:rPr lang="es-ES_tradnl" dirty="0" smtClean="0"/>
            </a:br>
            <a:r>
              <a:rPr lang="es-AR" dirty="0" smtClean="0"/>
              <a:t> </a:t>
            </a:r>
            <a:r>
              <a:rPr lang="es-AR" sz="2800" dirty="0" smtClean="0"/>
              <a:t>Testing de confirmación y regresión</a:t>
            </a:r>
            <a:endParaRPr lang="es-AR" sz="2800" dirty="0"/>
          </a:p>
        </p:txBody>
      </p:sp>
      <p:sp>
        <p:nvSpPr>
          <p:cNvPr id="5" name="Rectángulo redondeado 4"/>
          <p:cNvSpPr/>
          <p:nvPr/>
        </p:nvSpPr>
        <p:spPr>
          <a:xfrm>
            <a:off x="179512" y="510239"/>
            <a:ext cx="3002137"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smtClean="0"/>
              <a:t>VERIFICA LA CORRECCIÓN DE ERRORES Y DEFECTOS</a:t>
            </a:r>
            <a:endParaRPr lang="es-CL"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3329</TotalTime>
  <Words>1398</Words>
  <Application>Microsoft Office PowerPoint</Application>
  <PresentationFormat>Presentación en pantalla (4:3)</PresentationFormat>
  <Paragraphs>233</Paragraphs>
  <Slides>23</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ＭＳ Ｐゴシック</vt:lpstr>
      <vt:lpstr>Arial</vt:lpstr>
      <vt:lpstr>Calibri</vt:lpstr>
      <vt:lpstr>Wingdings</vt:lpstr>
      <vt:lpstr>Tema DuocUC 2012</vt:lpstr>
      <vt:lpstr>Presentación de PowerPoint</vt:lpstr>
      <vt:lpstr>Presentación de PowerPoint</vt:lpstr>
      <vt:lpstr>¿Qué probar?</vt:lpstr>
      <vt:lpstr>Tipos de Testing  Testing funcional</vt:lpstr>
      <vt:lpstr>Tipos de Testing  Testing no funcional</vt:lpstr>
      <vt:lpstr>En el testing no funcional verifica:</vt:lpstr>
      <vt:lpstr>Tipos de Testing  Testing estructural</vt:lpstr>
      <vt:lpstr>Tipos de Testing  Testing de confirmación y regresión</vt:lpstr>
      <vt:lpstr>Tipos de Testing  Testing de confirmación y regresión</vt:lpstr>
      <vt:lpstr>Tipos de Testing  Testing de confirmación y regresión</vt:lpstr>
      <vt:lpstr>Tipos de Testing  Test de mantención</vt:lpstr>
      <vt:lpstr>Tipo de testing  Test de mantención</vt:lpstr>
      <vt:lpstr>Tipo de Testing  Pruebas estáticas</vt:lpstr>
      <vt:lpstr>Tipo de testing   Pruebas estáticas, Revisiones de Proceso</vt:lpstr>
      <vt:lpstr>Tipo de testing  Pruebas estáticas</vt:lpstr>
      <vt:lpstr>¿Cómo probar?</vt:lpstr>
      <vt:lpstr>Test de Caja Negra</vt:lpstr>
      <vt:lpstr>Test de Caja Negra</vt:lpstr>
      <vt:lpstr>Test de Caja Blanca</vt:lpstr>
      <vt:lpstr>Test de Caja Blanca</vt:lpstr>
      <vt:lpstr>Test de Caja Gris</vt:lpstr>
      <vt:lpstr>Presentación de PowerPoint</vt:lpstr>
      <vt:lpstr>Resumen - Conceptos aprendidos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Duoc</cp:lastModifiedBy>
  <cp:revision>160</cp:revision>
  <dcterms:created xsi:type="dcterms:W3CDTF">2013-06-28T16:52:03Z</dcterms:created>
  <dcterms:modified xsi:type="dcterms:W3CDTF">2015-08-27T14:20:14Z</dcterms:modified>
</cp:coreProperties>
</file>