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"/>
  </p:notesMasterIdLst>
  <p:sldIdLst>
    <p:sldId id="261" r:id="rId2"/>
    <p:sldId id="262" r:id="rId3"/>
    <p:sldId id="269" r:id="rId4"/>
    <p:sldId id="274" r:id="rId5"/>
    <p:sldId id="275" r:id="rId6"/>
    <p:sldId id="276" r:id="rId7"/>
    <p:sldId id="278" r:id="rId8"/>
    <p:sldId id="277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9795" autoAdjust="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FE969-9AD2-4D0B-83EF-1DA6DFB793F5}" type="doc">
      <dgm:prSet loTypeId="urn:microsoft.com/office/officeart/2005/8/layout/vList2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s-CL"/>
        </a:p>
      </dgm:t>
    </dgm:pt>
    <dgm:pt modelId="{7AFFA619-6656-4F09-BAAE-929EC155CA63}">
      <dgm:prSet custT="1"/>
      <dgm:spPr/>
      <dgm:t>
        <a:bodyPr/>
        <a:lstStyle/>
        <a:p>
          <a:pPr algn="just" rtl="0"/>
          <a:r>
            <a:rPr lang="es-CL" sz="2400" b="1" dirty="0" smtClean="0"/>
            <a:t>Identificar </a:t>
          </a:r>
          <a:r>
            <a:rPr lang="es-CL" sz="2400" b="1" dirty="0" smtClean="0"/>
            <a:t>y delimitar el problema a resolver.</a:t>
          </a:r>
          <a:endParaRPr lang="es-CL" sz="2400" dirty="0"/>
        </a:p>
      </dgm:t>
    </dgm:pt>
    <dgm:pt modelId="{AE7735D8-5D7D-4EF1-A452-E3340D4DDCBD}" type="parTrans" cxnId="{BEA38A3F-A43C-49FE-B4EE-091482CCEDB6}">
      <dgm:prSet/>
      <dgm:spPr/>
      <dgm:t>
        <a:bodyPr/>
        <a:lstStyle/>
        <a:p>
          <a:endParaRPr lang="es-CL"/>
        </a:p>
      </dgm:t>
    </dgm:pt>
    <dgm:pt modelId="{267F59F0-6076-4F01-98AE-BC2E57C782C7}" type="sibTrans" cxnId="{BEA38A3F-A43C-49FE-B4EE-091482CCEDB6}">
      <dgm:prSet/>
      <dgm:spPr/>
      <dgm:t>
        <a:bodyPr/>
        <a:lstStyle/>
        <a:p>
          <a:endParaRPr lang="es-CL"/>
        </a:p>
      </dgm:t>
    </dgm:pt>
    <dgm:pt modelId="{040B034C-EE4B-4219-94CA-D77F9C912ED8}">
      <dgm:prSet custT="1"/>
      <dgm:spPr/>
      <dgm:t>
        <a:bodyPr/>
        <a:lstStyle/>
        <a:p>
          <a:pPr algn="just" rtl="0"/>
          <a:r>
            <a:rPr lang="es-CL" sz="2400" b="1" dirty="0" smtClean="0"/>
            <a:t>Todo aporta... </a:t>
          </a:r>
          <a:r>
            <a:rPr lang="es-CL" sz="2400" b="1" dirty="0" smtClean="0">
              <a:solidFill>
                <a:srgbClr val="FFFF00"/>
              </a:solidFill>
            </a:rPr>
            <a:t>Las entrevistas </a:t>
          </a:r>
          <a:r>
            <a:rPr lang="es-CL" sz="2400" b="1" dirty="0" smtClean="0"/>
            <a:t>son una parte importante de esto.</a:t>
          </a:r>
          <a:endParaRPr lang="es-CL" sz="2400" dirty="0"/>
        </a:p>
      </dgm:t>
    </dgm:pt>
    <dgm:pt modelId="{CF2503B1-C6CA-43CE-9922-564517031EC0}" type="parTrans" cxnId="{0CAD81F7-A5E6-4A01-A88F-92814AB6528B}">
      <dgm:prSet/>
      <dgm:spPr/>
      <dgm:t>
        <a:bodyPr/>
        <a:lstStyle/>
        <a:p>
          <a:endParaRPr lang="es-CL"/>
        </a:p>
      </dgm:t>
    </dgm:pt>
    <dgm:pt modelId="{1AEC1318-6410-4B33-8E0F-D0D6E649E4FC}" type="sibTrans" cxnId="{0CAD81F7-A5E6-4A01-A88F-92814AB6528B}">
      <dgm:prSet/>
      <dgm:spPr/>
      <dgm:t>
        <a:bodyPr/>
        <a:lstStyle/>
        <a:p>
          <a:endParaRPr lang="es-CL"/>
        </a:p>
      </dgm:t>
    </dgm:pt>
    <dgm:pt modelId="{9D23B5D5-5FBB-4824-8739-4F089BB9E33D}">
      <dgm:prSet custT="1"/>
      <dgm:spPr/>
      <dgm:t>
        <a:bodyPr/>
        <a:lstStyle/>
        <a:p>
          <a:pPr algn="just" rtl="0"/>
          <a:r>
            <a:rPr lang="es-CL" sz="2400" b="1" dirty="0" smtClean="0"/>
            <a:t>También hay otros recursos complementarios: formularios, sistemas legados, etc.</a:t>
          </a:r>
          <a:endParaRPr lang="es-ES" sz="2400" b="1" dirty="0"/>
        </a:p>
      </dgm:t>
    </dgm:pt>
    <dgm:pt modelId="{A82EC3A2-92ED-4950-B9F6-CFB4519CEB84}" type="parTrans" cxnId="{EF0BB03B-CE1A-4775-B34B-56070E40003E}">
      <dgm:prSet/>
      <dgm:spPr/>
      <dgm:t>
        <a:bodyPr/>
        <a:lstStyle/>
        <a:p>
          <a:endParaRPr lang="es-CL"/>
        </a:p>
      </dgm:t>
    </dgm:pt>
    <dgm:pt modelId="{3EAC8206-2F3D-426E-A9D3-4B95D426C237}" type="sibTrans" cxnId="{EF0BB03B-CE1A-4775-B34B-56070E40003E}">
      <dgm:prSet/>
      <dgm:spPr/>
      <dgm:t>
        <a:bodyPr/>
        <a:lstStyle/>
        <a:p>
          <a:endParaRPr lang="es-CL"/>
        </a:p>
      </dgm:t>
    </dgm:pt>
    <dgm:pt modelId="{BA049D6D-6490-4D25-A10F-DE7CF33D9A54}" type="pres">
      <dgm:prSet presAssocID="{140FE969-9AD2-4D0B-83EF-1DA6DFB79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3A2022E5-D35B-418E-B03B-70DF0F233F15}" type="pres">
      <dgm:prSet presAssocID="{7AFFA619-6656-4F09-BAAE-929EC155CA6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3108E11-A7C7-4B38-BC23-1C17355B148B}" type="pres">
      <dgm:prSet presAssocID="{267F59F0-6076-4F01-98AE-BC2E57C782C7}" presName="spacer" presStyleCnt="0"/>
      <dgm:spPr/>
    </dgm:pt>
    <dgm:pt modelId="{0F9C69FA-2C24-4084-84CB-13BD63F981C0}" type="pres">
      <dgm:prSet presAssocID="{040B034C-EE4B-4219-94CA-D77F9C912ED8}" presName="parentText" presStyleLbl="node1" presStyleIdx="1" presStyleCnt="3" custLinFactNeighborY="97592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CB2717D-C2C2-4BB4-9044-B2E730FF7AF1}" type="pres">
      <dgm:prSet presAssocID="{1AEC1318-6410-4B33-8E0F-D0D6E649E4FC}" presName="spacer" presStyleCnt="0"/>
      <dgm:spPr/>
    </dgm:pt>
    <dgm:pt modelId="{B604FC90-C207-4041-82A4-6DB7D5F3E82C}" type="pres">
      <dgm:prSet presAssocID="{9D23B5D5-5FBB-4824-8739-4F089BB9E33D}" presName="parentText" presStyleLbl="node1" presStyleIdx="2" presStyleCnt="3" custLinFactY="29225" custLinFactNeighborX="-99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F0BB03B-CE1A-4775-B34B-56070E40003E}" srcId="{140FE969-9AD2-4D0B-83EF-1DA6DFB793F5}" destId="{9D23B5D5-5FBB-4824-8739-4F089BB9E33D}" srcOrd="2" destOrd="0" parTransId="{A82EC3A2-92ED-4950-B9F6-CFB4519CEB84}" sibTransId="{3EAC8206-2F3D-426E-A9D3-4B95D426C237}"/>
    <dgm:cxn modelId="{7604F927-0656-1647-92BD-2AE4DC6AE164}" type="presOf" srcId="{9D23B5D5-5FBB-4824-8739-4F089BB9E33D}" destId="{B604FC90-C207-4041-82A4-6DB7D5F3E82C}" srcOrd="0" destOrd="0" presId="urn:microsoft.com/office/officeart/2005/8/layout/vList2"/>
    <dgm:cxn modelId="{9E51A5D1-4ECE-FF48-9EBA-1D86C4B84027}" type="presOf" srcId="{7AFFA619-6656-4F09-BAAE-929EC155CA63}" destId="{3A2022E5-D35B-418E-B03B-70DF0F233F15}" srcOrd="0" destOrd="0" presId="urn:microsoft.com/office/officeart/2005/8/layout/vList2"/>
    <dgm:cxn modelId="{0A4353F0-DD81-B643-B520-B3140BE9DF66}" type="presOf" srcId="{140FE969-9AD2-4D0B-83EF-1DA6DFB793F5}" destId="{BA049D6D-6490-4D25-A10F-DE7CF33D9A54}" srcOrd="0" destOrd="0" presId="urn:microsoft.com/office/officeart/2005/8/layout/vList2"/>
    <dgm:cxn modelId="{0CAD81F7-A5E6-4A01-A88F-92814AB6528B}" srcId="{140FE969-9AD2-4D0B-83EF-1DA6DFB793F5}" destId="{040B034C-EE4B-4219-94CA-D77F9C912ED8}" srcOrd="1" destOrd="0" parTransId="{CF2503B1-C6CA-43CE-9922-564517031EC0}" sibTransId="{1AEC1318-6410-4B33-8E0F-D0D6E649E4FC}"/>
    <dgm:cxn modelId="{4BD16E6D-F524-BE43-8020-DBF185A1F336}" type="presOf" srcId="{040B034C-EE4B-4219-94CA-D77F9C912ED8}" destId="{0F9C69FA-2C24-4084-84CB-13BD63F981C0}" srcOrd="0" destOrd="0" presId="urn:microsoft.com/office/officeart/2005/8/layout/vList2"/>
    <dgm:cxn modelId="{BEA38A3F-A43C-49FE-B4EE-091482CCEDB6}" srcId="{140FE969-9AD2-4D0B-83EF-1DA6DFB793F5}" destId="{7AFFA619-6656-4F09-BAAE-929EC155CA63}" srcOrd="0" destOrd="0" parTransId="{AE7735D8-5D7D-4EF1-A452-E3340D4DDCBD}" sibTransId="{267F59F0-6076-4F01-98AE-BC2E57C782C7}"/>
    <dgm:cxn modelId="{5A5DD830-4183-274F-8D16-65355494E833}" type="presParOf" srcId="{BA049D6D-6490-4D25-A10F-DE7CF33D9A54}" destId="{3A2022E5-D35B-418E-B03B-70DF0F233F15}" srcOrd="0" destOrd="0" presId="urn:microsoft.com/office/officeart/2005/8/layout/vList2"/>
    <dgm:cxn modelId="{1888687D-FC37-1C45-9E06-7A8A741363AA}" type="presParOf" srcId="{BA049D6D-6490-4D25-A10F-DE7CF33D9A54}" destId="{13108E11-A7C7-4B38-BC23-1C17355B148B}" srcOrd="1" destOrd="0" presId="urn:microsoft.com/office/officeart/2005/8/layout/vList2"/>
    <dgm:cxn modelId="{6AEAFAAB-EE4F-804B-8F80-F055A70C6DE0}" type="presParOf" srcId="{BA049D6D-6490-4D25-A10F-DE7CF33D9A54}" destId="{0F9C69FA-2C24-4084-84CB-13BD63F981C0}" srcOrd="2" destOrd="0" presId="urn:microsoft.com/office/officeart/2005/8/layout/vList2"/>
    <dgm:cxn modelId="{BF891DEE-E805-A84E-A0BF-01D7565917C1}" type="presParOf" srcId="{BA049D6D-6490-4D25-A10F-DE7CF33D9A54}" destId="{FCB2717D-C2C2-4BB4-9044-B2E730FF7AF1}" srcOrd="3" destOrd="0" presId="urn:microsoft.com/office/officeart/2005/8/layout/vList2"/>
    <dgm:cxn modelId="{74175955-ADF5-FC48-BA7E-96FE60E58C9F}" type="presParOf" srcId="{BA049D6D-6490-4D25-A10F-DE7CF33D9A54}" destId="{B604FC90-C207-4041-82A4-6DB7D5F3E8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357EF-9819-4FEE-BB5C-5B7ACDEB718B}" type="doc">
      <dgm:prSet loTypeId="urn:microsoft.com/office/officeart/2005/8/layout/hProcess7#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E3436ED3-6704-4C22-BDB8-7B331903FE99}">
      <dgm:prSet custT="1"/>
      <dgm:spPr/>
      <dgm:t>
        <a:bodyPr vert="vert"/>
        <a:lstStyle/>
        <a:p>
          <a:pPr rtl="0"/>
          <a:r>
            <a:rPr lang="es-CL" sz="2800" b="1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Sirven para</a:t>
          </a:r>
          <a:r>
            <a:rPr lang="es-CL" sz="4700" b="1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:</a:t>
          </a:r>
          <a:endParaRPr lang="es-CL" sz="47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06D33732-DA51-4472-BEEB-6EC9C7CEC196}" type="parTrans" cxnId="{A9CE099F-6D93-4843-8DDA-06545BC68101}">
      <dgm:prSet/>
      <dgm:spPr/>
      <dgm:t>
        <a:bodyPr/>
        <a:lstStyle/>
        <a:p>
          <a:endParaRPr lang="es-CL"/>
        </a:p>
      </dgm:t>
    </dgm:pt>
    <dgm:pt modelId="{91C33F25-2B1B-4CA1-8261-493C6874F441}" type="sibTrans" cxnId="{A9CE099F-6D93-4843-8DDA-06545BC68101}">
      <dgm:prSet/>
      <dgm:spPr/>
      <dgm:t>
        <a:bodyPr/>
        <a:lstStyle/>
        <a:p>
          <a:endParaRPr lang="es-CL"/>
        </a:p>
      </dgm:t>
    </dgm:pt>
    <dgm:pt modelId="{DAE3863F-D3DF-4CC5-936D-F065C0913558}">
      <dgm:prSet/>
      <dgm:spPr/>
      <dgm:t>
        <a:bodyPr/>
        <a:lstStyle/>
        <a:p>
          <a:pPr marL="542925" indent="-276225" rtl="0"/>
          <a:r>
            <a:rPr lang="es-CL" b="1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1.</a:t>
          </a:r>
          <a:r>
            <a:rPr lang="es-CL" b="1" dirty="0" smtClean="0"/>
            <a:t> Conocer, clarificar, o limitar el problema a resolver.</a:t>
          </a:r>
          <a:endParaRPr lang="es-CL" dirty="0"/>
        </a:p>
      </dgm:t>
    </dgm:pt>
    <dgm:pt modelId="{6D842156-B900-4313-9379-5875EDD16F50}" type="parTrans" cxnId="{E38BB7EB-12B9-4236-B4D8-077D58F89FE2}">
      <dgm:prSet/>
      <dgm:spPr/>
      <dgm:t>
        <a:bodyPr/>
        <a:lstStyle/>
        <a:p>
          <a:endParaRPr lang="es-CL"/>
        </a:p>
      </dgm:t>
    </dgm:pt>
    <dgm:pt modelId="{F1E29EF6-D443-4939-884E-DC9878AE79A1}" type="sibTrans" cxnId="{E38BB7EB-12B9-4236-B4D8-077D58F89FE2}">
      <dgm:prSet/>
      <dgm:spPr/>
      <dgm:t>
        <a:bodyPr/>
        <a:lstStyle/>
        <a:p>
          <a:endParaRPr lang="es-CL"/>
        </a:p>
      </dgm:t>
    </dgm:pt>
    <dgm:pt modelId="{C03B2D8D-8B7E-4620-A392-00BA7FBFB8F5}">
      <dgm:prSet/>
      <dgm:spPr/>
      <dgm:t>
        <a:bodyPr/>
        <a:lstStyle/>
        <a:p>
          <a:pPr marL="266700" indent="0" rtl="0"/>
          <a:r>
            <a:rPr lang="es-CL" b="1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2.</a:t>
          </a:r>
          <a:r>
            <a:rPr lang="es-CL" b="1" dirty="0" smtClean="0"/>
            <a:t> Identificar a los actores involucrados.</a:t>
          </a:r>
          <a:endParaRPr lang="es-CL" dirty="0"/>
        </a:p>
      </dgm:t>
    </dgm:pt>
    <dgm:pt modelId="{F0CD2F84-0EF5-4A77-8A54-58AEE403136B}" type="parTrans" cxnId="{544BB652-DD51-4DA2-9458-0893353B0ECB}">
      <dgm:prSet/>
      <dgm:spPr/>
      <dgm:t>
        <a:bodyPr/>
        <a:lstStyle/>
        <a:p>
          <a:endParaRPr lang="es-CL"/>
        </a:p>
      </dgm:t>
    </dgm:pt>
    <dgm:pt modelId="{F485201E-DC95-4038-B989-6DCF7FDFA4FE}" type="sibTrans" cxnId="{544BB652-DD51-4DA2-9458-0893353B0ECB}">
      <dgm:prSet/>
      <dgm:spPr/>
      <dgm:t>
        <a:bodyPr/>
        <a:lstStyle/>
        <a:p>
          <a:endParaRPr lang="es-CL"/>
        </a:p>
      </dgm:t>
    </dgm:pt>
    <dgm:pt modelId="{77343A71-ED3A-4516-90E3-061E8F4A49EA}">
      <dgm:prSet/>
      <dgm:spPr/>
      <dgm:t>
        <a:bodyPr/>
        <a:lstStyle/>
        <a:p>
          <a:pPr marL="266700" indent="0" rtl="0"/>
          <a:r>
            <a:rPr lang="es-CL" b="1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3.</a:t>
          </a:r>
          <a:r>
            <a:rPr lang="es-CL" b="1" dirty="0" smtClean="0"/>
            <a:t> Construir la confianza del cliente.</a:t>
          </a:r>
          <a:endParaRPr lang="es-CL" dirty="0"/>
        </a:p>
      </dgm:t>
    </dgm:pt>
    <dgm:pt modelId="{B5C3453C-9B30-48D8-96B1-47133A2F182B}" type="parTrans" cxnId="{F6B58348-9AE6-4BEB-BE41-FF324416BF8C}">
      <dgm:prSet/>
      <dgm:spPr/>
      <dgm:t>
        <a:bodyPr/>
        <a:lstStyle/>
        <a:p>
          <a:endParaRPr lang="es-CL"/>
        </a:p>
      </dgm:t>
    </dgm:pt>
    <dgm:pt modelId="{46A349DE-0B14-41CA-9CEA-87D9967EA725}" type="sibTrans" cxnId="{F6B58348-9AE6-4BEB-BE41-FF324416BF8C}">
      <dgm:prSet/>
      <dgm:spPr/>
      <dgm:t>
        <a:bodyPr/>
        <a:lstStyle/>
        <a:p>
          <a:endParaRPr lang="es-CL"/>
        </a:p>
      </dgm:t>
    </dgm:pt>
    <dgm:pt modelId="{7E95B7B7-951E-4813-8D8A-F927B088A15E}">
      <dgm:prSet/>
      <dgm:spPr/>
      <dgm:t>
        <a:bodyPr/>
        <a:lstStyle/>
        <a:p>
          <a:pPr marL="542925" indent="-276225" rtl="0"/>
          <a:r>
            <a:rPr lang="es-CL" b="1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4.</a:t>
          </a:r>
          <a:r>
            <a:rPr lang="es-CL" b="1" dirty="0" smtClean="0"/>
            <a:t> Establecer los requisitos del sistema </a:t>
          </a:r>
          <a:r>
            <a:rPr lang="es-CL" b="1" u="sng" dirty="0" smtClean="0"/>
            <a:t>sin</a:t>
          </a:r>
          <a:r>
            <a:rPr lang="es-CL" b="1" dirty="0" smtClean="0"/>
            <a:t> ambigüedades.</a:t>
          </a:r>
          <a:endParaRPr lang="es-CL" dirty="0"/>
        </a:p>
      </dgm:t>
    </dgm:pt>
    <dgm:pt modelId="{DFBAFB14-99FF-47A0-B6D3-9362EA3516FC}" type="parTrans" cxnId="{6612D8D5-D851-4204-B90A-46EBE47D76B0}">
      <dgm:prSet/>
      <dgm:spPr/>
      <dgm:t>
        <a:bodyPr/>
        <a:lstStyle/>
        <a:p>
          <a:endParaRPr lang="es-CL"/>
        </a:p>
      </dgm:t>
    </dgm:pt>
    <dgm:pt modelId="{3D289058-293B-481E-B18E-96EC3350DB15}" type="sibTrans" cxnId="{6612D8D5-D851-4204-B90A-46EBE47D76B0}">
      <dgm:prSet/>
      <dgm:spPr/>
      <dgm:t>
        <a:bodyPr/>
        <a:lstStyle/>
        <a:p>
          <a:endParaRPr lang="es-CL"/>
        </a:p>
      </dgm:t>
    </dgm:pt>
    <dgm:pt modelId="{757684FF-BDA9-40D6-9248-1050B7736902}">
      <dgm:prSet/>
      <dgm:spPr/>
      <dgm:t>
        <a:bodyPr/>
        <a:lstStyle/>
        <a:p>
          <a:pPr marL="266700" indent="0" rtl="0"/>
          <a:r>
            <a:rPr lang="es-CL" b="1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5.</a:t>
          </a:r>
          <a:r>
            <a:rPr lang="es-CL" b="1" dirty="0" smtClean="0"/>
            <a:t> Validar el trabajo ya hecho.</a:t>
          </a:r>
          <a:endParaRPr lang="es-CL" b="1" dirty="0"/>
        </a:p>
      </dgm:t>
    </dgm:pt>
    <dgm:pt modelId="{7DC1EDC2-0EB8-4B10-97C9-BF06CA873CF5}" type="parTrans" cxnId="{CFBE9FF8-95BF-4C99-8C4F-73EA48286158}">
      <dgm:prSet/>
      <dgm:spPr/>
      <dgm:t>
        <a:bodyPr/>
        <a:lstStyle/>
        <a:p>
          <a:endParaRPr lang="es-CL"/>
        </a:p>
      </dgm:t>
    </dgm:pt>
    <dgm:pt modelId="{F140C6FB-F185-4CBC-8CB5-BA772E91A52F}" type="sibTrans" cxnId="{CFBE9FF8-95BF-4C99-8C4F-73EA48286158}">
      <dgm:prSet/>
      <dgm:spPr/>
      <dgm:t>
        <a:bodyPr/>
        <a:lstStyle/>
        <a:p>
          <a:endParaRPr lang="es-CL"/>
        </a:p>
      </dgm:t>
    </dgm:pt>
    <dgm:pt modelId="{04C24404-A85F-48B9-8771-948C4A7FB3FE}" type="pres">
      <dgm:prSet presAssocID="{2E8357EF-9819-4FEE-BB5C-5B7ACDEB71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16C139ED-29F4-4C9E-BDC1-55B284F70DBE}" type="pres">
      <dgm:prSet presAssocID="{E3436ED3-6704-4C22-BDB8-7B331903FE99}" presName="compositeNode" presStyleCnt="0">
        <dgm:presLayoutVars>
          <dgm:bulletEnabled val="1"/>
        </dgm:presLayoutVars>
      </dgm:prSet>
      <dgm:spPr/>
    </dgm:pt>
    <dgm:pt modelId="{C3BC3627-0BDA-4ED5-974D-A278A4B48A8F}" type="pres">
      <dgm:prSet presAssocID="{E3436ED3-6704-4C22-BDB8-7B331903FE99}" presName="bgRect" presStyleLbl="node1" presStyleIdx="0" presStyleCnt="1" custScaleX="91357" custLinFactNeighborX="4450" custLinFactNeighborY="5860"/>
      <dgm:spPr/>
      <dgm:t>
        <a:bodyPr/>
        <a:lstStyle/>
        <a:p>
          <a:endParaRPr lang="es-CL"/>
        </a:p>
      </dgm:t>
    </dgm:pt>
    <dgm:pt modelId="{1BE50E42-43AE-44DA-B9B1-2D3EC145B23C}" type="pres">
      <dgm:prSet presAssocID="{E3436ED3-6704-4C22-BDB8-7B331903FE99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9BF431F-68E1-488A-96A8-902EE9025C67}" type="pres">
      <dgm:prSet presAssocID="{E3436ED3-6704-4C22-BDB8-7B331903FE99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B226BFBA-CEDA-7142-9D01-A7978A92EEAF}" type="presOf" srcId="{77343A71-ED3A-4516-90E3-061E8F4A49EA}" destId="{39BF431F-68E1-488A-96A8-902EE9025C67}" srcOrd="0" destOrd="2" presId="urn:microsoft.com/office/officeart/2005/8/layout/hProcess7#2"/>
    <dgm:cxn modelId="{544BB652-DD51-4DA2-9458-0893353B0ECB}" srcId="{E3436ED3-6704-4C22-BDB8-7B331903FE99}" destId="{C03B2D8D-8B7E-4620-A392-00BA7FBFB8F5}" srcOrd="1" destOrd="0" parTransId="{F0CD2F84-0EF5-4A77-8A54-58AEE403136B}" sibTransId="{F485201E-DC95-4038-B989-6DCF7FDFA4FE}"/>
    <dgm:cxn modelId="{2D2F32B1-F88D-B043-B166-6B7C300EFB6A}" type="presOf" srcId="{E3436ED3-6704-4C22-BDB8-7B331903FE99}" destId="{C3BC3627-0BDA-4ED5-974D-A278A4B48A8F}" srcOrd="0" destOrd="0" presId="urn:microsoft.com/office/officeart/2005/8/layout/hProcess7#2"/>
    <dgm:cxn modelId="{A9CE099F-6D93-4843-8DDA-06545BC68101}" srcId="{2E8357EF-9819-4FEE-BB5C-5B7ACDEB718B}" destId="{E3436ED3-6704-4C22-BDB8-7B331903FE99}" srcOrd="0" destOrd="0" parTransId="{06D33732-DA51-4472-BEEB-6EC9C7CEC196}" sibTransId="{91C33F25-2B1B-4CA1-8261-493C6874F441}"/>
    <dgm:cxn modelId="{DB353D8E-08BC-1C49-9AEC-0EDF7955980A}" type="presOf" srcId="{E3436ED3-6704-4C22-BDB8-7B331903FE99}" destId="{1BE50E42-43AE-44DA-B9B1-2D3EC145B23C}" srcOrd="1" destOrd="0" presId="urn:microsoft.com/office/officeart/2005/8/layout/hProcess7#2"/>
    <dgm:cxn modelId="{7D641A45-69CF-E441-9E1F-382AC3C0E5C2}" type="presOf" srcId="{7E95B7B7-951E-4813-8D8A-F927B088A15E}" destId="{39BF431F-68E1-488A-96A8-902EE9025C67}" srcOrd="0" destOrd="3" presId="urn:microsoft.com/office/officeart/2005/8/layout/hProcess7#2"/>
    <dgm:cxn modelId="{80A1D67A-CDD5-CD4B-A028-D02B900BFB9A}" type="presOf" srcId="{C03B2D8D-8B7E-4620-A392-00BA7FBFB8F5}" destId="{39BF431F-68E1-488A-96A8-902EE9025C67}" srcOrd="0" destOrd="1" presId="urn:microsoft.com/office/officeart/2005/8/layout/hProcess7#2"/>
    <dgm:cxn modelId="{F6B58348-9AE6-4BEB-BE41-FF324416BF8C}" srcId="{E3436ED3-6704-4C22-BDB8-7B331903FE99}" destId="{77343A71-ED3A-4516-90E3-061E8F4A49EA}" srcOrd="2" destOrd="0" parTransId="{B5C3453C-9B30-48D8-96B1-47133A2F182B}" sibTransId="{46A349DE-0B14-41CA-9CEA-87D9967EA725}"/>
    <dgm:cxn modelId="{DDD903A5-AA8A-B040-93B1-8C337A052FD8}" type="presOf" srcId="{2E8357EF-9819-4FEE-BB5C-5B7ACDEB718B}" destId="{04C24404-A85F-48B9-8771-948C4A7FB3FE}" srcOrd="0" destOrd="0" presId="urn:microsoft.com/office/officeart/2005/8/layout/hProcess7#2"/>
    <dgm:cxn modelId="{CFBE9FF8-95BF-4C99-8C4F-73EA48286158}" srcId="{E3436ED3-6704-4C22-BDB8-7B331903FE99}" destId="{757684FF-BDA9-40D6-9248-1050B7736902}" srcOrd="4" destOrd="0" parTransId="{7DC1EDC2-0EB8-4B10-97C9-BF06CA873CF5}" sibTransId="{F140C6FB-F185-4CBC-8CB5-BA772E91A52F}"/>
    <dgm:cxn modelId="{8087E941-95A8-4D43-8AE4-45C111D7D100}" type="presOf" srcId="{757684FF-BDA9-40D6-9248-1050B7736902}" destId="{39BF431F-68E1-488A-96A8-902EE9025C67}" srcOrd="0" destOrd="4" presId="urn:microsoft.com/office/officeart/2005/8/layout/hProcess7#2"/>
    <dgm:cxn modelId="{E38BB7EB-12B9-4236-B4D8-077D58F89FE2}" srcId="{E3436ED3-6704-4C22-BDB8-7B331903FE99}" destId="{DAE3863F-D3DF-4CC5-936D-F065C0913558}" srcOrd="0" destOrd="0" parTransId="{6D842156-B900-4313-9379-5875EDD16F50}" sibTransId="{F1E29EF6-D443-4939-884E-DC9878AE79A1}"/>
    <dgm:cxn modelId="{6612D8D5-D851-4204-B90A-46EBE47D76B0}" srcId="{E3436ED3-6704-4C22-BDB8-7B331903FE99}" destId="{7E95B7B7-951E-4813-8D8A-F927B088A15E}" srcOrd="3" destOrd="0" parTransId="{DFBAFB14-99FF-47A0-B6D3-9362EA3516FC}" sibTransId="{3D289058-293B-481E-B18E-96EC3350DB15}"/>
    <dgm:cxn modelId="{6713DA3E-CE63-8241-B6DA-6D53147A3B02}" type="presOf" srcId="{DAE3863F-D3DF-4CC5-936D-F065C0913558}" destId="{39BF431F-68E1-488A-96A8-902EE9025C67}" srcOrd="0" destOrd="0" presId="urn:microsoft.com/office/officeart/2005/8/layout/hProcess7#2"/>
    <dgm:cxn modelId="{D3FD75CE-F7C8-E04D-AD80-53FF3B101E3E}" type="presParOf" srcId="{04C24404-A85F-48B9-8771-948C4A7FB3FE}" destId="{16C139ED-29F4-4C9E-BDC1-55B284F70DBE}" srcOrd="0" destOrd="0" presId="urn:microsoft.com/office/officeart/2005/8/layout/hProcess7#2"/>
    <dgm:cxn modelId="{9BD2E268-9320-1146-92CF-182A65E0A8EF}" type="presParOf" srcId="{16C139ED-29F4-4C9E-BDC1-55B284F70DBE}" destId="{C3BC3627-0BDA-4ED5-974D-A278A4B48A8F}" srcOrd="0" destOrd="0" presId="urn:microsoft.com/office/officeart/2005/8/layout/hProcess7#2"/>
    <dgm:cxn modelId="{CA4706CF-6184-DE49-AFBC-5B3AFD6E227B}" type="presParOf" srcId="{16C139ED-29F4-4C9E-BDC1-55B284F70DBE}" destId="{1BE50E42-43AE-44DA-B9B1-2D3EC145B23C}" srcOrd="1" destOrd="0" presId="urn:microsoft.com/office/officeart/2005/8/layout/hProcess7#2"/>
    <dgm:cxn modelId="{77050D20-691C-894D-81A4-A684F999DEAE}" type="presParOf" srcId="{16C139ED-29F4-4C9E-BDC1-55B284F70DBE}" destId="{39BF431F-68E1-488A-96A8-902EE9025C67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05AA48-F90A-4C22-AF65-1965CA67F664}" type="doc">
      <dgm:prSet loTypeId="urn:microsoft.com/office/officeart/2005/8/layout/hProcess9" loCatId="process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s-CL"/>
        </a:p>
      </dgm:t>
    </dgm:pt>
    <dgm:pt modelId="{5E5AE1B9-60C4-4277-957B-227A265C338E}">
      <dgm:prSet custT="1"/>
      <dgm:spPr/>
      <dgm:t>
        <a:bodyPr/>
        <a:lstStyle/>
        <a:p>
          <a:pPr rtl="0"/>
          <a:r>
            <a:rPr lang="es-CL" sz="2000" b="1" dirty="0" smtClean="0"/>
            <a:t>Las entrevistas son el primer paso, en el desarrollo de un proyecto de software.</a:t>
          </a:r>
          <a:endParaRPr lang="es-CL" sz="2000" b="1" dirty="0"/>
        </a:p>
      </dgm:t>
    </dgm:pt>
    <dgm:pt modelId="{BA0731B7-925B-4067-AEA8-186B6AAC4F92}" type="parTrans" cxnId="{A2FED8F3-C736-4BCC-AD6F-60D18A5B169E}">
      <dgm:prSet/>
      <dgm:spPr/>
      <dgm:t>
        <a:bodyPr/>
        <a:lstStyle/>
        <a:p>
          <a:endParaRPr lang="es-CL" sz="2400"/>
        </a:p>
      </dgm:t>
    </dgm:pt>
    <dgm:pt modelId="{923C6A01-0539-4F8E-A8E7-AF5BCD48838F}" type="sibTrans" cxnId="{A2FED8F3-C736-4BCC-AD6F-60D18A5B169E}">
      <dgm:prSet/>
      <dgm:spPr/>
      <dgm:t>
        <a:bodyPr/>
        <a:lstStyle/>
        <a:p>
          <a:endParaRPr lang="es-CL" sz="2400"/>
        </a:p>
      </dgm:t>
    </dgm:pt>
    <dgm:pt modelId="{F5AA7612-FD9C-40A2-A31E-1F3F3B94EADE}" type="pres">
      <dgm:prSet presAssocID="{5005AA48-F90A-4C22-AF65-1965CA67F66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8515F75D-A4FA-440B-87F1-6AA804371D62}" type="pres">
      <dgm:prSet presAssocID="{5005AA48-F90A-4C22-AF65-1965CA67F664}" presName="arrow" presStyleLbl="bgShp" presStyleIdx="0" presStyleCnt="1" custScaleX="115427"/>
      <dgm:spPr/>
    </dgm:pt>
    <dgm:pt modelId="{3A921F16-11FE-472F-BA87-35BD043D5FD6}" type="pres">
      <dgm:prSet presAssocID="{5005AA48-F90A-4C22-AF65-1965CA67F664}" presName="linearProcess" presStyleCnt="0"/>
      <dgm:spPr/>
    </dgm:pt>
    <dgm:pt modelId="{E01D2EEE-CD3C-4FFB-9F20-397032A22655}" type="pres">
      <dgm:prSet presAssocID="{5E5AE1B9-60C4-4277-957B-227A265C338E}" presName="textNode" presStyleLbl="node1" presStyleIdx="0" presStyleCnt="1" custScaleY="228861" custLinFactNeighborY="-1284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A69E3C4-6457-A34C-AE78-3C34143B9430}" type="presOf" srcId="{5005AA48-F90A-4C22-AF65-1965CA67F664}" destId="{F5AA7612-FD9C-40A2-A31E-1F3F3B94EADE}" srcOrd="0" destOrd="0" presId="urn:microsoft.com/office/officeart/2005/8/layout/hProcess9"/>
    <dgm:cxn modelId="{5D351C87-F076-B94E-A94D-0E835A811E08}" type="presOf" srcId="{5E5AE1B9-60C4-4277-957B-227A265C338E}" destId="{E01D2EEE-CD3C-4FFB-9F20-397032A22655}" srcOrd="0" destOrd="0" presId="urn:microsoft.com/office/officeart/2005/8/layout/hProcess9"/>
    <dgm:cxn modelId="{A2FED8F3-C736-4BCC-AD6F-60D18A5B169E}" srcId="{5005AA48-F90A-4C22-AF65-1965CA67F664}" destId="{5E5AE1B9-60C4-4277-957B-227A265C338E}" srcOrd="0" destOrd="0" parTransId="{BA0731B7-925B-4067-AEA8-186B6AAC4F92}" sibTransId="{923C6A01-0539-4F8E-A8E7-AF5BCD48838F}"/>
    <dgm:cxn modelId="{3CCAED26-F9C8-EA43-AF5F-B68E9151873E}" type="presParOf" srcId="{F5AA7612-FD9C-40A2-A31E-1F3F3B94EADE}" destId="{8515F75D-A4FA-440B-87F1-6AA804371D62}" srcOrd="0" destOrd="0" presId="urn:microsoft.com/office/officeart/2005/8/layout/hProcess9"/>
    <dgm:cxn modelId="{552A662B-C9A2-4142-9FED-55E5961B035B}" type="presParOf" srcId="{F5AA7612-FD9C-40A2-A31E-1F3F3B94EADE}" destId="{3A921F16-11FE-472F-BA87-35BD043D5FD6}" srcOrd="1" destOrd="0" presId="urn:microsoft.com/office/officeart/2005/8/layout/hProcess9"/>
    <dgm:cxn modelId="{F4473B5C-AC02-1E44-9062-9643F6F5AF34}" type="presParOf" srcId="{3A921F16-11FE-472F-BA87-35BD043D5FD6}" destId="{E01D2EEE-CD3C-4FFB-9F20-397032A22655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73BE41-5077-4614-85C6-88BA8529C037}" type="doc">
      <dgm:prSet loTypeId="urn:microsoft.com/office/officeart/2005/8/layout/hList3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s-CL"/>
        </a:p>
      </dgm:t>
    </dgm:pt>
    <dgm:pt modelId="{D91CC949-E9C8-43E6-9B8A-7D50F75B4773}">
      <dgm:prSet/>
      <dgm:spPr/>
      <dgm:t>
        <a:bodyPr/>
        <a:lstStyle/>
        <a:p>
          <a:pPr rtl="0"/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Segunda entrevista </a:t>
          </a:r>
          <a:r>
            <a:rPr lang="es-CL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focalizada</a:t>
          </a:r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diseñada para sacarle el resto de la información al cliente.</a:t>
          </a:r>
          <a:endParaRPr lang="es-CL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D46785-14FB-4B24-9575-1309E23A7E3F}" type="parTrans" cxnId="{AEF83C18-27F9-4250-82E0-2E2C99A3383B}">
      <dgm:prSet/>
      <dgm:spPr/>
      <dgm:t>
        <a:bodyPr/>
        <a:lstStyle/>
        <a:p>
          <a:endParaRPr lang="es-CL"/>
        </a:p>
      </dgm:t>
    </dgm:pt>
    <dgm:pt modelId="{E306F55C-72E2-40E6-8561-AC50C935CF00}" type="sibTrans" cxnId="{AEF83C18-27F9-4250-82E0-2E2C99A3383B}">
      <dgm:prSet/>
      <dgm:spPr/>
      <dgm:t>
        <a:bodyPr/>
        <a:lstStyle/>
        <a:p>
          <a:endParaRPr lang="es-CL"/>
        </a:p>
      </dgm:t>
    </dgm:pt>
    <dgm:pt modelId="{1A606820-5642-470A-B6CE-0446E8756616}">
      <dgm:prSet/>
      <dgm:spPr/>
      <dgm:t>
        <a:bodyPr/>
        <a:lstStyle/>
        <a:p>
          <a:pPr rtl="0"/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 pueden hacer más entrevistas si es necesario.</a:t>
          </a:r>
          <a:endParaRPr lang="es-CL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64C675-9556-45C4-B96E-18357D44940E}" type="parTrans" cxnId="{D5057FE8-042C-4DD5-B0DB-09DB40953EB6}">
      <dgm:prSet/>
      <dgm:spPr/>
      <dgm:t>
        <a:bodyPr/>
        <a:lstStyle/>
        <a:p>
          <a:endParaRPr lang="es-CL"/>
        </a:p>
      </dgm:t>
    </dgm:pt>
    <dgm:pt modelId="{8EBA3573-A475-4746-8FDD-2D291B25B634}" type="sibTrans" cxnId="{D5057FE8-042C-4DD5-B0DB-09DB40953EB6}">
      <dgm:prSet/>
      <dgm:spPr/>
      <dgm:t>
        <a:bodyPr/>
        <a:lstStyle/>
        <a:p>
          <a:endParaRPr lang="es-CL"/>
        </a:p>
      </dgm:t>
    </dgm:pt>
    <dgm:pt modelId="{CD14BD89-2297-4120-A75E-138E48574487}">
      <dgm:prSet/>
      <dgm:spPr/>
      <dgm:t>
        <a:bodyPr/>
        <a:lstStyle/>
        <a:p>
          <a:pPr rtl="0"/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Haga la </a:t>
          </a:r>
          <a:r>
            <a:rPr lang="es-CL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MENOR CANTIDAD POSIBLE </a:t>
          </a:r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 entrevistas.</a:t>
          </a:r>
          <a:endParaRPr lang="es-CL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D135AE-E38F-48D6-ABD2-9B5AEF420B5B}" type="parTrans" cxnId="{42014650-C0B8-41A3-8AF4-010BFAD51611}">
      <dgm:prSet/>
      <dgm:spPr/>
      <dgm:t>
        <a:bodyPr/>
        <a:lstStyle/>
        <a:p>
          <a:endParaRPr lang="es-CL"/>
        </a:p>
      </dgm:t>
    </dgm:pt>
    <dgm:pt modelId="{D63C1D27-ADD7-475C-9DBD-A56F48A2C311}" type="sibTrans" cxnId="{42014650-C0B8-41A3-8AF4-010BFAD51611}">
      <dgm:prSet/>
      <dgm:spPr/>
      <dgm:t>
        <a:bodyPr/>
        <a:lstStyle/>
        <a:p>
          <a:endParaRPr lang="es-CL"/>
        </a:p>
      </dgm:t>
    </dgm:pt>
    <dgm:pt modelId="{B543677E-A2D7-48D3-B051-CFC461476C65}">
      <dgm:prSet/>
      <dgm:spPr/>
      <dgm:t>
        <a:bodyPr/>
        <a:lstStyle/>
        <a:p>
          <a:pPr rtl="0"/>
          <a:r>
            <a:rPr lang="es-CL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Graben</a:t>
          </a:r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las entrevistas.</a:t>
          </a:r>
          <a:endParaRPr lang="es-CL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0DB2AA-0959-4D21-9C66-3041CF6316EB}" type="parTrans" cxnId="{45D74E36-E9C5-4B1B-BA4B-B8C45ACB1DE1}">
      <dgm:prSet/>
      <dgm:spPr/>
      <dgm:t>
        <a:bodyPr/>
        <a:lstStyle/>
        <a:p>
          <a:endParaRPr lang="es-CL"/>
        </a:p>
      </dgm:t>
    </dgm:pt>
    <dgm:pt modelId="{824CB5F5-D6B5-4383-9543-82A023F1D12D}" type="sibTrans" cxnId="{45D74E36-E9C5-4B1B-BA4B-B8C45ACB1DE1}">
      <dgm:prSet/>
      <dgm:spPr/>
      <dgm:t>
        <a:bodyPr/>
        <a:lstStyle/>
        <a:p>
          <a:endParaRPr lang="es-CL"/>
        </a:p>
      </dgm:t>
    </dgm:pt>
    <dgm:pt modelId="{D959DBAC-3546-4F02-AC0E-9F7A31BC2B9B}">
      <dgm:prSet/>
      <dgm:spPr/>
      <dgm:t>
        <a:bodyPr/>
        <a:lstStyle/>
        <a:p>
          <a:pPr rtl="0"/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Primera </a:t>
          </a:r>
          <a:r>
            <a:rPr lang="es-CL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entrevista abierta </a:t>
          </a:r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(como para abordar el tema) y revisarla (si es posible en grupo).</a:t>
          </a:r>
          <a:endParaRPr lang="es-CL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1AE6F0-42C9-482E-B52A-2155964AA2C4}" type="parTrans" cxnId="{DCA33E30-45AB-48F5-AE4E-7CCF7A076BCA}">
      <dgm:prSet/>
      <dgm:spPr/>
      <dgm:t>
        <a:bodyPr/>
        <a:lstStyle/>
        <a:p>
          <a:endParaRPr lang="es-CL"/>
        </a:p>
      </dgm:t>
    </dgm:pt>
    <dgm:pt modelId="{76FA7BC2-2E32-4FCF-8E4B-7BF588DD4919}" type="sibTrans" cxnId="{DCA33E30-45AB-48F5-AE4E-7CCF7A076BCA}">
      <dgm:prSet/>
      <dgm:spPr/>
      <dgm:t>
        <a:bodyPr/>
        <a:lstStyle/>
        <a:p>
          <a:endParaRPr lang="es-CL"/>
        </a:p>
      </dgm:t>
    </dgm:pt>
    <dgm:pt modelId="{A018C88D-3BCD-482D-8A01-32A76F9644D9}">
      <dgm:prSet/>
      <dgm:spPr/>
      <dgm:t>
        <a:bodyPr/>
        <a:lstStyle/>
        <a:p>
          <a:pPr rtl="0"/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Consideraciones</a:t>
          </a:r>
          <a:endParaRPr lang="es-CL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D49F91-A8B5-4064-88D7-E38A22F04E26}" type="sibTrans" cxnId="{7AADE565-0E78-4387-A97F-1AC693069BB7}">
      <dgm:prSet/>
      <dgm:spPr/>
      <dgm:t>
        <a:bodyPr/>
        <a:lstStyle/>
        <a:p>
          <a:endParaRPr lang="es-CL"/>
        </a:p>
      </dgm:t>
    </dgm:pt>
    <dgm:pt modelId="{51D8C40B-D1DF-4CB1-B55E-EACDA7AFA03A}" type="parTrans" cxnId="{7AADE565-0E78-4387-A97F-1AC693069BB7}">
      <dgm:prSet/>
      <dgm:spPr/>
      <dgm:t>
        <a:bodyPr/>
        <a:lstStyle/>
        <a:p>
          <a:endParaRPr lang="es-CL"/>
        </a:p>
      </dgm:t>
    </dgm:pt>
    <dgm:pt modelId="{5A848185-CCD3-44C3-8BF4-C0191A98E534}" type="pres">
      <dgm:prSet presAssocID="{5173BE41-5077-4614-85C6-88BA8529C03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BAB88F09-D151-4425-8FC1-A78356F6DC89}" type="pres">
      <dgm:prSet presAssocID="{A018C88D-3BCD-482D-8A01-32A76F9644D9}" presName="roof" presStyleLbl="dkBgShp" presStyleIdx="0" presStyleCnt="2"/>
      <dgm:spPr/>
      <dgm:t>
        <a:bodyPr/>
        <a:lstStyle/>
        <a:p>
          <a:endParaRPr lang="es-CL"/>
        </a:p>
      </dgm:t>
    </dgm:pt>
    <dgm:pt modelId="{6045A205-06EB-4610-8E84-920C1E8D52B9}" type="pres">
      <dgm:prSet presAssocID="{A018C88D-3BCD-482D-8A01-32A76F9644D9}" presName="pillars" presStyleCnt="0"/>
      <dgm:spPr/>
    </dgm:pt>
    <dgm:pt modelId="{1E401D81-E39C-412A-9F6C-DEA66519B9EF}" type="pres">
      <dgm:prSet presAssocID="{A018C88D-3BCD-482D-8A01-32A76F9644D9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2335A5E-B034-4E9E-B5EB-0E873A6E971E}" type="pres">
      <dgm:prSet presAssocID="{D91CC949-E9C8-43E6-9B8A-7D50F75B4773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DB0A75E-DAF0-4E7B-8234-7C6BFB48770D}" type="pres">
      <dgm:prSet presAssocID="{1A606820-5642-470A-B6CE-0446E8756616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4A6C578-7ACD-452F-8139-AC2C2141B3C5}" type="pres">
      <dgm:prSet presAssocID="{CD14BD89-2297-4120-A75E-138E48574487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19D0633-0FF1-4DAC-8008-E422CD219EAB}" type="pres">
      <dgm:prSet presAssocID="{B543677E-A2D7-48D3-B051-CFC461476C65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40DED3C-2656-4B66-8016-7653C127E1A9}" type="pres">
      <dgm:prSet presAssocID="{A018C88D-3BCD-482D-8A01-32A76F9644D9}" presName="base" presStyleLbl="dkBgShp" presStyleIdx="1" presStyleCnt="2"/>
      <dgm:spPr/>
    </dgm:pt>
  </dgm:ptLst>
  <dgm:cxnLst>
    <dgm:cxn modelId="{42014650-C0B8-41A3-8AF4-010BFAD51611}" srcId="{A018C88D-3BCD-482D-8A01-32A76F9644D9}" destId="{CD14BD89-2297-4120-A75E-138E48574487}" srcOrd="3" destOrd="0" parTransId="{60D135AE-E38F-48D6-ABD2-9B5AEF420B5B}" sibTransId="{D63C1D27-ADD7-475C-9DBD-A56F48A2C311}"/>
    <dgm:cxn modelId="{8071201B-2145-0747-9FE7-6EAB24028F05}" type="presOf" srcId="{D959DBAC-3546-4F02-AC0E-9F7A31BC2B9B}" destId="{1E401D81-E39C-412A-9F6C-DEA66519B9EF}" srcOrd="0" destOrd="0" presId="urn:microsoft.com/office/officeart/2005/8/layout/hList3"/>
    <dgm:cxn modelId="{47B9B368-6B67-6649-85EE-40539F3188EE}" type="presOf" srcId="{CD14BD89-2297-4120-A75E-138E48574487}" destId="{44A6C578-7ACD-452F-8139-AC2C2141B3C5}" srcOrd="0" destOrd="0" presId="urn:microsoft.com/office/officeart/2005/8/layout/hList3"/>
    <dgm:cxn modelId="{DCA33E30-45AB-48F5-AE4E-7CCF7A076BCA}" srcId="{A018C88D-3BCD-482D-8A01-32A76F9644D9}" destId="{D959DBAC-3546-4F02-AC0E-9F7A31BC2B9B}" srcOrd="0" destOrd="0" parTransId="{B81AE6F0-42C9-482E-B52A-2155964AA2C4}" sibTransId="{76FA7BC2-2E32-4FCF-8E4B-7BF588DD4919}"/>
    <dgm:cxn modelId="{7AADE565-0E78-4387-A97F-1AC693069BB7}" srcId="{5173BE41-5077-4614-85C6-88BA8529C037}" destId="{A018C88D-3BCD-482D-8A01-32A76F9644D9}" srcOrd="0" destOrd="0" parTransId="{51D8C40B-D1DF-4CB1-B55E-EACDA7AFA03A}" sibTransId="{1AD49F91-A8B5-4064-88D7-E38A22F04E26}"/>
    <dgm:cxn modelId="{AEF83C18-27F9-4250-82E0-2E2C99A3383B}" srcId="{A018C88D-3BCD-482D-8A01-32A76F9644D9}" destId="{D91CC949-E9C8-43E6-9B8A-7D50F75B4773}" srcOrd="1" destOrd="0" parTransId="{96D46785-14FB-4B24-9575-1309E23A7E3F}" sibTransId="{E306F55C-72E2-40E6-8561-AC50C935CF00}"/>
    <dgm:cxn modelId="{D5057FE8-042C-4DD5-B0DB-09DB40953EB6}" srcId="{A018C88D-3BCD-482D-8A01-32A76F9644D9}" destId="{1A606820-5642-470A-B6CE-0446E8756616}" srcOrd="2" destOrd="0" parTransId="{7E64C675-9556-45C4-B96E-18357D44940E}" sibTransId="{8EBA3573-A475-4746-8FDD-2D291B25B634}"/>
    <dgm:cxn modelId="{45D74E36-E9C5-4B1B-BA4B-B8C45ACB1DE1}" srcId="{A018C88D-3BCD-482D-8A01-32A76F9644D9}" destId="{B543677E-A2D7-48D3-B051-CFC461476C65}" srcOrd="4" destOrd="0" parTransId="{8E0DB2AA-0959-4D21-9C66-3041CF6316EB}" sibTransId="{824CB5F5-D6B5-4383-9543-82A023F1D12D}"/>
    <dgm:cxn modelId="{D9ED5699-D084-8943-B204-447CF9DBE852}" type="presOf" srcId="{5173BE41-5077-4614-85C6-88BA8529C037}" destId="{5A848185-CCD3-44C3-8BF4-C0191A98E534}" srcOrd="0" destOrd="0" presId="urn:microsoft.com/office/officeart/2005/8/layout/hList3"/>
    <dgm:cxn modelId="{5FDA1348-36D7-3C4E-BEBB-C2037BE534C8}" type="presOf" srcId="{A018C88D-3BCD-482D-8A01-32A76F9644D9}" destId="{BAB88F09-D151-4425-8FC1-A78356F6DC89}" srcOrd="0" destOrd="0" presId="urn:microsoft.com/office/officeart/2005/8/layout/hList3"/>
    <dgm:cxn modelId="{96050A8A-76A2-C64A-95E4-5CEC0ADDF75B}" type="presOf" srcId="{1A606820-5642-470A-B6CE-0446E8756616}" destId="{BDB0A75E-DAF0-4E7B-8234-7C6BFB48770D}" srcOrd="0" destOrd="0" presId="urn:microsoft.com/office/officeart/2005/8/layout/hList3"/>
    <dgm:cxn modelId="{B47B8155-D28D-1B48-B7A1-066B24DCF041}" type="presOf" srcId="{B543677E-A2D7-48D3-B051-CFC461476C65}" destId="{819D0633-0FF1-4DAC-8008-E422CD219EAB}" srcOrd="0" destOrd="0" presId="urn:microsoft.com/office/officeart/2005/8/layout/hList3"/>
    <dgm:cxn modelId="{E626E6D2-5DA4-AE4B-BED3-1A38464A1016}" type="presOf" srcId="{D91CC949-E9C8-43E6-9B8A-7D50F75B4773}" destId="{E2335A5E-B034-4E9E-B5EB-0E873A6E971E}" srcOrd="0" destOrd="0" presId="urn:microsoft.com/office/officeart/2005/8/layout/hList3"/>
    <dgm:cxn modelId="{C88125C0-EE6A-CD49-9F6C-0C56E1845A6A}" type="presParOf" srcId="{5A848185-CCD3-44C3-8BF4-C0191A98E534}" destId="{BAB88F09-D151-4425-8FC1-A78356F6DC89}" srcOrd="0" destOrd="0" presId="urn:microsoft.com/office/officeart/2005/8/layout/hList3"/>
    <dgm:cxn modelId="{D9D31EBF-5BE5-7945-91AE-9C64DA920FE3}" type="presParOf" srcId="{5A848185-CCD3-44C3-8BF4-C0191A98E534}" destId="{6045A205-06EB-4610-8E84-920C1E8D52B9}" srcOrd="1" destOrd="0" presId="urn:microsoft.com/office/officeart/2005/8/layout/hList3"/>
    <dgm:cxn modelId="{09B4EA23-85D5-3543-AF7F-FC395296930A}" type="presParOf" srcId="{6045A205-06EB-4610-8E84-920C1E8D52B9}" destId="{1E401D81-E39C-412A-9F6C-DEA66519B9EF}" srcOrd="0" destOrd="0" presId="urn:microsoft.com/office/officeart/2005/8/layout/hList3"/>
    <dgm:cxn modelId="{C5B8EAAF-5A9F-D444-8142-B834A69318AB}" type="presParOf" srcId="{6045A205-06EB-4610-8E84-920C1E8D52B9}" destId="{E2335A5E-B034-4E9E-B5EB-0E873A6E971E}" srcOrd="1" destOrd="0" presId="urn:microsoft.com/office/officeart/2005/8/layout/hList3"/>
    <dgm:cxn modelId="{F79D4E68-5D21-EC41-9A04-D6E406AA9ADD}" type="presParOf" srcId="{6045A205-06EB-4610-8E84-920C1E8D52B9}" destId="{BDB0A75E-DAF0-4E7B-8234-7C6BFB48770D}" srcOrd="2" destOrd="0" presId="urn:microsoft.com/office/officeart/2005/8/layout/hList3"/>
    <dgm:cxn modelId="{736745F2-C11E-4541-9010-92E9F37656C8}" type="presParOf" srcId="{6045A205-06EB-4610-8E84-920C1E8D52B9}" destId="{44A6C578-7ACD-452F-8139-AC2C2141B3C5}" srcOrd="3" destOrd="0" presId="urn:microsoft.com/office/officeart/2005/8/layout/hList3"/>
    <dgm:cxn modelId="{44ECB0AF-2D88-3845-9050-69D7AEC2E98D}" type="presParOf" srcId="{6045A205-06EB-4610-8E84-920C1E8D52B9}" destId="{819D0633-0FF1-4DAC-8008-E422CD219EAB}" srcOrd="4" destOrd="0" presId="urn:microsoft.com/office/officeart/2005/8/layout/hList3"/>
    <dgm:cxn modelId="{657072BB-1F77-4C49-8217-BA2844F74963}" type="presParOf" srcId="{5A848185-CCD3-44C3-8BF4-C0191A98E534}" destId="{440DED3C-2656-4B66-8016-7653C127E1A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73BE41-5077-4614-85C6-88BA8529C037}" type="doc">
      <dgm:prSet loTypeId="urn:microsoft.com/office/officeart/2005/8/layout/hList3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s-CL"/>
        </a:p>
      </dgm:t>
    </dgm:pt>
    <dgm:pt modelId="{A018C88D-3BCD-482D-8A01-32A76F9644D9}">
      <dgm:prSet/>
      <dgm:spPr/>
      <dgm:t>
        <a:bodyPr/>
        <a:lstStyle/>
        <a:p>
          <a:pPr rtl="0"/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Consideraciones</a:t>
          </a:r>
          <a:endParaRPr lang="es-C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8C40B-D1DF-4CB1-B55E-EACDA7AFA03A}" type="parTrans" cxnId="{7AADE565-0E78-4387-A97F-1AC693069BB7}">
      <dgm:prSet/>
      <dgm:spPr/>
      <dgm:t>
        <a:bodyPr/>
        <a:lstStyle/>
        <a:p>
          <a:endParaRPr lang="es-CL"/>
        </a:p>
      </dgm:t>
    </dgm:pt>
    <dgm:pt modelId="{1AD49F91-A8B5-4064-88D7-E38A22F04E26}" type="sibTrans" cxnId="{7AADE565-0E78-4387-A97F-1AC693069BB7}">
      <dgm:prSet/>
      <dgm:spPr/>
      <dgm:t>
        <a:bodyPr/>
        <a:lstStyle/>
        <a:p>
          <a:endParaRPr lang="es-CL"/>
        </a:p>
      </dgm:t>
    </dgm:pt>
    <dgm:pt modelId="{D959DBAC-3546-4F02-AC0E-9F7A31BC2B9B}">
      <dgm:prSet/>
      <dgm:spPr/>
      <dgm:t>
        <a:bodyPr/>
        <a:lstStyle/>
        <a:p>
          <a:pPr rtl="0"/>
          <a:r>
            <a:rPr lang="es-CL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Revisar los ítems más importantes </a:t>
          </a:r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(respecto a los requisitos) con el cliente (se debe obtener un OK).</a:t>
          </a:r>
          <a:endParaRPr lang="es-CL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1AE6F0-42C9-482E-B52A-2155964AA2C4}" type="parTrans" cxnId="{DCA33E30-45AB-48F5-AE4E-7CCF7A076BCA}">
      <dgm:prSet/>
      <dgm:spPr/>
      <dgm:t>
        <a:bodyPr/>
        <a:lstStyle/>
        <a:p>
          <a:endParaRPr lang="es-CL"/>
        </a:p>
      </dgm:t>
    </dgm:pt>
    <dgm:pt modelId="{76FA7BC2-2E32-4FCF-8E4B-7BF588DD4919}" type="sibTrans" cxnId="{DCA33E30-45AB-48F5-AE4E-7CCF7A076BCA}">
      <dgm:prSet/>
      <dgm:spPr/>
      <dgm:t>
        <a:bodyPr/>
        <a:lstStyle/>
        <a:p>
          <a:endParaRPr lang="es-CL"/>
        </a:p>
      </dgm:t>
    </dgm:pt>
    <dgm:pt modelId="{9306389B-BB4B-4936-AA3B-330C1F440273}">
      <dgm:prSet/>
      <dgm:spPr/>
      <dgm:t>
        <a:bodyPr/>
        <a:lstStyle/>
        <a:p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Validen con los usuarios, los requisitos entregados por el cliente…. </a:t>
          </a:r>
          <a:r>
            <a:rPr lang="es-CL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Usuarios y clientes deben estar alineados.</a:t>
          </a:r>
        </a:p>
      </dgm:t>
    </dgm:pt>
    <dgm:pt modelId="{4303EEBB-4B06-4F41-A9C3-669A49397B8F}" type="parTrans" cxnId="{3803116B-B8F4-4930-87D9-280D1A6C148A}">
      <dgm:prSet/>
      <dgm:spPr/>
      <dgm:t>
        <a:bodyPr/>
        <a:lstStyle/>
        <a:p>
          <a:endParaRPr lang="es-CL"/>
        </a:p>
      </dgm:t>
    </dgm:pt>
    <dgm:pt modelId="{C7D4A78B-2045-4107-B601-88D6389195C3}" type="sibTrans" cxnId="{3803116B-B8F4-4930-87D9-280D1A6C148A}">
      <dgm:prSet/>
      <dgm:spPr/>
      <dgm:t>
        <a:bodyPr/>
        <a:lstStyle/>
        <a:p>
          <a:endParaRPr lang="es-CL"/>
        </a:p>
      </dgm:t>
    </dgm:pt>
    <dgm:pt modelId="{94C5A938-2CFC-41FC-964C-208850EE3827}">
      <dgm:prSet/>
      <dgm:spPr/>
      <dgm:t>
        <a:bodyPr/>
        <a:lstStyle/>
        <a:p>
          <a:r>
            <a:rPr lang="es-E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Usuarios y Clientes deben sentirse parte del proceso.</a:t>
          </a:r>
          <a:endParaRPr lang="es-CL" b="1" dirty="0" smtClean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endParaRPr>
        </a:p>
      </dgm:t>
    </dgm:pt>
    <dgm:pt modelId="{BBAE8AF1-B9A1-49A6-AC37-74D9EB46969B}" type="parTrans" cxnId="{44E8CB45-EE28-4276-8253-FA55B312111A}">
      <dgm:prSet/>
      <dgm:spPr/>
      <dgm:t>
        <a:bodyPr/>
        <a:lstStyle/>
        <a:p>
          <a:endParaRPr lang="es-CL"/>
        </a:p>
      </dgm:t>
    </dgm:pt>
    <dgm:pt modelId="{EB55D8A9-AF7B-4CB6-AC00-189AEEDE01E6}" type="sibTrans" cxnId="{44E8CB45-EE28-4276-8253-FA55B312111A}">
      <dgm:prSet/>
      <dgm:spPr/>
      <dgm:t>
        <a:bodyPr/>
        <a:lstStyle/>
        <a:p>
          <a:endParaRPr lang="es-CL"/>
        </a:p>
      </dgm:t>
    </dgm:pt>
    <dgm:pt modelId="{55094558-275B-47AB-833D-C582AECD5575}">
      <dgm:prSet/>
      <dgm:spPr/>
      <dgm:t>
        <a:bodyPr/>
        <a:lstStyle/>
        <a:p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Trabajen rápido y focalizados.</a:t>
          </a:r>
        </a:p>
      </dgm:t>
    </dgm:pt>
    <dgm:pt modelId="{6AA0A614-2A83-48C5-AFB9-561CA765D5B0}" type="parTrans" cxnId="{CF7ABFE0-1C9F-48EA-AF37-52B0822E90BD}">
      <dgm:prSet/>
      <dgm:spPr/>
      <dgm:t>
        <a:bodyPr/>
        <a:lstStyle/>
        <a:p>
          <a:endParaRPr lang="es-CL"/>
        </a:p>
      </dgm:t>
    </dgm:pt>
    <dgm:pt modelId="{59BE9D5D-3A2D-494C-B625-A7E46FBB6D0B}" type="sibTrans" cxnId="{CF7ABFE0-1C9F-48EA-AF37-52B0822E90BD}">
      <dgm:prSet/>
      <dgm:spPr/>
      <dgm:t>
        <a:bodyPr/>
        <a:lstStyle/>
        <a:p>
          <a:endParaRPr lang="es-CL"/>
        </a:p>
      </dgm:t>
    </dgm:pt>
    <dgm:pt modelId="{AB8AB320-B95C-4C26-877A-03CECF5CEE2B}">
      <dgm:prSet/>
      <dgm:spPr/>
      <dgm:t>
        <a:bodyPr/>
        <a:lstStyle/>
        <a:p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Traigan y analicen todos los </a:t>
          </a:r>
          <a:r>
            <a:rPr lang="es-CL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recursos</a:t>
          </a:r>
          <a:r>
            <a:rPr lang="es-CL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 q</a:t>
          </a:r>
          <a:r>
            <a:rPr lang="es-C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ue puedan: formularios, sistemas legados, manuales de procesos, etc.</a:t>
          </a:r>
        </a:p>
      </dgm:t>
    </dgm:pt>
    <dgm:pt modelId="{23A7F48A-2D60-49C4-A4D4-64CB2A4938F8}" type="parTrans" cxnId="{EBBA2950-1546-40ED-81E4-F6385F71FE97}">
      <dgm:prSet/>
      <dgm:spPr/>
      <dgm:t>
        <a:bodyPr/>
        <a:lstStyle/>
        <a:p>
          <a:endParaRPr lang="es-CL"/>
        </a:p>
      </dgm:t>
    </dgm:pt>
    <dgm:pt modelId="{34144BBF-5C73-418F-B089-2154BFD0A3A1}" type="sibTrans" cxnId="{EBBA2950-1546-40ED-81E4-F6385F71FE97}">
      <dgm:prSet/>
      <dgm:spPr/>
      <dgm:t>
        <a:bodyPr/>
        <a:lstStyle/>
        <a:p>
          <a:endParaRPr lang="es-CL"/>
        </a:p>
      </dgm:t>
    </dgm:pt>
    <dgm:pt modelId="{5A848185-CCD3-44C3-8BF4-C0191A98E534}" type="pres">
      <dgm:prSet presAssocID="{5173BE41-5077-4614-85C6-88BA8529C03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BAB88F09-D151-4425-8FC1-A78356F6DC89}" type="pres">
      <dgm:prSet presAssocID="{A018C88D-3BCD-482D-8A01-32A76F9644D9}" presName="roof" presStyleLbl="dkBgShp" presStyleIdx="0" presStyleCnt="2" custScaleY="100001" custLinFactNeighborY="-4772"/>
      <dgm:spPr/>
      <dgm:t>
        <a:bodyPr/>
        <a:lstStyle/>
        <a:p>
          <a:endParaRPr lang="es-CL"/>
        </a:p>
      </dgm:t>
    </dgm:pt>
    <dgm:pt modelId="{6045A205-06EB-4610-8E84-920C1E8D52B9}" type="pres">
      <dgm:prSet presAssocID="{A018C88D-3BCD-482D-8A01-32A76F9644D9}" presName="pillars" presStyleCnt="0"/>
      <dgm:spPr/>
    </dgm:pt>
    <dgm:pt modelId="{1E401D81-E39C-412A-9F6C-DEA66519B9EF}" type="pres">
      <dgm:prSet presAssocID="{A018C88D-3BCD-482D-8A01-32A76F9644D9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5280D6-33DD-4911-95F8-2832D563F3BE}" type="pres">
      <dgm:prSet presAssocID="{9306389B-BB4B-4936-AA3B-330C1F440273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F6EAB5C-4041-4382-8214-EB13057B5F2C}" type="pres">
      <dgm:prSet presAssocID="{94C5A938-2CFC-41FC-964C-208850EE3827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4E89BC0-812D-4447-8515-BC5EED62B661}" type="pres">
      <dgm:prSet presAssocID="{55094558-275B-47AB-833D-C582AECD5575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59FFD3F-3CC7-46FA-A520-9A2D772ADFA4}" type="pres">
      <dgm:prSet presAssocID="{AB8AB320-B95C-4C26-877A-03CECF5CEE2B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40DED3C-2656-4B66-8016-7653C127E1A9}" type="pres">
      <dgm:prSet presAssocID="{A018C88D-3BCD-482D-8A01-32A76F9644D9}" presName="base" presStyleLbl="dkBgShp" presStyleIdx="1" presStyleCnt="2"/>
      <dgm:spPr/>
    </dgm:pt>
  </dgm:ptLst>
  <dgm:cxnLst>
    <dgm:cxn modelId="{3F08659E-F4F2-FA4F-9AE1-E4B693BCAE6A}" type="presOf" srcId="{94C5A938-2CFC-41FC-964C-208850EE3827}" destId="{FF6EAB5C-4041-4382-8214-EB13057B5F2C}" srcOrd="0" destOrd="0" presId="urn:microsoft.com/office/officeart/2005/8/layout/hList3"/>
    <dgm:cxn modelId="{7AADE565-0E78-4387-A97F-1AC693069BB7}" srcId="{5173BE41-5077-4614-85C6-88BA8529C037}" destId="{A018C88D-3BCD-482D-8A01-32A76F9644D9}" srcOrd="0" destOrd="0" parTransId="{51D8C40B-D1DF-4CB1-B55E-EACDA7AFA03A}" sibTransId="{1AD49F91-A8B5-4064-88D7-E38A22F04E26}"/>
    <dgm:cxn modelId="{44E8CB45-EE28-4276-8253-FA55B312111A}" srcId="{A018C88D-3BCD-482D-8A01-32A76F9644D9}" destId="{94C5A938-2CFC-41FC-964C-208850EE3827}" srcOrd="2" destOrd="0" parTransId="{BBAE8AF1-B9A1-49A6-AC37-74D9EB46969B}" sibTransId="{EB55D8A9-AF7B-4CB6-AC00-189AEEDE01E6}"/>
    <dgm:cxn modelId="{CF7ABFE0-1C9F-48EA-AF37-52B0822E90BD}" srcId="{A018C88D-3BCD-482D-8A01-32A76F9644D9}" destId="{55094558-275B-47AB-833D-C582AECD5575}" srcOrd="3" destOrd="0" parTransId="{6AA0A614-2A83-48C5-AFB9-561CA765D5B0}" sibTransId="{59BE9D5D-3A2D-494C-B625-A7E46FBB6D0B}"/>
    <dgm:cxn modelId="{B0D1B95E-CED4-164B-8CEF-E330ECC1A201}" type="presOf" srcId="{D959DBAC-3546-4F02-AC0E-9F7A31BC2B9B}" destId="{1E401D81-E39C-412A-9F6C-DEA66519B9EF}" srcOrd="0" destOrd="0" presId="urn:microsoft.com/office/officeart/2005/8/layout/hList3"/>
    <dgm:cxn modelId="{480DCF87-36C2-0A4B-A6D1-3E239D33232C}" type="presOf" srcId="{AB8AB320-B95C-4C26-877A-03CECF5CEE2B}" destId="{B59FFD3F-3CC7-46FA-A520-9A2D772ADFA4}" srcOrd="0" destOrd="0" presId="urn:microsoft.com/office/officeart/2005/8/layout/hList3"/>
    <dgm:cxn modelId="{90CFDB5B-5316-104C-AD8A-99A1F8AF274C}" type="presOf" srcId="{5173BE41-5077-4614-85C6-88BA8529C037}" destId="{5A848185-CCD3-44C3-8BF4-C0191A98E534}" srcOrd="0" destOrd="0" presId="urn:microsoft.com/office/officeart/2005/8/layout/hList3"/>
    <dgm:cxn modelId="{DCA33E30-45AB-48F5-AE4E-7CCF7A076BCA}" srcId="{A018C88D-3BCD-482D-8A01-32A76F9644D9}" destId="{D959DBAC-3546-4F02-AC0E-9F7A31BC2B9B}" srcOrd="0" destOrd="0" parTransId="{B81AE6F0-42C9-482E-B52A-2155964AA2C4}" sibTransId="{76FA7BC2-2E32-4FCF-8E4B-7BF588DD4919}"/>
    <dgm:cxn modelId="{EBBA2950-1546-40ED-81E4-F6385F71FE97}" srcId="{A018C88D-3BCD-482D-8A01-32A76F9644D9}" destId="{AB8AB320-B95C-4C26-877A-03CECF5CEE2B}" srcOrd="4" destOrd="0" parTransId="{23A7F48A-2D60-49C4-A4D4-64CB2A4938F8}" sibTransId="{34144BBF-5C73-418F-B089-2154BFD0A3A1}"/>
    <dgm:cxn modelId="{C4065ED0-2947-9149-B134-F44A0119D2CD}" type="presOf" srcId="{A018C88D-3BCD-482D-8A01-32A76F9644D9}" destId="{BAB88F09-D151-4425-8FC1-A78356F6DC89}" srcOrd="0" destOrd="0" presId="urn:microsoft.com/office/officeart/2005/8/layout/hList3"/>
    <dgm:cxn modelId="{3803116B-B8F4-4930-87D9-280D1A6C148A}" srcId="{A018C88D-3BCD-482D-8A01-32A76F9644D9}" destId="{9306389B-BB4B-4936-AA3B-330C1F440273}" srcOrd="1" destOrd="0" parTransId="{4303EEBB-4B06-4F41-A9C3-669A49397B8F}" sibTransId="{C7D4A78B-2045-4107-B601-88D6389195C3}"/>
    <dgm:cxn modelId="{1E73166E-89D3-BC43-B9B3-2D08C782EDF2}" type="presOf" srcId="{55094558-275B-47AB-833D-C582AECD5575}" destId="{84E89BC0-812D-4447-8515-BC5EED62B661}" srcOrd="0" destOrd="0" presId="urn:microsoft.com/office/officeart/2005/8/layout/hList3"/>
    <dgm:cxn modelId="{1F72E94A-2023-9E4B-9583-1C811354CA2C}" type="presOf" srcId="{9306389B-BB4B-4936-AA3B-330C1F440273}" destId="{685280D6-33DD-4911-95F8-2832D563F3BE}" srcOrd="0" destOrd="0" presId="urn:microsoft.com/office/officeart/2005/8/layout/hList3"/>
    <dgm:cxn modelId="{10C5B20F-082F-C844-A708-CC6D1669FC91}" type="presParOf" srcId="{5A848185-CCD3-44C3-8BF4-C0191A98E534}" destId="{BAB88F09-D151-4425-8FC1-A78356F6DC89}" srcOrd="0" destOrd="0" presId="urn:microsoft.com/office/officeart/2005/8/layout/hList3"/>
    <dgm:cxn modelId="{BB399100-12B8-E641-B269-EC0690298D69}" type="presParOf" srcId="{5A848185-CCD3-44C3-8BF4-C0191A98E534}" destId="{6045A205-06EB-4610-8E84-920C1E8D52B9}" srcOrd="1" destOrd="0" presId="urn:microsoft.com/office/officeart/2005/8/layout/hList3"/>
    <dgm:cxn modelId="{8F31CF56-96CD-0148-B392-E425069C4EA8}" type="presParOf" srcId="{6045A205-06EB-4610-8E84-920C1E8D52B9}" destId="{1E401D81-E39C-412A-9F6C-DEA66519B9EF}" srcOrd="0" destOrd="0" presId="urn:microsoft.com/office/officeart/2005/8/layout/hList3"/>
    <dgm:cxn modelId="{9D3B8CC1-14E0-374D-A7F0-E55764C592B9}" type="presParOf" srcId="{6045A205-06EB-4610-8E84-920C1E8D52B9}" destId="{685280D6-33DD-4911-95F8-2832D563F3BE}" srcOrd="1" destOrd="0" presId="urn:microsoft.com/office/officeart/2005/8/layout/hList3"/>
    <dgm:cxn modelId="{390353E3-E914-324A-BB9E-CF6FD680C887}" type="presParOf" srcId="{6045A205-06EB-4610-8E84-920C1E8D52B9}" destId="{FF6EAB5C-4041-4382-8214-EB13057B5F2C}" srcOrd="2" destOrd="0" presId="urn:microsoft.com/office/officeart/2005/8/layout/hList3"/>
    <dgm:cxn modelId="{F1085380-38A0-B44B-8C56-E99A1045514C}" type="presParOf" srcId="{6045A205-06EB-4610-8E84-920C1E8D52B9}" destId="{84E89BC0-812D-4447-8515-BC5EED62B661}" srcOrd="3" destOrd="0" presId="urn:microsoft.com/office/officeart/2005/8/layout/hList3"/>
    <dgm:cxn modelId="{6D6A66DD-1560-0D45-B0F6-DC67C3A5B18A}" type="presParOf" srcId="{6045A205-06EB-4610-8E84-920C1E8D52B9}" destId="{B59FFD3F-3CC7-46FA-A520-9A2D772ADFA4}" srcOrd="4" destOrd="0" presId="urn:microsoft.com/office/officeart/2005/8/layout/hList3"/>
    <dgm:cxn modelId="{E8689403-77F4-3747-A291-082E423B22C5}" type="presParOf" srcId="{5A848185-CCD3-44C3-8BF4-C0191A98E534}" destId="{440DED3C-2656-4B66-8016-7653C127E1A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60D518-6C2E-4FEA-B2FF-46AAE099DD7D}" type="doc">
      <dgm:prSet loTypeId="urn:microsoft.com/office/officeart/2005/8/layout/hierarchy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AAFE041D-626C-4D39-9D9C-82231DB749F0}">
      <dgm:prSet custT="1"/>
      <dgm:spPr/>
      <dgm:t>
        <a:bodyPr/>
        <a:lstStyle/>
        <a:p>
          <a:pPr rtl="0"/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¿Qué debe hacer el sistema?, </a:t>
          </a:r>
          <a:endParaRPr lang="es-CL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ACED751-5914-4F88-9508-A69622B3FC64}" type="parTrans" cxnId="{C96D2A7E-9DC3-4607-BE09-97AEB1F0C439}">
      <dgm:prSet/>
      <dgm:spPr/>
      <dgm:t>
        <a:bodyPr/>
        <a:lstStyle/>
        <a:p>
          <a:endParaRPr lang="es-CL"/>
        </a:p>
      </dgm:t>
    </dgm:pt>
    <dgm:pt modelId="{A280FC81-A199-492E-B770-91015C2CD067}" type="sibTrans" cxnId="{C96D2A7E-9DC3-4607-BE09-97AEB1F0C439}">
      <dgm:prSet/>
      <dgm:spPr/>
      <dgm:t>
        <a:bodyPr/>
        <a:lstStyle/>
        <a:p>
          <a:endParaRPr lang="es-CL"/>
        </a:p>
      </dgm:t>
    </dgm:pt>
    <dgm:pt modelId="{FBDD842A-C1D0-4046-9F87-294B27BD3E29}">
      <dgm:prSet custT="1"/>
      <dgm:spPr/>
      <dgm:t>
        <a:bodyPr/>
        <a:lstStyle/>
        <a:p>
          <a:pPr rtl="0"/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¿Quiénes y cuántos son los usuarios?, ¿Qué debería hacer cada uno con el sistema? </a:t>
          </a:r>
          <a:endParaRPr lang="es-CL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176D07-D7E6-4717-9909-665A061CA757}" type="parTrans" cxnId="{7BD89EE5-D9BF-413D-ACC6-39678592E39B}">
      <dgm:prSet/>
      <dgm:spPr/>
      <dgm:t>
        <a:bodyPr/>
        <a:lstStyle/>
        <a:p>
          <a:endParaRPr lang="es-CL"/>
        </a:p>
      </dgm:t>
    </dgm:pt>
    <dgm:pt modelId="{1710021C-17DD-458E-8A4B-7AF675CF8D91}" type="sibTrans" cxnId="{7BD89EE5-D9BF-413D-ACC6-39678592E39B}">
      <dgm:prSet/>
      <dgm:spPr/>
      <dgm:t>
        <a:bodyPr/>
        <a:lstStyle/>
        <a:p>
          <a:endParaRPr lang="es-CL"/>
        </a:p>
      </dgm:t>
    </dgm:pt>
    <dgm:pt modelId="{50ADBB45-EF96-4184-84F4-04F6C74D4DE6}">
      <dgm:prSet custT="1"/>
      <dgm:spPr/>
      <dgm:t>
        <a:bodyPr/>
        <a:lstStyle/>
        <a:p>
          <a:pPr rtl="0"/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¿Qué calidad se espera que tenga el software?. </a:t>
          </a:r>
          <a:endParaRPr lang="es-CL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D6C881-8D92-4598-8601-27BADCA320E9}" type="parTrans" cxnId="{E38DD69E-E011-44FA-9DED-D930E628E92F}">
      <dgm:prSet/>
      <dgm:spPr/>
      <dgm:t>
        <a:bodyPr/>
        <a:lstStyle/>
        <a:p>
          <a:endParaRPr lang="es-CL"/>
        </a:p>
      </dgm:t>
    </dgm:pt>
    <dgm:pt modelId="{8520DB18-5F35-416C-B236-1BEB59013CB0}" type="sibTrans" cxnId="{E38DD69E-E011-44FA-9DED-D930E628E92F}">
      <dgm:prSet/>
      <dgm:spPr/>
      <dgm:t>
        <a:bodyPr/>
        <a:lstStyle/>
        <a:p>
          <a:endParaRPr lang="es-CL"/>
        </a:p>
      </dgm:t>
    </dgm:pt>
    <dgm:pt modelId="{51003D21-6DE4-4B71-81FA-B6DAFC80E4BE}">
      <dgm:prSet custT="1"/>
      <dgm:spPr/>
      <dgm:t>
        <a:bodyPr/>
        <a:lstStyle/>
        <a:p>
          <a:pPr rtl="0"/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¿Cuáles son los formularios que actualmente contienen la información a procesar por el sistema? </a:t>
          </a:r>
          <a:endParaRPr lang="es-CL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787A53-B218-4DF7-B715-6103E0152548}" type="parTrans" cxnId="{91B4D89E-C2A5-4B1F-9451-08E275340FDC}">
      <dgm:prSet/>
      <dgm:spPr/>
      <dgm:t>
        <a:bodyPr/>
        <a:lstStyle/>
        <a:p>
          <a:endParaRPr lang="es-CL"/>
        </a:p>
      </dgm:t>
    </dgm:pt>
    <dgm:pt modelId="{C3983EC1-FC68-4CBD-903E-FDBA20831C15}" type="sibTrans" cxnId="{91B4D89E-C2A5-4B1F-9451-08E275340FDC}">
      <dgm:prSet/>
      <dgm:spPr/>
      <dgm:t>
        <a:bodyPr/>
        <a:lstStyle/>
        <a:p>
          <a:endParaRPr lang="es-CL"/>
        </a:p>
      </dgm:t>
    </dgm:pt>
    <dgm:pt modelId="{2E4526D5-995B-40C3-B8D2-200A7D95A966}">
      <dgm:prSet custT="1"/>
      <dgm:spPr/>
      <dgm:t>
        <a:bodyPr/>
        <a:lstStyle/>
        <a:p>
          <a:pPr rtl="0"/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los servicios del sistema</a:t>
          </a:r>
          <a:endParaRPr lang="es-CL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9667D0-BD61-4E27-89FF-2E89AE0ABC7E}" type="parTrans" cxnId="{37E3FA21-C9A0-4DA8-BF46-7D08178A20C9}">
      <dgm:prSet/>
      <dgm:spPr/>
      <dgm:t>
        <a:bodyPr/>
        <a:lstStyle/>
        <a:p>
          <a:endParaRPr lang="es-CL"/>
        </a:p>
      </dgm:t>
    </dgm:pt>
    <dgm:pt modelId="{9216B365-EDAE-42F2-A387-A31934145B93}" type="sibTrans" cxnId="{37E3FA21-C9A0-4DA8-BF46-7D08178A20C9}">
      <dgm:prSet/>
      <dgm:spPr/>
      <dgm:t>
        <a:bodyPr/>
        <a:lstStyle/>
        <a:p>
          <a:endParaRPr lang="es-CL"/>
        </a:p>
      </dgm:t>
    </dgm:pt>
    <dgm:pt modelId="{69E1CD4D-8754-4796-9D8D-2CAA652347D8}">
      <dgm:prSet custT="1"/>
      <dgm:spPr/>
      <dgm:t>
        <a:bodyPr/>
        <a:lstStyle/>
        <a:p>
          <a:pPr rtl="0"/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los Usuarios del sistema.</a:t>
          </a:r>
          <a:endParaRPr lang="es-CL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FEBF0D-57BC-43FC-B53B-1D2FA804568D}" type="parTrans" cxnId="{CF600013-2DF2-4C7E-8F36-B1219147E05B}">
      <dgm:prSet/>
      <dgm:spPr/>
      <dgm:t>
        <a:bodyPr/>
        <a:lstStyle/>
        <a:p>
          <a:endParaRPr lang="es-CL"/>
        </a:p>
      </dgm:t>
    </dgm:pt>
    <dgm:pt modelId="{3C9CF97F-250B-4B98-9489-D2B7025E0F13}" type="sibTrans" cxnId="{CF600013-2DF2-4C7E-8F36-B1219147E05B}">
      <dgm:prSet/>
      <dgm:spPr/>
      <dgm:t>
        <a:bodyPr/>
        <a:lstStyle/>
        <a:p>
          <a:endParaRPr lang="es-CL"/>
        </a:p>
      </dgm:t>
    </dgm:pt>
    <dgm:pt modelId="{62B5988B-CD25-4E05-B56A-0FBB62CF74B6}">
      <dgm:prSet custT="1"/>
      <dgm:spPr/>
      <dgm:t>
        <a:bodyPr/>
        <a:lstStyle/>
        <a:p>
          <a:pPr rtl="0"/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los </a:t>
          </a:r>
          <a:r>
            <a:rPr lang="es-CL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</a:t>
          </a:r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 de calidad del software.</a:t>
          </a:r>
          <a:endParaRPr lang="es-CL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596563-C4E1-4ADB-A011-0CDB2447F3CD}" type="parTrans" cxnId="{7714638E-6935-429D-B219-3ED172680A1A}">
      <dgm:prSet/>
      <dgm:spPr/>
      <dgm:t>
        <a:bodyPr/>
        <a:lstStyle/>
        <a:p>
          <a:endParaRPr lang="es-CL"/>
        </a:p>
      </dgm:t>
    </dgm:pt>
    <dgm:pt modelId="{CE8D762F-FFD4-479D-B037-37775B13E50C}" type="sibTrans" cxnId="{7714638E-6935-429D-B219-3ED172680A1A}">
      <dgm:prSet/>
      <dgm:spPr/>
      <dgm:t>
        <a:bodyPr/>
        <a:lstStyle/>
        <a:p>
          <a:endParaRPr lang="es-CL"/>
        </a:p>
      </dgm:t>
    </dgm:pt>
    <dgm:pt modelId="{98BE98BA-F984-4CE4-811F-BF8F33360391}">
      <dgm:prSet custT="1"/>
      <dgm:spPr/>
      <dgm:t>
        <a:bodyPr/>
        <a:lstStyle/>
        <a:p>
          <a:pPr rtl="0"/>
          <a:r>
            <a:rPr lang="es-CL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datos y servicios básicos a manejar por el sistema.</a:t>
          </a:r>
          <a:endParaRPr lang="es-CL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E6C542F-7CC3-462D-B146-EB456207D616}" type="parTrans" cxnId="{6CF6D6F4-3CC6-483A-93D1-F92104E94B24}">
      <dgm:prSet/>
      <dgm:spPr/>
      <dgm:t>
        <a:bodyPr/>
        <a:lstStyle/>
        <a:p>
          <a:endParaRPr lang="es-CL"/>
        </a:p>
      </dgm:t>
    </dgm:pt>
    <dgm:pt modelId="{EA2DBB90-4897-4A7B-B9FA-3DE4D111C492}" type="sibTrans" cxnId="{6CF6D6F4-3CC6-483A-93D1-F92104E94B24}">
      <dgm:prSet/>
      <dgm:spPr/>
      <dgm:t>
        <a:bodyPr/>
        <a:lstStyle/>
        <a:p>
          <a:endParaRPr lang="es-CL"/>
        </a:p>
      </dgm:t>
    </dgm:pt>
    <dgm:pt modelId="{B93F235C-2B91-455E-99D3-57706E530D03}" type="pres">
      <dgm:prSet presAssocID="{DA60D518-6C2E-4FEA-B2FF-46AAE099DD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459018E0-E660-41A2-AFD5-33C7DEC0F283}" type="pres">
      <dgm:prSet presAssocID="{AAFE041D-626C-4D39-9D9C-82231DB749F0}" presName="hierRoot1" presStyleCnt="0"/>
      <dgm:spPr/>
    </dgm:pt>
    <dgm:pt modelId="{718D21F8-A0FD-406A-B8C6-502C009BA6D7}" type="pres">
      <dgm:prSet presAssocID="{AAFE041D-626C-4D39-9D9C-82231DB749F0}" presName="composite" presStyleCnt="0"/>
      <dgm:spPr/>
    </dgm:pt>
    <dgm:pt modelId="{D864BB07-390B-4EF4-BEEA-4FF723A501E4}" type="pres">
      <dgm:prSet presAssocID="{AAFE041D-626C-4D39-9D9C-82231DB749F0}" presName="background" presStyleLbl="node0" presStyleIdx="0" presStyleCnt="4"/>
      <dgm:spPr/>
    </dgm:pt>
    <dgm:pt modelId="{DAD32ABE-BE2D-4076-96B7-3F9061DC62B6}" type="pres">
      <dgm:prSet presAssocID="{AAFE041D-626C-4D39-9D9C-82231DB749F0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71ADF1A-E26D-4E89-8AEA-0E1886CAE18A}" type="pres">
      <dgm:prSet presAssocID="{AAFE041D-626C-4D39-9D9C-82231DB749F0}" presName="hierChild2" presStyleCnt="0"/>
      <dgm:spPr/>
    </dgm:pt>
    <dgm:pt modelId="{B4B41492-35EB-46D0-AE52-83854EFD31D8}" type="pres">
      <dgm:prSet presAssocID="{819667D0-BD61-4E27-89FF-2E89AE0ABC7E}" presName="Name10" presStyleLbl="parChTrans1D2" presStyleIdx="0" presStyleCnt="4"/>
      <dgm:spPr/>
      <dgm:t>
        <a:bodyPr/>
        <a:lstStyle/>
        <a:p>
          <a:endParaRPr lang="es-CL"/>
        </a:p>
      </dgm:t>
    </dgm:pt>
    <dgm:pt modelId="{487B8AA1-DBE6-4E6F-B17B-93E54E2F3DD3}" type="pres">
      <dgm:prSet presAssocID="{2E4526D5-995B-40C3-B8D2-200A7D95A966}" presName="hierRoot2" presStyleCnt="0"/>
      <dgm:spPr/>
    </dgm:pt>
    <dgm:pt modelId="{71D7AF27-A400-4847-8CA6-C0002113B63B}" type="pres">
      <dgm:prSet presAssocID="{2E4526D5-995B-40C3-B8D2-200A7D95A966}" presName="composite2" presStyleCnt="0"/>
      <dgm:spPr/>
    </dgm:pt>
    <dgm:pt modelId="{77C9F1CD-8A74-4722-A5C4-BA07B35D6000}" type="pres">
      <dgm:prSet presAssocID="{2E4526D5-995B-40C3-B8D2-200A7D95A966}" presName="background2" presStyleLbl="node2" presStyleIdx="0" presStyleCnt="4"/>
      <dgm:spPr/>
    </dgm:pt>
    <dgm:pt modelId="{C90AE706-D2D2-43B2-BDD6-9295EDD9F8EB}" type="pres">
      <dgm:prSet presAssocID="{2E4526D5-995B-40C3-B8D2-200A7D95A96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B21ED1-2E60-4F93-9307-E607E1AA45D0}" type="pres">
      <dgm:prSet presAssocID="{2E4526D5-995B-40C3-B8D2-200A7D95A966}" presName="hierChild3" presStyleCnt="0"/>
      <dgm:spPr/>
    </dgm:pt>
    <dgm:pt modelId="{D46AF0B8-7569-427F-B5EF-AD6F6CFD78D8}" type="pres">
      <dgm:prSet presAssocID="{FBDD842A-C1D0-4046-9F87-294B27BD3E29}" presName="hierRoot1" presStyleCnt="0"/>
      <dgm:spPr/>
    </dgm:pt>
    <dgm:pt modelId="{E14A766F-49E5-4D8F-B6EA-AE5217E3DEF0}" type="pres">
      <dgm:prSet presAssocID="{FBDD842A-C1D0-4046-9F87-294B27BD3E29}" presName="composite" presStyleCnt="0"/>
      <dgm:spPr/>
    </dgm:pt>
    <dgm:pt modelId="{9C9D6B60-0D70-46C1-9C43-C2DDB4D55B14}" type="pres">
      <dgm:prSet presAssocID="{FBDD842A-C1D0-4046-9F87-294B27BD3E29}" presName="background" presStyleLbl="node0" presStyleIdx="1" presStyleCnt="4"/>
      <dgm:spPr/>
    </dgm:pt>
    <dgm:pt modelId="{272A6DF3-6C60-4A23-8EF4-7C9D8907AD3A}" type="pres">
      <dgm:prSet presAssocID="{FBDD842A-C1D0-4046-9F87-294B27BD3E29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175A2C2-574A-45FB-8D5A-11F49A26A580}" type="pres">
      <dgm:prSet presAssocID="{FBDD842A-C1D0-4046-9F87-294B27BD3E29}" presName="hierChild2" presStyleCnt="0"/>
      <dgm:spPr/>
    </dgm:pt>
    <dgm:pt modelId="{1FE49B49-840F-4E09-812F-BE973AA111A0}" type="pres">
      <dgm:prSet presAssocID="{7DFEBF0D-57BC-43FC-B53B-1D2FA804568D}" presName="Name10" presStyleLbl="parChTrans1D2" presStyleIdx="1" presStyleCnt="4"/>
      <dgm:spPr/>
      <dgm:t>
        <a:bodyPr/>
        <a:lstStyle/>
        <a:p>
          <a:endParaRPr lang="es-CL"/>
        </a:p>
      </dgm:t>
    </dgm:pt>
    <dgm:pt modelId="{30987D81-5C70-4D45-B990-301E38F8E7B4}" type="pres">
      <dgm:prSet presAssocID="{69E1CD4D-8754-4796-9D8D-2CAA652347D8}" presName="hierRoot2" presStyleCnt="0"/>
      <dgm:spPr/>
    </dgm:pt>
    <dgm:pt modelId="{C8F1CCB0-E04F-4ABB-8A40-A8A9BB2396AB}" type="pres">
      <dgm:prSet presAssocID="{69E1CD4D-8754-4796-9D8D-2CAA652347D8}" presName="composite2" presStyleCnt="0"/>
      <dgm:spPr/>
    </dgm:pt>
    <dgm:pt modelId="{00A2E2D4-59A9-4847-8CD3-239DEBA51376}" type="pres">
      <dgm:prSet presAssocID="{69E1CD4D-8754-4796-9D8D-2CAA652347D8}" presName="background2" presStyleLbl="node2" presStyleIdx="1" presStyleCnt="4"/>
      <dgm:spPr/>
    </dgm:pt>
    <dgm:pt modelId="{F6714B91-B9F9-4747-BED1-BF3F30869F72}" type="pres">
      <dgm:prSet presAssocID="{69E1CD4D-8754-4796-9D8D-2CAA652347D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00E8546-518D-4EC5-94A3-ADAABFEBC385}" type="pres">
      <dgm:prSet presAssocID="{69E1CD4D-8754-4796-9D8D-2CAA652347D8}" presName="hierChild3" presStyleCnt="0"/>
      <dgm:spPr/>
    </dgm:pt>
    <dgm:pt modelId="{47FA38B2-C7C7-4CA5-9503-BBC54FC645CF}" type="pres">
      <dgm:prSet presAssocID="{50ADBB45-EF96-4184-84F4-04F6C74D4DE6}" presName="hierRoot1" presStyleCnt="0"/>
      <dgm:spPr/>
    </dgm:pt>
    <dgm:pt modelId="{5A5BCE6F-9AAB-4D10-BC71-CA3C16AD3F07}" type="pres">
      <dgm:prSet presAssocID="{50ADBB45-EF96-4184-84F4-04F6C74D4DE6}" presName="composite" presStyleCnt="0"/>
      <dgm:spPr/>
    </dgm:pt>
    <dgm:pt modelId="{84D49712-4B12-4444-A705-B2CE4FA04C59}" type="pres">
      <dgm:prSet presAssocID="{50ADBB45-EF96-4184-84F4-04F6C74D4DE6}" presName="background" presStyleLbl="node0" presStyleIdx="2" presStyleCnt="4"/>
      <dgm:spPr/>
    </dgm:pt>
    <dgm:pt modelId="{4019E92B-33F5-405D-A43B-0CA0CEFA2399}" type="pres">
      <dgm:prSet presAssocID="{50ADBB45-EF96-4184-84F4-04F6C74D4DE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C1C69B-9E6D-40D5-914A-B12D06078CF5}" type="pres">
      <dgm:prSet presAssocID="{50ADBB45-EF96-4184-84F4-04F6C74D4DE6}" presName="hierChild2" presStyleCnt="0"/>
      <dgm:spPr/>
    </dgm:pt>
    <dgm:pt modelId="{C1DC23F6-3875-4E17-B5F2-17638356B807}" type="pres">
      <dgm:prSet presAssocID="{6A596563-C4E1-4ADB-A011-0CDB2447F3CD}" presName="Name10" presStyleLbl="parChTrans1D2" presStyleIdx="2" presStyleCnt="4"/>
      <dgm:spPr/>
      <dgm:t>
        <a:bodyPr/>
        <a:lstStyle/>
        <a:p>
          <a:endParaRPr lang="es-CL"/>
        </a:p>
      </dgm:t>
    </dgm:pt>
    <dgm:pt modelId="{4392B17E-171D-4339-B014-6AE03B89B5A0}" type="pres">
      <dgm:prSet presAssocID="{62B5988B-CD25-4E05-B56A-0FBB62CF74B6}" presName="hierRoot2" presStyleCnt="0"/>
      <dgm:spPr/>
    </dgm:pt>
    <dgm:pt modelId="{BF3267A0-E9C5-4587-B0FA-BF548F56E239}" type="pres">
      <dgm:prSet presAssocID="{62B5988B-CD25-4E05-B56A-0FBB62CF74B6}" presName="composite2" presStyleCnt="0"/>
      <dgm:spPr/>
    </dgm:pt>
    <dgm:pt modelId="{BCDBF959-46DE-4F11-ACAD-4176F63F555F}" type="pres">
      <dgm:prSet presAssocID="{62B5988B-CD25-4E05-B56A-0FBB62CF74B6}" presName="background2" presStyleLbl="node2" presStyleIdx="2" presStyleCnt="4"/>
      <dgm:spPr/>
    </dgm:pt>
    <dgm:pt modelId="{09BB5B71-0D36-4B79-8059-BD3FB8B365F1}" type="pres">
      <dgm:prSet presAssocID="{62B5988B-CD25-4E05-B56A-0FBB62CF74B6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89E4604-DD70-49BD-91CB-3A53DFF9E9B9}" type="pres">
      <dgm:prSet presAssocID="{62B5988B-CD25-4E05-B56A-0FBB62CF74B6}" presName="hierChild3" presStyleCnt="0"/>
      <dgm:spPr/>
    </dgm:pt>
    <dgm:pt modelId="{2BADD9AB-AD58-4998-A374-55D8CA12F61F}" type="pres">
      <dgm:prSet presAssocID="{51003D21-6DE4-4B71-81FA-B6DAFC80E4BE}" presName="hierRoot1" presStyleCnt="0"/>
      <dgm:spPr/>
    </dgm:pt>
    <dgm:pt modelId="{2546B1F6-B45E-460B-960F-74F2B42FC2A2}" type="pres">
      <dgm:prSet presAssocID="{51003D21-6DE4-4B71-81FA-B6DAFC80E4BE}" presName="composite" presStyleCnt="0"/>
      <dgm:spPr/>
    </dgm:pt>
    <dgm:pt modelId="{0F9AC002-C364-4B6A-BC4E-B818BCF95641}" type="pres">
      <dgm:prSet presAssocID="{51003D21-6DE4-4B71-81FA-B6DAFC80E4BE}" presName="background" presStyleLbl="node0" presStyleIdx="3" presStyleCnt="4"/>
      <dgm:spPr/>
    </dgm:pt>
    <dgm:pt modelId="{0E5B22C4-EB33-4454-B21B-11E1A1F64094}" type="pres">
      <dgm:prSet presAssocID="{51003D21-6DE4-4B71-81FA-B6DAFC80E4BE}" presName="text" presStyleLbl="fgAcc0" presStyleIdx="3" presStyleCnt="4" custScaleY="13866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F6F845A-0A34-4497-93A6-DF77B9F20D86}" type="pres">
      <dgm:prSet presAssocID="{51003D21-6DE4-4B71-81FA-B6DAFC80E4BE}" presName="hierChild2" presStyleCnt="0"/>
      <dgm:spPr/>
    </dgm:pt>
    <dgm:pt modelId="{E63D4BA3-4249-4146-B54F-D818B154EBD6}" type="pres">
      <dgm:prSet presAssocID="{2E6C542F-7CC3-462D-B146-EB456207D616}" presName="Name10" presStyleLbl="parChTrans1D2" presStyleIdx="3" presStyleCnt="4"/>
      <dgm:spPr/>
      <dgm:t>
        <a:bodyPr/>
        <a:lstStyle/>
        <a:p>
          <a:endParaRPr lang="es-CL"/>
        </a:p>
      </dgm:t>
    </dgm:pt>
    <dgm:pt modelId="{A57E1455-D7D4-4186-933F-DF3266623D50}" type="pres">
      <dgm:prSet presAssocID="{98BE98BA-F984-4CE4-811F-BF8F33360391}" presName="hierRoot2" presStyleCnt="0"/>
      <dgm:spPr/>
    </dgm:pt>
    <dgm:pt modelId="{63F06D0C-3F3E-470C-9E1D-F3FD676811DD}" type="pres">
      <dgm:prSet presAssocID="{98BE98BA-F984-4CE4-811F-BF8F33360391}" presName="composite2" presStyleCnt="0"/>
      <dgm:spPr/>
    </dgm:pt>
    <dgm:pt modelId="{7959FF1D-AE7A-49DE-BC5B-A49A5214C2AC}" type="pres">
      <dgm:prSet presAssocID="{98BE98BA-F984-4CE4-811F-BF8F33360391}" presName="background2" presStyleLbl="node2" presStyleIdx="3" presStyleCnt="4"/>
      <dgm:spPr/>
    </dgm:pt>
    <dgm:pt modelId="{6EF3954B-B7E1-4A38-BA45-86BDA77C5E4B}" type="pres">
      <dgm:prSet presAssocID="{98BE98BA-F984-4CE4-811F-BF8F33360391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B958923-649F-4902-B180-1C7AE8109E4A}" type="pres">
      <dgm:prSet presAssocID="{98BE98BA-F984-4CE4-811F-BF8F33360391}" presName="hierChild3" presStyleCnt="0"/>
      <dgm:spPr/>
    </dgm:pt>
  </dgm:ptLst>
  <dgm:cxnLst>
    <dgm:cxn modelId="{7714638E-6935-429D-B219-3ED172680A1A}" srcId="{50ADBB45-EF96-4184-84F4-04F6C74D4DE6}" destId="{62B5988B-CD25-4E05-B56A-0FBB62CF74B6}" srcOrd="0" destOrd="0" parTransId="{6A596563-C4E1-4ADB-A011-0CDB2447F3CD}" sibTransId="{CE8D762F-FFD4-479D-B037-37775B13E50C}"/>
    <dgm:cxn modelId="{C96D2A7E-9DC3-4607-BE09-97AEB1F0C439}" srcId="{DA60D518-6C2E-4FEA-B2FF-46AAE099DD7D}" destId="{AAFE041D-626C-4D39-9D9C-82231DB749F0}" srcOrd="0" destOrd="0" parTransId="{3ACED751-5914-4F88-9508-A69622B3FC64}" sibTransId="{A280FC81-A199-492E-B770-91015C2CD067}"/>
    <dgm:cxn modelId="{ED40C948-16E6-BB4A-8794-A9B9E8152246}" type="presOf" srcId="{7DFEBF0D-57BC-43FC-B53B-1D2FA804568D}" destId="{1FE49B49-840F-4E09-812F-BE973AA111A0}" srcOrd="0" destOrd="0" presId="urn:microsoft.com/office/officeart/2005/8/layout/hierarchy1"/>
    <dgm:cxn modelId="{91B4D89E-C2A5-4B1F-9451-08E275340FDC}" srcId="{DA60D518-6C2E-4FEA-B2FF-46AAE099DD7D}" destId="{51003D21-6DE4-4B71-81FA-B6DAFC80E4BE}" srcOrd="3" destOrd="0" parTransId="{5D787A53-B218-4DF7-B715-6103E0152548}" sibTransId="{C3983EC1-FC68-4CBD-903E-FDBA20831C15}"/>
    <dgm:cxn modelId="{6F275940-93FA-8048-BC75-A9A5DC6C0F66}" type="presOf" srcId="{69E1CD4D-8754-4796-9D8D-2CAA652347D8}" destId="{F6714B91-B9F9-4747-BED1-BF3F30869F72}" srcOrd="0" destOrd="0" presId="urn:microsoft.com/office/officeart/2005/8/layout/hierarchy1"/>
    <dgm:cxn modelId="{E38DD69E-E011-44FA-9DED-D930E628E92F}" srcId="{DA60D518-6C2E-4FEA-B2FF-46AAE099DD7D}" destId="{50ADBB45-EF96-4184-84F4-04F6C74D4DE6}" srcOrd="2" destOrd="0" parTransId="{57D6C881-8D92-4598-8601-27BADCA320E9}" sibTransId="{8520DB18-5F35-416C-B236-1BEB59013CB0}"/>
    <dgm:cxn modelId="{F1981291-DEFF-1F41-AD13-9C7CD0E5E522}" type="presOf" srcId="{2E4526D5-995B-40C3-B8D2-200A7D95A966}" destId="{C90AE706-D2D2-43B2-BDD6-9295EDD9F8EB}" srcOrd="0" destOrd="0" presId="urn:microsoft.com/office/officeart/2005/8/layout/hierarchy1"/>
    <dgm:cxn modelId="{D5FA376B-AB40-624C-9CD3-FCA610A207BE}" type="presOf" srcId="{FBDD842A-C1D0-4046-9F87-294B27BD3E29}" destId="{272A6DF3-6C60-4A23-8EF4-7C9D8907AD3A}" srcOrd="0" destOrd="0" presId="urn:microsoft.com/office/officeart/2005/8/layout/hierarchy1"/>
    <dgm:cxn modelId="{37E3FA21-C9A0-4DA8-BF46-7D08178A20C9}" srcId="{AAFE041D-626C-4D39-9D9C-82231DB749F0}" destId="{2E4526D5-995B-40C3-B8D2-200A7D95A966}" srcOrd="0" destOrd="0" parTransId="{819667D0-BD61-4E27-89FF-2E89AE0ABC7E}" sibTransId="{9216B365-EDAE-42F2-A387-A31934145B93}"/>
    <dgm:cxn modelId="{EAFBA8CD-737C-3043-B304-E8B43158E9A0}" type="presOf" srcId="{51003D21-6DE4-4B71-81FA-B6DAFC80E4BE}" destId="{0E5B22C4-EB33-4454-B21B-11E1A1F64094}" srcOrd="0" destOrd="0" presId="urn:microsoft.com/office/officeart/2005/8/layout/hierarchy1"/>
    <dgm:cxn modelId="{CF600013-2DF2-4C7E-8F36-B1219147E05B}" srcId="{FBDD842A-C1D0-4046-9F87-294B27BD3E29}" destId="{69E1CD4D-8754-4796-9D8D-2CAA652347D8}" srcOrd="0" destOrd="0" parTransId="{7DFEBF0D-57BC-43FC-B53B-1D2FA804568D}" sibTransId="{3C9CF97F-250B-4B98-9489-D2B7025E0F13}"/>
    <dgm:cxn modelId="{7BD89EE5-D9BF-413D-ACC6-39678592E39B}" srcId="{DA60D518-6C2E-4FEA-B2FF-46AAE099DD7D}" destId="{FBDD842A-C1D0-4046-9F87-294B27BD3E29}" srcOrd="1" destOrd="0" parTransId="{33176D07-D7E6-4717-9909-665A061CA757}" sibTransId="{1710021C-17DD-458E-8A4B-7AF675CF8D91}"/>
    <dgm:cxn modelId="{42C00FAD-7628-5947-8ED3-2D2D7BA1F52F}" type="presOf" srcId="{2E6C542F-7CC3-462D-B146-EB456207D616}" destId="{E63D4BA3-4249-4146-B54F-D818B154EBD6}" srcOrd="0" destOrd="0" presId="urn:microsoft.com/office/officeart/2005/8/layout/hierarchy1"/>
    <dgm:cxn modelId="{566224EE-446C-F747-9FCF-4325ED964F5A}" type="presOf" srcId="{98BE98BA-F984-4CE4-811F-BF8F33360391}" destId="{6EF3954B-B7E1-4A38-BA45-86BDA77C5E4B}" srcOrd="0" destOrd="0" presId="urn:microsoft.com/office/officeart/2005/8/layout/hierarchy1"/>
    <dgm:cxn modelId="{7964F50B-0A6B-1C47-A6BF-E992625D93A4}" type="presOf" srcId="{AAFE041D-626C-4D39-9D9C-82231DB749F0}" destId="{DAD32ABE-BE2D-4076-96B7-3F9061DC62B6}" srcOrd="0" destOrd="0" presId="urn:microsoft.com/office/officeart/2005/8/layout/hierarchy1"/>
    <dgm:cxn modelId="{6CF6D6F4-3CC6-483A-93D1-F92104E94B24}" srcId="{51003D21-6DE4-4B71-81FA-B6DAFC80E4BE}" destId="{98BE98BA-F984-4CE4-811F-BF8F33360391}" srcOrd="0" destOrd="0" parTransId="{2E6C542F-7CC3-462D-B146-EB456207D616}" sibTransId="{EA2DBB90-4897-4A7B-B9FA-3DE4D111C492}"/>
    <dgm:cxn modelId="{86FF47AD-FD96-344F-A79F-EA7A2152B9D3}" type="presOf" srcId="{819667D0-BD61-4E27-89FF-2E89AE0ABC7E}" destId="{B4B41492-35EB-46D0-AE52-83854EFD31D8}" srcOrd="0" destOrd="0" presId="urn:microsoft.com/office/officeart/2005/8/layout/hierarchy1"/>
    <dgm:cxn modelId="{83EEE23A-3DB5-AA46-8788-4B4E45016B98}" type="presOf" srcId="{62B5988B-CD25-4E05-B56A-0FBB62CF74B6}" destId="{09BB5B71-0D36-4B79-8059-BD3FB8B365F1}" srcOrd="0" destOrd="0" presId="urn:microsoft.com/office/officeart/2005/8/layout/hierarchy1"/>
    <dgm:cxn modelId="{1066A7A2-1178-2F41-BD46-AF5299470A42}" type="presOf" srcId="{6A596563-C4E1-4ADB-A011-0CDB2447F3CD}" destId="{C1DC23F6-3875-4E17-B5F2-17638356B807}" srcOrd="0" destOrd="0" presId="urn:microsoft.com/office/officeart/2005/8/layout/hierarchy1"/>
    <dgm:cxn modelId="{CC901254-70DB-1E48-A8B0-85C90F2D38B9}" type="presOf" srcId="{DA60D518-6C2E-4FEA-B2FF-46AAE099DD7D}" destId="{B93F235C-2B91-455E-99D3-57706E530D03}" srcOrd="0" destOrd="0" presId="urn:microsoft.com/office/officeart/2005/8/layout/hierarchy1"/>
    <dgm:cxn modelId="{13E1D084-0E59-064D-99B7-0FB4B03B04FF}" type="presOf" srcId="{50ADBB45-EF96-4184-84F4-04F6C74D4DE6}" destId="{4019E92B-33F5-405D-A43B-0CA0CEFA2399}" srcOrd="0" destOrd="0" presId="urn:microsoft.com/office/officeart/2005/8/layout/hierarchy1"/>
    <dgm:cxn modelId="{8D8CC3D0-5E02-9048-898D-E09E6978B08B}" type="presParOf" srcId="{B93F235C-2B91-455E-99D3-57706E530D03}" destId="{459018E0-E660-41A2-AFD5-33C7DEC0F283}" srcOrd="0" destOrd="0" presId="urn:microsoft.com/office/officeart/2005/8/layout/hierarchy1"/>
    <dgm:cxn modelId="{9487ED33-37DC-7A4A-951A-5C7B40A87450}" type="presParOf" srcId="{459018E0-E660-41A2-AFD5-33C7DEC0F283}" destId="{718D21F8-A0FD-406A-B8C6-502C009BA6D7}" srcOrd="0" destOrd="0" presId="urn:microsoft.com/office/officeart/2005/8/layout/hierarchy1"/>
    <dgm:cxn modelId="{EA3F93D8-BB84-CA41-B496-B4DE4BF7ED29}" type="presParOf" srcId="{718D21F8-A0FD-406A-B8C6-502C009BA6D7}" destId="{D864BB07-390B-4EF4-BEEA-4FF723A501E4}" srcOrd="0" destOrd="0" presId="urn:microsoft.com/office/officeart/2005/8/layout/hierarchy1"/>
    <dgm:cxn modelId="{F7BFF4A5-7925-5C4D-9B92-94DCEE7AEDBB}" type="presParOf" srcId="{718D21F8-A0FD-406A-B8C6-502C009BA6D7}" destId="{DAD32ABE-BE2D-4076-96B7-3F9061DC62B6}" srcOrd="1" destOrd="0" presId="urn:microsoft.com/office/officeart/2005/8/layout/hierarchy1"/>
    <dgm:cxn modelId="{34057743-46A4-4A41-8274-3BEEB8EFDD3C}" type="presParOf" srcId="{459018E0-E660-41A2-AFD5-33C7DEC0F283}" destId="{E71ADF1A-E26D-4E89-8AEA-0E1886CAE18A}" srcOrd="1" destOrd="0" presId="urn:microsoft.com/office/officeart/2005/8/layout/hierarchy1"/>
    <dgm:cxn modelId="{7D8F3CD5-937F-874A-97DA-493E93D7E530}" type="presParOf" srcId="{E71ADF1A-E26D-4E89-8AEA-0E1886CAE18A}" destId="{B4B41492-35EB-46D0-AE52-83854EFD31D8}" srcOrd="0" destOrd="0" presId="urn:microsoft.com/office/officeart/2005/8/layout/hierarchy1"/>
    <dgm:cxn modelId="{002C597B-2957-3941-A096-61773D954E67}" type="presParOf" srcId="{E71ADF1A-E26D-4E89-8AEA-0E1886CAE18A}" destId="{487B8AA1-DBE6-4E6F-B17B-93E54E2F3DD3}" srcOrd="1" destOrd="0" presId="urn:microsoft.com/office/officeart/2005/8/layout/hierarchy1"/>
    <dgm:cxn modelId="{2F0F8A29-C9D6-254D-9677-1606847A209A}" type="presParOf" srcId="{487B8AA1-DBE6-4E6F-B17B-93E54E2F3DD3}" destId="{71D7AF27-A400-4847-8CA6-C0002113B63B}" srcOrd="0" destOrd="0" presId="urn:microsoft.com/office/officeart/2005/8/layout/hierarchy1"/>
    <dgm:cxn modelId="{D4928C4D-50C0-E94D-987E-FC8E11D8BA15}" type="presParOf" srcId="{71D7AF27-A400-4847-8CA6-C0002113B63B}" destId="{77C9F1CD-8A74-4722-A5C4-BA07B35D6000}" srcOrd="0" destOrd="0" presId="urn:microsoft.com/office/officeart/2005/8/layout/hierarchy1"/>
    <dgm:cxn modelId="{E974F08E-9ECB-6144-B83B-85A5F7C332B4}" type="presParOf" srcId="{71D7AF27-A400-4847-8CA6-C0002113B63B}" destId="{C90AE706-D2D2-43B2-BDD6-9295EDD9F8EB}" srcOrd="1" destOrd="0" presId="urn:microsoft.com/office/officeart/2005/8/layout/hierarchy1"/>
    <dgm:cxn modelId="{85EA7533-C502-DF4D-A570-C780DB11E61B}" type="presParOf" srcId="{487B8AA1-DBE6-4E6F-B17B-93E54E2F3DD3}" destId="{12B21ED1-2E60-4F93-9307-E607E1AA45D0}" srcOrd="1" destOrd="0" presId="urn:microsoft.com/office/officeart/2005/8/layout/hierarchy1"/>
    <dgm:cxn modelId="{9F87F42C-D955-F541-BA71-805A8DEDC351}" type="presParOf" srcId="{B93F235C-2B91-455E-99D3-57706E530D03}" destId="{D46AF0B8-7569-427F-B5EF-AD6F6CFD78D8}" srcOrd="1" destOrd="0" presId="urn:microsoft.com/office/officeart/2005/8/layout/hierarchy1"/>
    <dgm:cxn modelId="{DAC779C9-842E-C84C-80C1-B614D15D9C1C}" type="presParOf" srcId="{D46AF0B8-7569-427F-B5EF-AD6F6CFD78D8}" destId="{E14A766F-49E5-4D8F-B6EA-AE5217E3DEF0}" srcOrd="0" destOrd="0" presId="urn:microsoft.com/office/officeart/2005/8/layout/hierarchy1"/>
    <dgm:cxn modelId="{FED0C905-119B-D545-BAAC-10697B141F78}" type="presParOf" srcId="{E14A766F-49E5-4D8F-B6EA-AE5217E3DEF0}" destId="{9C9D6B60-0D70-46C1-9C43-C2DDB4D55B14}" srcOrd="0" destOrd="0" presId="urn:microsoft.com/office/officeart/2005/8/layout/hierarchy1"/>
    <dgm:cxn modelId="{5E83E0ED-FB6A-D84B-8E3C-D7562514061F}" type="presParOf" srcId="{E14A766F-49E5-4D8F-B6EA-AE5217E3DEF0}" destId="{272A6DF3-6C60-4A23-8EF4-7C9D8907AD3A}" srcOrd="1" destOrd="0" presId="urn:microsoft.com/office/officeart/2005/8/layout/hierarchy1"/>
    <dgm:cxn modelId="{F0C84438-BF78-B34B-AAB2-F6D0853BB4C0}" type="presParOf" srcId="{D46AF0B8-7569-427F-B5EF-AD6F6CFD78D8}" destId="{B175A2C2-574A-45FB-8D5A-11F49A26A580}" srcOrd="1" destOrd="0" presId="urn:microsoft.com/office/officeart/2005/8/layout/hierarchy1"/>
    <dgm:cxn modelId="{CD9E2C58-2EF3-4F45-8068-3C5F88A8BCA9}" type="presParOf" srcId="{B175A2C2-574A-45FB-8D5A-11F49A26A580}" destId="{1FE49B49-840F-4E09-812F-BE973AA111A0}" srcOrd="0" destOrd="0" presId="urn:microsoft.com/office/officeart/2005/8/layout/hierarchy1"/>
    <dgm:cxn modelId="{5120FDF6-BB0B-0D4E-A65F-5BA96242CDC4}" type="presParOf" srcId="{B175A2C2-574A-45FB-8D5A-11F49A26A580}" destId="{30987D81-5C70-4D45-B990-301E38F8E7B4}" srcOrd="1" destOrd="0" presId="urn:microsoft.com/office/officeart/2005/8/layout/hierarchy1"/>
    <dgm:cxn modelId="{5F0E9120-0FF2-1B4A-B3B2-5813DFDE3721}" type="presParOf" srcId="{30987D81-5C70-4D45-B990-301E38F8E7B4}" destId="{C8F1CCB0-E04F-4ABB-8A40-A8A9BB2396AB}" srcOrd="0" destOrd="0" presId="urn:microsoft.com/office/officeart/2005/8/layout/hierarchy1"/>
    <dgm:cxn modelId="{7A0F13AE-9D5B-6845-AD42-D37D1D1AA040}" type="presParOf" srcId="{C8F1CCB0-E04F-4ABB-8A40-A8A9BB2396AB}" destId="{00A2E2D4-59A9-4847-8CD3-239DEBA51376}" srcOrd="0" destOrd="0" presId="urn:microsoft.com/office/officeart/2005/8/layout/hierarchy1"/>
    <dgm:cxn modelId="{7BB0AF92-0EAA-B64E-BAAC-D066FDB23D3E}" type="presParOf" srcId="{C8F1CCB0-E04F-4ABB-8A40-A8A9BB2396AB}" destId="{F6714B91-B9F9-4747-BED1-BF3F30869F72}" srcOrd="1" destOrd="0" presId="urn:microsoft.com/office/officeart/2005/8/layout/hierarchy1"/>
    <dgm:cxn modelId="{32824410-E65C-4F4D-87D9-2C8A5C2B30BB}" type="presParOf" srcId="{30987D81-5C70-4D45-B990-301E38F8E7B4}" destId="{900E8546-518D-4EC5-94A3-ADAABFEBC385}" srcOrd="1" destOrd="0" presId="urn:microsoft.com/office/officeart/2005/8/layout/hierarchy1"/>
    <dgm:cxn modelId="{BC11DAC3-703E-3649-9F44-9A0C3E12BABC}" type="presParOf" srcId="{B93F235C-2B91-455E-99D3-57706E530D03}" destId="{47FA38B2-C7C7-4CA5-9503-BBC54FC645CF}" srcOrd="2" destOrd="0" presId="urn:microsoft.com/office/officeart/2005/8/layout/hierarchy1"/>
    <dgm:cxn modelId="{5918AE22-94BF-CF4C-9994-C681523B191B}" type="presParOf" srcId="{47FA38B2-C7C7-4CA5-9503-BBC54FC645CF}" destId="{5A5BCE6F-9AAB-4D10-BC71-CA3C16AD3F07}" srcOrd="0" destOrd="0" presId="urn:microsoft.com/office/officeart/2005/8/layout/hierarchy1"/>
    <dgm:cxn modelId="{0DF45125-2ABC-4841-8626-A48A121BF08E}" type="presParOf" srcId="{5A5BCE6F-9AAB-4D10-BC71-CA3C16AD3F07}" destId="{84D49712-4B12-4444-A705-B2CE4FA04C59}" srcOrd="0" destOrd="0" presId="urn:microsoft.com/office/officeart/2005/8/layout/hierarchy1"/>
    <dgm:cxn modelId="{1826DF6F-75C8-2149-B520-5168A3D6E1E9}" type="presParOf" srcId="{5A5BCE6F-9AAB-4D10-BC71-CA3C16AD3F07}" destId="{4019E92B-33F5-405D-A43B-0CA0CEFA2399}" srcOrd="1" destOrd="0" presId="urn:microsoft.com/office/officeart/2005/8/layout/hierarchy1"/>
    <dgm:cxn modelId="{845786C8-0BFC-1D4C-8547-BE3F9DBF8721}" type="presParOf" srcId="{47FA38B2-C7C7-4CA5-9503-BBC54FC645CF}" destId="{83C1C69B-9E6D-40D5-914A-B12D06078CF5}" srcOrd="1" destOrd="0" presId="urn:microsoft.com/office/officeart/2005/8/layout/hierarchy1"/>
    <dgm:cxn modelId="{6387C3E8-4518-3746-BE7F-D6E36308C7B6}" type="presParOf" srcId="{83C1C69B-9E6D-40D5-914A-B12D06078CF5}" destId="{C1DC23F6-3875-4E17-B5F2-17638356B807}" srcOrd="0" destOrd="0" presId="urn:microsoft.com/office/officeart/2005/8/layout/hierarchy1"/>
    <dgm:cxn modelId="{CF685BBD-FEC7-984C-BBDD-87D9B8B18648}" type="presParOf" srcId="{83C1C69B-9E6D-40D5-914A-B12D06078CF5}" destId="{4392B17E-171D-4339-B014-6AE03B89B5A0}" srcOrd="1" destOrd="0" presId="urn:microsoft.com/office/officeart/2005/8/layout/hierarchy1"/>
    <dgm:cxn modelId="{F09862F3-6E64-E942-90C5-83E6B3CBE325}" type="presParOf" srcId="{4392B17E-171D-4339-B014-6AE03B89B5A0}" destId="{BF3267A0-E9C5-4587-B0FA-BF548F56E239}" srcOrd="0" destOrd="0" presId="urn:microsoft.com/office/officeart/2005/8/layout/hierarchy1"/>
    <dgm:cxn modelId="{5D31A538-A821-3E44-8F45-00194D6A4831}" type="presParOf" srcId="{BF3267A0-E9C5-4587-B0FA-BF548F56E239}" destId="{BCDBF959-46DE-4F11-ACAD-4176F63F555F}" srcOrd="0" destOrd="0" presId="urn:microsoft.com/office/officeart/2005/8/layout/hierarchy1"/>
    <dgm:cxn modelId="{BCB3930D-8B1B-544B-BA6D-1BD214040770}" type="presParOf" srcId="{BF3267A0-E9C5-4587-B0FA-BF548F56E239}" destId="{09BB5B71-0D36-4B79-8059-BD3FB8B365F1}" srcOrd="1" destOrd="0" presId="urn:microsoft.com/office/officeart/2005/8/layout/hierarchy1"/>
    <dgm:cxn modelId="{89141429-82E8-034E-B267-AAC2C7E1611A}" type="presParOf" srcId="{4392B17E-171D-4339-B014-6AE03B89B5A0}" destId="{189E4604-DD70-49BD-91CB-3A53DFF9E9B9}" srcOrd="1" destOrd="0" presId="urn:microsoft.com/office/officeart/2005/8/layout/hierarchy1"/>
    <dgm:cxn modelId="{E1056D5D-4E99-D847-9AB3-008FACBDE080}" type="presParOf" srcId="{B93F235C-2B91-455E-99D3-57706E530D03}" destId="{2BADD9AB-AD58-4998-A374-55D8CA12F61F}" srcOrd="3" destOrd="0" presId="urn:microsoft.com/office/officeart/2005/8/layout/hierarchy1"/>
    <dgm:cxn modelId="{27A9E6DF-323E-6748-9EEB-C99A13B4D294}" type="presParOf" srcId="{2BADD9AB-AD58-4998-A374-55D8CA12F61F}" destId="{2546B1F6-B45E-460B-960F-74F2B42FC2A2}" srcOrd="0" destOrd="0" presId="urn:microsoft.com/office/officeart/2005/8/layout/hierarchy1"/>
    <dgm:cxn modelId="{C8D9AF7D-7864-AA42-869F-2688E86CDDAC}" type="presParOf" srcId="{2546B1F6-B45E-460B-960F-74F2B42FC2A2}" destId="{0F9AC002-C364-4B6A-BC4E-B818BCF95641}" srcOrd="0" destOrd="0" presId="urn:microsoft.com/office/officeart/2005/8/layout/hierarchy1"/>
    <dgm:cxn modelId="{1B0611B6-36F9-724F-AA36-7C59AA74B9C1}" type="presParOf" srcId="{2546B1F6-B45E-460B-960F-74F2B42FC2A2}" destId="{0E5B22C4-EB33-4454-B21B-11E1A1F64094}" srcOrd="1" destOrd="0" presId="urn:microsoft.com/office/officeart/2005/8/layout/hierarchy1"/>
    <dgm:cxn modelId="{D15FE686-AD12-4B41-878B-8EB253D157F0}" type="presParOf" srcId="{2BADD9AB-AD58-4998-A374-55D8CA12F61F}" destId="{EF6F845A-0A34-4497-93A6-DF77B9F20D86}" srcOrd="1" destOrd="0" presId="urn:microsoft.com/office/officeart/2005/8/layout/hierarchy1"/>
    <dgm:cxn modelId="{1C3DF4ED-FC30-9B47-BB51-44DD24937050}" type="presParOf" srcId="{EF6F845A-0A34-4497-93A6-DF77B9F20D86}" destId="{E63D4BA3-4249-4146-B54F-D818B154EBD6}" srcOrd="0" destOrd="0" presId="urn:microsoft.com/office/officeart/2005/8/layout/hierarchy1"/>
    <dgm:cxn modelId="{562E6729-CABC-BB44-ACAC-F6644C5B9563}" type="presParOf" srcId="{EF6F845A-0A34-4497-93A6-DF77B9F20D86}" destId="{A57E1455-D7D4-4186-933F-DF3266623D50}" srcOrd="1" destOrd="0" presId="urn:microsoft.com/office/officeart/2005/8/layout/hierarchy1"/>
    <dgm:cxn modelId="{1932550A-E112-EE43-9E17-08D6FE7EC820}" type="presParOf" srcId="{A57E1455-D7D4-4186-933F-DF3266623D50}" destId="{63F06D0C-3F3E-470C-9E1D-F3FD676811DD}" srcOrd="0" destOrd="0" presId="urn:microsoft.com/office/officeart/2005/8/layout/hierarchy1"/>
    <dgm:cxn modelId="{AA4E793A-D8FD-B640-9E3F-35A26B648D13}" type="presParOf" srcId="{63F06D0C-3F3E-470C-9E1D-F3FD676811DD}" destId="{7959FF1D-AE7A-49DE-BC5B-A49A5214C2AC}" srcOrd="0" destOrd="0" presId="urn:microsoft.com/office/officeart/2005/8/layout/hierarchy1"/>
    <dgm:cxn modelId="{51F883F9-B0DE-7342-84D6-37656BC182A0}" type="presParOf" srcId="{63F06D0C-3F3E-470C-9E1D-F3FD676811DD}" destId="{6EF3954B-B7E1-4A38-BA45-86BDA77C5E4B}" srcOrd="1" destOrd="0" presId="urn:microsoft.com/office/officeart/2005/8/layout/hierarchy1"/>
    <dgm:cxn modelId="{55CE390B-2318-3040-86B3-6E47B8E73440}" type="presParOf" srcId="{A57E1455-D7D4-4186-933F-DF3266623D50}" destId="{4B958923-649F-4902-B180-1C7AE8109E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4582A8-A840-4CB0-90EE-2CB8EDA757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5105443-96FF-4D39-B89F-D8BB6A63BCC7}">
      <dgm:prSet custT="1"/>
      <dgm:spPr/>
      <dgm:t>
        <a:bodyPr/>
        <a:lstStyle/>
        <a:p>
          <a:pPr rtl="0"/>
          <a:r>
            <a:rPr lang="es-CL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¿Cuál es el escenario en el que funcionará el sistema?. </a:t>
          </a:r>
        </a:p>
      </dgm:t>
    </dgm:pt>
    <dgm:pt modelId="{FA9FF945-D198-4CC3-96FF-86F760AC5CCE}" type="parTrans" cxnId="{3974D0F7-B35B-4928-BAF4-BE3710E4BBD7}">
      <dgm:prSet/>
      <dgm:spPr/>
      <dgm:t>
        <a:bodyPr/>
        <a:lstStyle/>
        <a:p>
          <a:endParaRPr lang="es-CL"/>
        </a:p>
      </dgm:t>
    </dgm:pt>
    <dgm:pt modelId="{66071055-7EA3-433F-B2D5-7670D4947B89}" type="sibTrans" cxnId="{3974D0F7-B35B-4928-BAF4-BE3710E4BBD7}">
      <dgm:prSet/>
      <dgm:spPr/>
      <dgm:t>
        <a:bodyPr/>
        <a:lstStyle/>
        <a:p>
          <a:endParaRPr lang="es-CL"/>
        </a:p>
      </dgm:t>
    </dgm:pt>
    <dgm:pt modelId="{0CCC3D5B-7BF9-4BDB-BCE3-CD5FAD06C613}">
      <dgm:prSet custT="1"/>
      <dgm:spPr/>
      <dgm:t>
        <a:bodyPr/>
        <a:lstStyle/>
        <a:p>
          <a:pPr rtl="0"/>
          <a:r>
            <a:rPr lang="es-CL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¿Qué datos están involucrados en el sistema?. </a:t>
          </a:r>
          <a:endParaRPr lang="es-C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435364-6B2A-43DC-AAB3-2F71CB58316D}" type="parTrans" cxnId="{4B3B8379-EFC1-4690-B80C-17928E249081}">
      <dgm:prSet/>
      <dgm:spPr/>
      <dgm:t>
        <a:bodyPr/>
        <a:lstStyle/>
        <a:p>
          <a:endParaRPr lang="es-CL"/>
        </a:p>
      </dgm:t>
    </dgm:pt>
    <dgm:pt modelId="{91E767B5-3F47-4910-B6A9-8F0FEFB769F7}" type="sibTrans" cxnId="{4B3B8379-EFC1-4690-B80C-17928E249081}">
      <dgm:prSet/>
      <dgm:spPr/>
      <dgm:t>
        <a:bodyPr/>
        <a:lstStyle/>
        <a:p>
          <a:endParaRPr lang="es-CL"/>
        </a:p>
      </dgm:t>
    </dgm:pt>
    <dgm:pt modelId="{BCE79DC5-550D-4A2A-B2BB-75C47FD83DD1}">
      <dgm:prSet custT="1"/>
      <dgm:spPr/>
      <dgm:t>
        <a:bodyPr/>
        <a:lstStyle/>
        <a:p>
          <a:pPr rtl="0"/>
          <a:r>
            <a:rPr lang="es-CL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¿Existen restricciones a cerca del funcionamiento o del proceso de desarrollo del sistema? </a:t>
          </a:r>
          <a:endParaRPr lang="es-C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40D62C-8E9C-4945-9CB9-E339E272D57F}" type="parTrans" cxnId="{3B0BBAA7-8B9E-406F-9CE3-1B9E7FF88EDB}">
      <dgm:prSet/>
      <dgm:spPr/>
      <dgm:t>
        <a:bodyPr/>
        <a:lstStyle/>
        <a:p>
          <a:endParaRPr lang="es-CL"/>
        </a:p>
      </dgm:t>
    </dgm:pt>
    <dgm:pt modelId="{19E57AE9-4DC3-48D9-81F7-9A87D204DADB}" type="sibTrans" cxnId="{3B0BBAA7-8B9E-406F-9CE3-1B9E7FF88EDB}">
      <dgm:prSet/>
      <dgm:spPr/>
      <dgm:t>
        <a:bodyPr/>
        <a:lstStyle/>
        <a:p>
          <a:endParaRPr lang="es-CL"/>
        </a:p>
      </dgm:t>
    </dgm:pt>
    <dgm:pt modelId="{678CF529-A099-4F17-B111-6F530AEAF7C1}">
      <dgm:prSet custT="1"/>
      <dgm:spPr/>
      <dgm:t>
        <a:bodyPr/>
        <a:lstStyle/>
        <a:p>
          <a:pPr rtl="0"/>
          <a:r>
            <a:rPr lang="es-CL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... Cada una de estas preguntas pueden ser desglosadas en varias ...</a:t>
          </a:r>
          <a:endParaRPr lang="es-C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C0B2CF-7348-45C8-B8DC-8998E2F71704}" type="parTrans" cxnId="{FF00CCC7-DC1E-404B-A36A-4582942290D4}">
      <dgm:prSet/>
      <dgm:spPr/>
      <dgm:t>
        <a:bodyPr/>
        <a:lstStyle/>
        <a:p>
          <a:endParaRPr lang="es-CL"/>
        </a:p>
      </dgm:t>
    </dgm:pt>
    <dgm:pt modelId="{C764550E-892F-482C-9FAD-B45467DB7FBD}" type="sibTrans" cxnId="{FF00CCC7-DC1E-404B-A36A-4582942290D4}">
      <dgm:prSet/>
      <dgm:spPr/>
      <dgm:t>
        <a:bodyPr/>
        <a:lstStyle/>
        <a:p>
          <a:endParaRPr lang="es-CL"/>
        </a:p>
      </dgm:t>
    </dgm:pt>
    <dgm:pt modelId="{A7AE450C-5CD4-4E1A-AB1A-5C53B7913954}">
      <dgm:prSet custT="1"/>
      <dgm:spPr/>
      <dgm:t>
        <a:bodyPr/>
        <a:lstStyle/>
        <a:p>
          <a:pPr rtl="0"/>
          <a:r>
            <a:rPr lang="es-CL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del Ambiente Operacional.</a:t>
          </a:r>
          <a:endParaRPr lang="es-C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91B7B0-F87F-4259-BF57-845177A0FD88}" type="parTrans" cxnId="{7E2C059A-6AA5-41AC-AB5A-A7D247468D4F}">
      <dgm:prSet/>
      <dgm:spPr/>
      <dgm:t>
        <a:bodyPr/>
        <a:lstStyle/>
        <a:p>
          <a:endParaRPr lang="es-CL"/>
        </a:p>
      </dgm:t>
    </dgm:pt>
    <dgm:pt modelId="{1A2AF14F-0676-4DD1-A686-F9680BF85EA1}" type="sibTrans" cxnId="{7E2C059A-6AA5-41AC-AB5A-A7D247468D4F}">
      <dgm:prSet/>
      <dgm:spPr/>
      <dgm:t>
        <a:bodyPr/>
        <a:lstStyle/>
        <a:p>
          <a:endParaRPr lang="es-CL"/>
        </a:p>
      </dgm:t>
    </dgm:pt>
    <dgm:pt modelId="{B19F2A77-6BF9-4CC5-B3B8-AF4E04F973A5}">
      <dgm:prSet custT="1"/>
      <dgm:spPr/>
      <dgm:t>
        <a:bodyPr/>
        <a:lstStyle/>
        <a:p>
          <a:pPr rtl="0"/>
          <a:r>
            <a:rPr lang="es-CL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del ámbito del sistema.</a:t>
          </a:r>
          <a:endParaRPr lang="es-C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590F2B-A3E8-4CA5-B5D9-CE5709186613}" type="parTrans" cxnId="{F9B5C6D9-033A-411B-B6AD-6D79FDDD566B}">
      <dgm:prSet/>
      <dgm:spPr/>
      <dgm:t>
        <a:bodyPr/>
        <a:lstStyle/>
        <a:p>
          <a:endParaRPr lang="es-CL"/>
        </a:p>
      </dgm:t>
    </dgm:pt>
    <dgm:pt modelId="{D4156BB1-5453-4EF7-A554-F6F2F1EA0F4F}" type="sibTrans" cxnId="{F9B5C6D9-033A-411B-B6AD-6D79FDDD566B}">
      <dgm:prSet/>
      <dgm:spPr/>
      <dgm:t>
        <a:bodyPr/>
        <a:lstStyle/>
        <a:p>
          <a:endParaRPr lang="es-CL"/>
        </a:p>
      </dgm:t>
    </dgm:pt>
    <dgm:pt modelId="{99DC8CAD-C484-484F-8B9D-ED7994BBA37E}">
      <dgm:prSet custT="1"/>
      <dgm:spPr/>
      <dgm:t>
        <a:bodyPr/>
        <a:lstStyle/>
        <a:p>
          <a:pPr rtl="0"/>
          <a:r>
            <a:rPr lang="es-CL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Restricciones.</a:t>
          </a:r>
          <a:endParaRPr lang="es-CL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D62533-37C8-4D61-BDD0-616CC0CBEAEB}" type="parTrans" cxnId="{58E7464E-0D19-4B59-855A-B82196B46433}">
      <dgm:prSet/>
      <dgm:spPr/>
      <dgm:t>
        <a:bodyPr/>
        <a:lstStyle/>
        <a:p>
          <a:endParaRPr lang="es-CL"/>
        </a:p>
      </dgm:t>
    </dgm:pt>
    <dgm:pt modelId="{18D56414-B616-485E-A39F-E54D4944E744}" type="sibTrans" cxnId="{58E7464E-0D19-4B59-855A-B82196B46433}">
      <dgm:prSet/>
      <dgm:spPr/>
      <dgm:t>
        <a:bodyPr/>
        <a:lstStyle/>
        <a:p>
          <a:endParaRPr lang="es-CL"/>
        </a:p>
      </dgm:t>
    </dgm:pt>
    <dgm:pt modelId="{7F038C90-6EAB-434A-AB44-61DC74D4734E}" type="pres">
      <dgm:prSet presAssocID="{684582A8-A840-4CB0-90EE-2CB8EDA757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69572E69-3ADE-409E-BB79-4B322EBC06B2}" type="pres">
      <dgm:prSet presAssocID="{35105443-96FF-4D39-B89F-D8BB6A63BCC7}" presName="hierRoot1" presStyleCnt="0"/>
      <dgm:spPr/>
    </dgm:pt>
    <dgm:pt modelId="{2865598F-FD5A-4D36-9B08-0AC085A89E20}" type="pres">
      <dgm:prSet presAssocID="{35105443-96FF-4D39-B89F-D8BB6A63BCC7}" presName="composite" presStyleCnt="0"/>
      <dgm:spPr/>
    </dgm:pt>
    <dgm:pt modelId="{6853DB5B-A8E0-453B-81CF-C402F4863338}" type="pres">
      <dgm:prSet presAssocID="{35105443-96FF-4D39-B89F-D8BB6A63BCC7}" presName="background" presStyleLbl="node0" presStyleIdx="0" presStyleCnt="4"/>
      <dgm:spPr/>
    </dgm:pt>
    <dgm:pt modelId="{F7477E98-57C8-42C6-9D8F-8F7220FBBC6F}" type="pres">
      <dgm:prSet presAssocID="{35105443-96FF-4D39-B89F-D8BB6A63BCC7}" presName="text" presStyleLbl="fgAcc0" presStyleIdx="0" presStyleCnt="4" custScaleY="198054" custLinFactY="-3351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6D996C6-705C-4AAA-8BFA-55D7046302CF}" type="pres">
      <dgm:prSet presAssocID="{35105443-96FF-4D39-B89F-D8BB6A63BCC7}" presName="hierChild2" presStyleCnt="0"/>
      <dgm:spPr/>
    </dgm:pt>
    <dgm:pt modelId="{89967E05-DD95-400E-A4A1-8F31ACFA3112}" type="pres">
      <dgm:prSet presAssocID="{7191B7B0-F87F-4259-BF57-845177A0FD88}" presName="Name10" presStyleLbl="parChTrans1D2" presStyleIdx="0" presStyleCnt="3"/>
      <dgm:spPr/>
      <dgm:t>
        <a:bodyPr/>
        <a:lstStyle/>
        <a:p>
          <a:endParaRPr lang="es-CL"/>
        </a:p>
      </dgm:t>
    </dgm:pt>
    <dgm:pt modelId="{DF7FF251-03B4-4CFD-8790-180089C1661E}" type="pres">
      <dgm:prSet presAssocID="{A7AE450C-5CD4-4E1A-AB1A-5C53B7913954}" presName="hierRoot2" presStyleCnt="0"/>
      <dgm:spPr/>
    </dgm:pt>
    <dgm:pt modelId="{4F085CA8-25ED-49D4-88DF-49DAC799B832}" type="pres">
      <dgm:prSet presAssocID="{A7AE450C-5CD4-4E1A-AB1A-5C53B7913954}" presName="composite2" presStyleCnt="0"/>
      <dgm:spPr/>
    </dgm:pt>
    <dgm:pt modelId="{DF44BEA7-CA5F-4C2E-ADBF-E99DEA9EEF36}" type="pres">
      <dgm:prSet presAssocID="{A7AE450C-5CD4-4E1A-AB1A-5C53B7913954}" presName="background2" presStyleLbl="node2" presStyleIdx="0" presStyleCnt="3"/>
      <dgm:spPr/>
    </dgm:pt>
    <dgm:pt modelId="{1B80C78C-138C-449E-86DE-8AFD1C8D7846}" type="pres">
      <dgm:prSet presAssocID="{A7AE450C-5CD4-4E1A-AB1A-5C53B7913954}" presName="text2" presStyleLbl="fgAcc2" presStyleIdx="0" presStyleCnt="3" custScaleY="109852" custLinFactY="-3351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4528161-C07F-4224-B655-7D64107F4434}" type="pres">
      <dgm:prSet presAssocID="{A7AE450C-5CD4-4E1A-AB1A-5C53B7913954}" presName="hierChild3" presStyleCnt="0"/>
      <dgm:spPr/>
    </dgm:pt>
    <dgm:pt modelId="{DAF7F306-3975-4FB0-8B38-E8DDB4EF649D}" type="pres">
      <dgm:prSet presAssocID="{0CCC3D5B-7BF9-4BDB-BCE3-CD5FAD06C613}" presName="hierRoot1" presStyleCnt="0"/>
      <dgm:spPr/>
    </dgm:pt>
    <dgm:pt modelId="{0E76B49B-A563-48D7-9A8D-E5ED0C83FA8D}" type="pres">
      <dgm:prSet presAssocID="{0CCC3D5B-7BF9-4BDB-BCE3-CD5FAD06C613}" presName="composite" presStyleCnt="0"/>
      <dgm:spPr/>
    </dgm:pt>
    <dgm:pt modelId="{C9F8A498-070A-47B7-B914-4200AF4DE86A}" type="pres">
      <dgm:prSet presAssocID="{0CCC3D5B-7BF9-4BDB-BCE3-CD5FAD06C613}" presName="background" presStyleLbl="node0" presStyleIdx="1" presStyleCnt="4"/>
      <dgm:spPr/>
    </dgm:pt>
    <dgm:pt modelId="{6F9902A2-9FE5-48BF-95DC-6D33A68E8077}" type="pres">
      <dgm:prSet presAssocID="{0CCC3D5B-7BF9-4BDB-BCE3-CD5FAD06C613}" presName="text" presStyleLbl="fgAcc0" presStyleIdx="1" presStyleCnt="4" custScaleY="198054" custLinFactY="-3351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1B5E3EF-FCE5-43C2-B4C8-A4737A586F1B}" type="pres">
      <dgm:prSet presAssocID="{0CCC3D5B-7BF9-4BDB-BCE3-CD5FAD06C613}" presName="hierChild2" presStyleCnt="0"/>
      <dgm:spPr/>
    </dgm:pt>
    <dgm:pt modelId="{ABAB10FD-00CE-49ED-B89E-1CB1008341DE}" type="pres">
      <dgm:prSet presAssocID="{34590F2B-A3E8-4CA5-B5D9-CE5709186613}" presName="Name10" presStyleLbl="parChTrans1D2" presStyleIdx="1" presStyleCnt="3"/>
      <dgm:spPr/>
      <dgm:t>
        <a:bodyPr/>
        <a:lstStyle/>
        <a:p>
          <a:endParaRPr lang="es-CL"/>
        </a:p>
      </dgm:t>
    </dgm:pt>
    <dgm:pt modelId="{7CF298B6-D26B-423D-8518-A84DED70C1BF}" type="pres">
      <dgm:prSet presAssocID="{B19F2A77-6BF9-4CC5-B3B8-AF4E04F973A5}" presName="hierRoot2" presStyleCnt="0"/>
      <dgm:spPr/>
    </dgm:pt>
    <dgm:pt modelId="{F46F454B-CE71-40F9-B183-75ED7833A504}" type="pres">
      <dgm:prSet presAssocID="{B19F2A77-6BF9-4CC5-B3B8-AF4E04F973A5}" presName="composite2" presStyleCnt="0"/>
      <dgm:spPr/>
    </dgm:pt>
    <dgm:pt modelId="{10C65837-7174-48DE-8AD1-A6707A962BE0}" type="pres">
      <dgm:prSet presAssocID="{B19F2A77-6BF9-4CC5-B3B8-AF4E04F973A5}" presName="background2" presStyleLbl="node2" presStyleIdx="1" presStyleCnt="3"/>
      <dgm:spPr/>
    </dgm:pt>
    <dgm:pt modelId="{66A6FBD9-5D28-405A-BEF7-302EC7A7C3DD}" type="pres">
      <dgm:prSet presAssocID="{B19F2A77-6BF9-4CC5-B3B8-AF4E04F973A5}" presName="text2" presStyleLbl="fgAcc2" presStyleIdx="1" presStyleCnt="3" custScaleY="109852" custLinFactY="-3351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C41637-136F-4988-87C1-BCE31F9A5470}" type="pres">
      <dgm:prSet presAssocID="{B19F2A77-6BF9-4CC5-B3B8-AF4E04F973A5}" presName="hierChild3" presStyleCnt="0"/>
      <dgm:spPr/>
    </dgm:pt>
    <dgm:pt modelId="{6F3F824B-C919-4CCA-9723-F75D7C26E44F}" type="pres">
      <dgm:prSet presAssocID="{BCE79DC5-550D-4A2A-B2BB-75C47FD83DD1}" presName="hierRoot1" presStyleCnt="0"/>
      <dgm:spPr/>
    </dgm:pt>
    <dgm:pt modelId="{8FCBBCEA-8671-4AE3-91BE-46AA9DE1C862}" type="pres">
      <dgm:prSet presAssocID="{BCE79DC5-550D-4A2A-B2BB-75C47FD83DD1}" presName="composite" presStyleCnt="0"/>
      <dgm:spPr/>
    </dgm:pt>
    <dgm:pt modelId="{1374E9D9-A13C-4EBD-91AE-DBE090246D86}" type="pres">
      <dgm:prSet presAssocID="{BCE79DC5-550D-4A2A-B2BB-75C47FD83DD1}" presName="background" presStyleLbl="node0" presStyleIdx="2" presStyleCnt="4"/>
      <dgm:spPr/>
    </dgm:pt>
    <dgm:pt modelId="{DF2AED74-3F63-41D6-A9F5-220E4E0E16CC}" type="pres">
      <dgm:prSet presAssocID="{BCE79DC5-550D-4A2A-B2BB-75C47FD83DD1}" presName="text" presStyleLbl="fgAcc0" presStyleIdx="2" presStyleCnt="4" custScaleY="198054" custLinFactY="-3351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8A53CD-4878-48B3-9304-07F97C2E3F13}" type="pres">
      <dgm:prSet presAssocID="{BCE79DC5-550D-4A2A-B2BB-75C47FD83DD1}" presName="hierChild2" presStyleCnt="0"/>
      <dgm:spPr/>
    </dgm:pt>
    <dgm:pt modelId="{846EBD3A-C114-4D45-8304-A50AA4172B26}" type="pres">
      <dgm:prSet presAssocID="{40D62533-37C8-4D61-BDD0-616CC0CBEAEB}" presName="Name10" presStyleLbl="parChTrans1D2" presStyleIdx="2" presStyleCnt="3"/>
      <dgm:spPr/>
      <dgm:t>
        <a:bodyPr/>
        <a:lstStyle/>
        <a:p>
          <a:endParaRPr lang="es-CL"/>
        </a:p>
      </dgm:t>
    </dgm:pt>
    <dgm:pt modelId="{1AB9E245-9EA3-4E59-8F61-42EFCE52CF71}" type="pres">
      <dgm:prSet presAssocID="{99DC8CAD-C484-484F-8B9D-ED7994BBA37E}" presName="hierRoot2" presStyleCnt="0"/>
      <dgm:spPr/>
    </dgm:pt>
    <dgm:pt modelId="{B8D4D489-9EE4-4BFF-BD51-0D18F66BE1FB}" type="pres">
      <dgm:prSet presAssocID="{99DC8CAD-C484-484F-8B9D-ED7994BBA37E}" presName="composite2" presStyleCnt="0"/>
      <dgm:spPr/>
    </dgm:pt>
    <dgm:pt modelId="{96294C87-45A5-4474-BE8A-FC5707D1112D}" type="pres">
      <dgm:prSet presAssocID="{99DC8CAD-C484-484F-8B9D-ED7994BBA37E}" presName="background2" presStyleLbl="node2" presStyleIdx="2" presStyleCnt="3"/>
      <dgm:spPr/>
    </dgm:pt>
    <dgm:pt modelId="{A59C2EEB-5276-4186-89DB-9057960FC97E}" type="pres">
      <dgm:prSet presAssocID="{99DC8CAD-C484-484F-8B9D-ED7994BBA37E}" presName="text2" presStyleLbl="fgAcc2" presStyleIdx="2" presStyleCnt="3" custScaleY="109556" custLinFactY="-3351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C4CD5D19-C477-4A07-A5D2-625B1FE94E4E}" type="pres">
      <dgm:prSet presAssocID="{99DC8CAD-C484-484F-8B9D-ED7994BBA37E}" presName="hierChild3" presStyleCnt="0"/>
      <dgm:spPr/>
    </dgm:pt>
    <dgm:pt modelId="{7A3CCA1A-3186-4690-B118-A1631387AAA7}" type="pres">
      <dgm:prSet presAssocID="{678CF529-A099-4F17-B111-6F530AEAF7C1}" presName="hierRoot1" presStyleCnt="0"/>
      <dgm:spPr/>
    </dgm:pt>
    <dgm:pt modelId="{3C80DEAD-2581-49AE-89B6-0AF6759BA8DC}" type="pres">
      <dgm:prSet presAssocID="{678CF529-A099-4F17-B111-6F530AEAF7C1}" presName="composite" presStyleCnt="0"/>
      <dgm:spPr/>
    </dgm:pt>
    <dgm:pt modelId="{7DCB111D-014F-41FC-923D-29444CBDBC0E}" type="pres">
      <dgm:prSet presAssocID="{678CF529-A099-4F17-B111-6F530AEAF7C1}" presName="background" presStyleLbl="node0" presStyleIdx="3" presStyleCnt="4"/>
      <dgm:spPr/>
    </dgm:pt>
    <dgm:pt modelId="{EDAC7B8B-51D7-4055-814F-3E5F5A47823B}" type="pres">
      <dgm:prSet presAssocID="{678CF529-A099-4F17-B111-6F530AEAF7C1}" presName="text" presStyleLbl="fgAcc0" presStyleIdx="3" presStyleCnt="4" custScaleY="198054" custLinFactY="-3351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CEAFE606-D181-4DC0-BB25-FB7B3014ED5C}" type="pres">
      <dgm:prSet presAssocID="{678CF529-A099-4F17-B111-6F530AEAF7C1}" presName="hierChild2" presStyleCnt="0"/>
      <dgm:spPr/>
    </dgm:pt>
  </dgm:ptLst>
  <dgm:cxnLst>
    <dgm:cxn modelId="{55074C59-8105-3A4A-A737-03F749D3F6D3}" type="presOf" srcId="{40D62533-37C8-4D61-BDD0-616CC0CBEAEB}" destId="{846EBD3A-C114-4D45-8304-A50AA4172B26}" srcOrd="0" destOrd="0" presId="urn:microsoft.com/office/officeart/2005/8/layout/hierarchy1"/>
    <dgm:cxn modelId="{F9B5C6D9-033A-411B-B6AD-6D79FDDD566B}" srcId="{0CCC3D5B-7BF9-4BDB-BCE3-CD5FAD06C613}" destId="{B19F2A77-6BF9-4CC5-B3B8-AF4E04F973A5}" srcOrd="0" destOrd="0" parTransId="{34590F2B-A3E8-4CA5-B5D9-CE5709186613}" sibTransId="{D4156BB1-5453-4EF7-A554-F6F2F1EA0F4F}"/>
    <dgm:cxn modelId="{58E7464E-0D19-4B59-855A-B82196B46433}" srcId="{BCE79DC5-550D-4A2A-B2BB-75C47FD83DD1}" destId="{99DC8CAD-C484-484F-8B9D-ED7994BBA37E}" srcOrd="0" destOrd="0" parTransId="{40D62533-37C8-4D61-BDD0-616CC0CBEAEB}" sibTransId="{18D56414-B616-485E-A39F-E54D4944E744}"/>
    <dgm:cxn modelId="{3AE77FDB-D9F2-F74D-860B-42217DC0111C}" type="presOf" srcId="{BCE79DC5-550D-4A2A-B2BB-75C47FD83DD1}" destId="{DF2AED74-3F63-41D6-A9F5-220E4E0E16CC}" srcOrd="0" destOrd="0" presId="urn:microsoft.com/office/officeart/2005/8/layout/hierarchy1"/>
    <dgm:cxn modelId="{E0567D3E-84FC-F64B-824D-B61CE7E3197E}" type="presOf" srcId="{0CCC3D5B-7BF9-4BDB-BCE3-CD5FAD06C613}" destId="{6F9902A2-9FE5-48BF-95DC-6D33A68E8077}" srcOrd="0" destOrd="0" presId="urn:microsoft.com/office/officeart/2005/8/layout/hierarchy1"/>
    <dgm:cxn modelId="{451B28B0-7E0A-6942-AB66-EB0AB1BDB68E}" type="presOf" srcId="{34590F2B-A3E8-4CA5-B5D9-CE5709186613}" destId="{ABAB10FD-00CE-49ED-B89E-1CB1008341DE}" srcOrd="0" destOrd="0" presId="urn:microsoft.com/office/officeart/2005/8/layout/hierarchy1"/>
    <dgm:cxn modelId="{32D6029A-591B-5E46-9132-0A13B8C67C44}" type="presOf" srcId="{7191B7B0-F87F-4259-BF57-845177A0FD88}" destId="{89967E05-DD95-400E-A4A1-8F31ACFA3112}" srcOrd="0" destOrd="0" presId="urn:microsoft.com/office/officeart/2005/8/layout/hierarchy1"/>
    <dgm:cxn modelId="{412CD70A-C9E8-6C43-A634-B869BEE1918A}" type="presOf" srcId="{684582A8-A840-4CB0-90EE-2CB8EDA7575A}" destId="{7F038C90-6EAB-434A-AB44-61DC74D4734E}" srcOrd="0" destOrd="0" presId="urn:microsoft.com/office/officeart/2005/8/layout/hierarchy1"/>
    <dgm:cxn modelId="{4E8FA193-E91E-5B48-B5E6-8897C49934FA}" type="presOf" srcId="{B19F2A77-6BF9-4CC5-B3B8-AF4E04F973A5}" destId="{66A6FBD9-5D28-405A-BEF7-302EC7A7C3DD}" srcOrd="0" destOrd="0" presId="urn:microsoft.com/office/officeart/2005/8/layout/hierarchy1"/>
    <dgm:cxn modelId="{4B2712B5-1607-9546-9379-EB5419ABDC95}" type="presOf" srcId="{35105443-96FF-4D39-B89F-D8BB6A63BCC7}" destId="{F7477E98-57C8-42C6-9D8F-8F7220FBBC6F}" srcOrd="0" destOrd="0" presId="urn:microsoft.com/office/officeart/2005/8/layout/hierarchy1"/>
    <dgm:cxn modelId="{277EFF7D-A8E4-524F-AB7D-CA2D29158C5D}" type="presOf" srcId="{99DC8CAD-C484-484F-8B9D-ED7994BBA37E}" destId="{A59C2EEB-5276-4186-89DB-9057960FC97E}" srcOrd="0" destOrd="0" presId="urn:microsoft.com/office/officeart/2005/8/layout/hierarchy1"/>
    <dgm:cxn modelId="{776221DD-0579-0643-9BD1-8C966752F581}" type="presOf" srcId="{678CF529-A099-4F17-B111-6F530AEAF7C1}" destId="{EDAC7B8B-51D7-4055-814F-3E5F5A47823B}" srcOrd="0" destOrd="0" presId="urn:microsoft.com/office/officeart/2005/8/layout/hierarchy1"/>
    <dgm:cxn modelId="{3B0BBAA7-8B9E-406F-9CE3-1B9E7FF88EDB}" srcId="{684582A8-A840-4CB0-90EE-2CB8EDA7575A}" destId="{BCE79DC5-550D-4A2A-B2BB-75C47FD83DD1}" srcOrd="2" destOrd="0" parTransId="{EF40D62C-8E9C-4945-9CB9-E339E272D57F}" sibTransId="{19E57AE9-4DC3-48D9-81F7-9A87D204DADB}"/>
    <dgm:cxn modelId="{FF00CCC7-DC1E-404B-A36A-4582942290D4}" srcId="{684582A8-A840-4CB0-90EE-2CB8EDA7575A}" destId="{678CF529-A099-4F17-B111-6F530AEAF7C1}" srcOrd="3" destOrd="0" parTransId="{D6C0B2CF-7348-45C8-B8DC-8998E2F71704}" sibTransId="{C764550E-892F-482C-9FAD-B45467DB7FBD}"/>
    <dgm:cxn modelId="{FB3A33AA-8B02-B242-9457-A7CC2FC9C92F}" type="presOf" srcId="{A7AE450C-5CD4-4E1A-AB1A-5C53B7913954}" destId="{1B80C78C-138C-449E-86DE-8AFD1C8D7846}" srcOrd="0" destOrd="0" presId="urn:microsoft.com/office/officeart/2005/8/layout/hierarchy1"/>
    <dgm:cxn modelId="{4B3B8379-EFC1-4690-B80C-17928E249081}" srcId="{684582A8-A840-4CB0-90EE-2CB8EDA7575A}" destId="{0CCC3D5B-7BF9-4BDB-BCE3-CD5FAD06C613}" srcOrd="1" destOrd="0" parTransId="{20435364-6B2A-43DC-AAB3-2F71CB58316D}" sibTransId="{91E767B5-3F47-4910-B6A9-8F0FEFB769F7}"/>
    <dgm:cxn modelId="{3974D0F7-B35B-4928-BAF4-BE3710E4BBD7}" srcId="{684582A8-A840-4CB0-90EE-2CB8EDA7575A}" destId="{35105443-96FF-4D39-B89F-D8BB6A63BCC7}" srcOrd="0" destOrd="0" parTransId="{FA9FF945-D198-4CC3-96FF-86F760AC5CCE}" sibTransId="{66071055-7EA3-433F-B2D5-7670D4947B89}"/>
    <dgm:cxn modelId="{7E2C059A-6AA5-41AC-AB5A-A7D247468D4F}" srcId="{35105443-96FF-4D39-B89F-D8BB6A63BCC7}" destId="{A7AE450C-5CD4-4E1A-AB1A-5C53B7913954}" srcOrd="0" destOrd="0" parTransId="{7191B7B0-F87F-4259-BF57-845177A0FD88}" sibTransId="{1A2AF14F-0676-4DD1-A686-F9680BF85EA1}"/>
    <dgm:cxn modelId="{BAB1FBBD-D7AD-6942-A643-3FBA55A8C603}" type="presParOf" srcId="{7F038C90-6EAB-434A-AB44-61DC74D4734E}" destId="{69572E69-3ADE-409E-BB79-4B322EBC06B2}" srcOrd="0" destOrd="0" presId="urn:microsoft.com/office/officeart/2005/8/layout/hierarchy1"/>
    <dgm:cxn modelId="{B51CFBD5-9C97-BF49-95D2-10E338FB96FD}" type="presParOf" srcId="{69572E69-3ADE-409E-BB79-4B322EBC06B2}" destId="{2865598F-FD5A-4D36-9B08-0AC085A89E20}" srcOrd="0" destOrd="0" presId="urn:microsoft.com/office/officeart/2005/8/layout/hierarchy1"/>
    <dgm:cxn modelId="{F6D57137-1516-4641-A3D0-4ACB4A7C6ED6}" type="presParOf" srcId="{2865598F-FD5A-4D36-9B08-0AC085A89E20}" destId="{6853DB5B-A8E0-453B-81CF-C402F4863338}" srcOrd="0" destOrd="0" presId="urn:microsoft.com/office/officeart/2005/8/layout/hierarchy1"/>
    <dgm:cxn modelId="{39175474-BCCC-3D4D-ADAB-16A3E7BFE95C}" type="presParOf" srcId="{2865598F-FD5A-4D36-9B08-0AC085A89E20}" destId="{F7477E98-57C8-42C6-9D8F-8F7220FBBC6F}" srcOrd="1" destOrd="0" presId="urn:microsoft.com/office/officeart/2005/8/layout/hierarchy1"/>
    <dgm:cxn modelId="{4BDE9420-E113-0641-956E-A20AEBCF75C7}" type="presParOf" srcId="{69572E69-3ADE-409E-BB79-4B322EBC06B2}" destId="{56D996C6-705C-4AAA-8BFA-55D7046302CF}" srcOrd="1" destOrd="0" presId="urn:microsoft.com/office/officeart/2005/8/layout/hierarchy1"/>
    <dgm:cxn modelId="{581DEE70-8EA9-0A47-AA16-3262B054000D}" type="presParOf" srcId="{56D996C6-705C-4AAA-8BFA-55D7046302CF}" destId="{89967E05-DD95-400E-A4A1-8F31ACFA3112}" srcOrd="0" destOrd="0" presId="urn:microsoft.com/office/officeart/2005/8/layout/hierarchy1"/>
    <dgm:cxn modelId="{4D403CB0-8932-CA4E-9762-9CACDF2E7F7E}" type="presParOf" srcId="{56D996C6-705C-4AAA-8BFA-55D7046302CF}" destId="{DF7FF251-03B4-4CFD-8790-180089C1661E}" srcOrd="1" destOrd="0" presId="urn:microsoft.com/office/officeart/2005/8/layout/hierarchy1"/>
    <dgm:cxn modelId="{871DF9BE-E78D-4244-84D7-86DFBA84E327}" type="presParOf" srcId="{DF7FF251-03B4-4CFD-8790-180089C1661E}" destId="{4F085CA8-25ED-49D4-88DF-49DAC799B832}" srcOrd="0" destOrd="0" presId="urn:microsoft.com/office/officeart/2005/8/layout/hierarchy1"/>
    <dgm:cxn modelId="{59FECB6D-3DFA-7047-B9E3-1BA722674CAD}" type="presParOf" srcId="{4F085CA8-25ED-49D4-88DF-49DAC799B832}" destId="{DF44BEA7-CA5F-4C2E-ADBF-E99DEA9EEF36}" srcOrd="0" destOrd="0" presId="urn:microsoft.com/office/officeart/2005/8/layout/hierarchy1"/>
    <dgm:cxn modelId="{BD70A56A-0FF4-834E-A89E-37F6B157F62B}" type="presParOf" srcId="{4F085CA8-25ED-49D4-88DF-49DAC799B832}" destId="{1B80C78C-138C-449E-86DE-8AFD1C8D7846}" srcOrd="1" destOrd="0" presId="urn:microsoft.com/office/officeart/2005/8/layout/hierarchy1"/>
    <dgm:cxn modelId="{82EC9B56-2FBD-7E42-9B93-B38DE67455F0}" type="presParOf" srcId="{DF7FF251-03B4-4CFD-8790-180089C1661E}" destId="{F4528161-C07F-4224-B655-7D64107F4434}" srcOrd="1" destOrd="0" presId="urn:microsoft.com/office/officeart/2005/8/layout/hierarchy1"/>
    <dgm:cxn modelId="{1375857A-CA92-3C41-A6B0-A09E7EFF5D32}" type="presParOf" srcId="{7F038C90-6EAB-434A-AB44-61DC74D4734E}" destId="{DAF7F306-3975-4FB0-8B38-E8DDB4EF649D}" srcOrd="1" destOrd="0" presId="urn:microsoft.com/office/officeart/2005/8/layout/hierarchy1"/>
    <dgm:cxn modelId="{9D5E67E5-FFA5-A741-AF07-8301813C0BB5}" type="presParOf" srcId="{DAF7F306-3975-4FB0-8B38-E8DDB4EF649D}" destId="{0E76B49B-A563-48D7-9A8D-E5ED0C83FA8D}" srcOrd="0" destOrd="0" presId="urn:microsoft.com/office/officeart/2005/8/layout/hierarchy1"/>
    <dgm:cxn modelId="{02053FF8-DBBD-214A-9EF0-E2358F0BA3DA}" type="presParOf" srcId="{0E76B49B-A563-48D7-9A8D-E5ED0C83FA8D}" destId="{C9F8A498-070A-47B7-B914-4200AF4DE86A}" srcOrd="0" destOrd="0" presId="urn:microsoft.com/office/officeart/2005/8/layout/hierarchy1"/>
    <dgm:cxn modelId="{62822DA4-BEFC-7343-9A8B-2DB893F51C3D}" type="presParOf" srcId="{0E76B49B-A563-48D7-9A8D-E5ED0C83FA8D}" destId="{6F9902A2-9FE5-48BF-95DC-6D33A68E8077}" srcOrd="1" destOrd="0" presId="urn:microsoft.com/office/officeart/2005/8/layout/hierarchy1"/>
    <dgm:cxn modelId="{3E7D064C-ED5A-C641-BA3B-1D7702C620F1}" type="presParOf" srcId="{DAF7F306-3975-4FB0-8B38-E8DDB4EF649D}" destId="{91B5E3EF-FCE5-43C2-B4C8-A4737A586F1B}" srcOrd="1" destOrd="0" presId="urn:microsoft.com/office/officeart/2005/8/layout/hierarchy1"/>
    <dgm:cxn modelId="{5E8F1E33-528F-C645-B479-4B932E28BF9A}" type="presParOf" srcId="{91B5E3EF-FCE5-43C2-B4C8-A4737A586F1B}" destId="{ABAB10FD-00CE-49ED-B89E-1CB1008341DE}" srcOrd="0" destOrd="0" presId="urn:microsoft.com/office/officeart/2005/8/layout/hierarchy1"/>
    <dgm:cxn modelId="{82849D44-F562-014E-AD1D-AAAA5542A4BC}" type="presParOf" srcId="{91B5E3EF-FCE5-43C2-B4C8-A4737A586F1B}" destId="{7CF298B6-D26B-423D-8518-A84DED70C1BF}" srcOrd="1" destOrd="0" presId="urn:microsoft.com/office/officeart/2005/8/layout/hierarchy1"/>
    <dgm:cxn modelId="{086E5B32-E203-1A4A-BD61-6856B2A87125}" type="presParOf" srcId="{7CF298B6-D26B-423D-8518-A84DED70C1BF}" destId="{F46F454B-CE71-40F9-B183-75ED7833A504}" srcOrd="0" destOrd="0" presId="urn:microsoft.com/office/officeart/2005/8/layout/hierarchy1"/>
    <dgm:cxn modelId="{9D94A748-BC58-2447-A8D6-5F9D8CF3CC6C}" type="presParOf" srcId="{F46F454B-CE71-40F9-B183-75ED7833A504}" destId="{10C65837-7174-48DE-8AD1-A6707A962BE0}" srcOrd="0" destOrd="0" presId="urn:microsoft.com/office/officeart/2005/8/layout/hierarchy1"/>
    <dgm:cxn modelId="{26A8EA6B-0048-1246-9907-DB1659784055}" type="presParOf" srcId="{F46F454B-CE71-40F9-B183-75ED7833A504}" destId="{66A6FBD9-5D28-405A-BEF7-302EC7A7C3DD}" srcOrd="1" destOrd="0" presId="urn:microsoft.com/office/officeart/2005/8/layout/hierarchy1"/>
    <dgm:cxn modelId="{F4E44360-379F-E84F-924D-E511FDAC1CB2}" type="presParOf" srcId="{7CF298B6-D26B-423D-8518-A84DED70C1BF}" destId="{95C41637-136F-4988-87C1-BCE31F9A5470}" srcOrd="1" destOrd="0" presId="urn:microsoft.com/office/officeart/2005/8/layout/hierarchy1"/>
    <dgm:cxn modelId="{1AE99391-B10C-184C-86B5-AADD04A355E4}" type="presParOf" srcId="{7F038C90-6EAB-434A-AB44-61DC74D4734E}" destId="{6F3F824B-C919-4CCA-9723-F75D7C26E44F}" srcOrd="2" destOrd="0" presId="urn:microsoft.com/office/officeart/2005/8/layout/hierarchy1"/>
    <dgm:cxn modelId="{802911FC-48FA-204F-9631-6B917CCBE432}" type="presParOf" srcId="{6F3F824B-C919-4CCA-9723-F75D7C26E44F}" destId="{8FCBBCEA-8671-4AE3-91BE-46AA9DE1C862}" srcOrd="0" destOrd="0" presId="urn:microsoft.com/office/officeart/2005/8/layout/hierarchy1"/>
    <dgm:cxn modelId="{43BCCC2F-9960-A74D-85C7-4463CAD0399D}" type="presParOf" srcId="{8FCBBCEA-8671-4AE3-91BE-46AA9DE1C862}" destId="{1374E9D9-A13C-4EBD-91AE-DBE090246D86}" srcOrd="0" destOrd="0" presId="urn:microsoft.com/office/officeart/2005/8/layout/hierarchy1"/>
    <dgm:cxn modelId="{8A8DF968-BE65-124D-9CB4-35CFC69CFBEB}" type="presParOf" srcId="{8FCBBCEA-8671-4AE3-91BE-46AA9DE1C862}" destId="{DF2AED74-3F63-41D6-A9F5-220E4E0E16CC}" srcOrd="1" destOrd="0" presId="urn:microsoft.com/office/officeart/2005/8/layout/hierarchy1"/>
    <dgm:cxn modelId="{4156BCC2-3662-284A-A158-07CFEE5C1DA5}" type="presParOf" srcId="{6F3F824B-C919-4CCA-9723-F75D7C26E44F}" destId="{048A53CD-4878-48B3-9304-07F97C2E3F13}" srcOrd="1" destOrd="0" presId="urn:microsoft.com/office/officeart/2005/8/layout/hierarchy1"/>
    <dgm:cxn modelId="{C21F3EFE-6D57-254A-8361-37EF8CB25DAE}" type="presParOf" srcId="{048A53CD-4878-48B3-9304-07F97C2E3F13}" destId="{846EBD3A-C114-4D45-8304-A50AA4172B26}" srcOrd="0" destOrd="0" presId="urn:microsoft.com/office/officeart/2005/8/layout/hierarchy1"/>
    <dgm:cxn modelId="{D372C1F9-53EE-BE46-B5CB-4AA84171472D}" type="presParOf" srcId="{048A53CD-4878-48B3-9304-07F97C2E3F13}" destId="{1AB9E245-9EA3-4E59-8F61-42EFCE52CF71}" srcOrd="1" destOrd="0" presId="urn:microsoft.com/office/officeart/2005/8/layout/hierarchy1"/>
    <dgm:cxn modelId="{0B68EAF8-0600-9B44-A8C0-DB97A5A7B3F3}" type="presParOf" srcId="{1AB9E245-9EA3-4E59-8F61-42EFCE52CF71}" destId="{B8D4D489-9EE4-4BFF-BD51-0D18F66BE1FB}" srcOrd="0" destOrd="0" presId="urn:microsoft.com/office/officeart/2005/8/layout/hierarchy1"/>
    <dgm:cxn modelId="{0CBEEBCC-3796-E744-B76F-F0E60344F0ED}" type="presParOf" srcId="{B8D4D489-9EE4-4BFF-BD51-0D18F66BE1FB}" destId="{96294C87-45A5-4474-BE8A-FC5707D1112D}" srcOrd="0" destOrd="0" presId="urn:microsoft.com/office/officeart/2005/8/layout/hierarchy1"/>
    <dgm:cxn modelId="{66C97CDD-0A95-D94C-8E97-5035DD4E16D6}" type="presParOf" srcId="{B8D4D489-9EE4-4BFF-BD51-0D18F66BE1FB}" destId="{A59C2EEB-5276-4186-89DB-9057960FC97E}" srcOrd="1" destOrd="0" presId="urn:microsoft.com/office/officeart/2005/8/layout/hierarchy1"/>
    <dgm:cxn modelId="{D05C382E-674D-F847-9EEE-C12604653B68}" type="presParOf" srcId="{1AB9E245-9EA3-4E59-8F61-42EFCE52CF71}" destId="{C4CD5D19-C477-4A07-A5D2-625B1FE94E4E}" srcOrd="1" destOrd="0" presId="urn:microsoft.com/office/officeart/2005/8/layout/hierarchy1"/>
    <dgm:cxn modelId="{2C3C2FCF-EFB6-9E4D-8469-2D2F574AF2D7}" type="presParOf" srcId="{7F038C90-6EAB-434A-AB44-61DC74D4734E}" destId="{7A3CCA1A-3186-4690-B118-A1631387AAA7}" srcOrd="3" destOrd="0" presId="urn:microsoft.com/office/officeart/2005/8/layout/hierarchy1"/>
    <dgm:cxn modelId="{9B60820F-97DC-F14F-AC15-28122566009A}" type="presParOf" srcId="{7A3CCA1A-3186-4690-B118-A1631387AAA7}" destId="{3C80DEAD-2581-49AE-89B6-0AF6759BA8DC}" srcOrd="0" destOrd="0" presId="urn:microsoft.com/office/officeart/2005/8/layout/hierarchy1"/>
    <dgm:cxn modelId="{D31E53E5-FF30-8E4E-A7AE-B2D35FC948C2}" type="presParOf" srcId="{3C80DEAD-2581-49AE-89B6-0AF6759BA8DC}" destId="{7DCB111D-014F-41FC-923D-29444CBDBC0E}" srcOrd="0" destOrd="0" presId="urn:microsoft.com/office/officeart/2005/8/layout/hierarchy1"/>
    <dgm:cxn modelId="{E8EC23E2-2051-A644-BD90-4E4160A2B57D}" type="presParOf" srcId="{3C80DEAD-2581-49AE-89B6-0AF6759BA8DC}" destId="{EDAC7B8B-51D7-4055-814F-3E5F5A47823B}" srcOrd="1" destOrd="0" presId="urn:microsoft.com/office/officeart/2005/8/layout/hierarchy1"/>
    <dgm:cxn modelId="{34C8F87F-C9B3-CF45-824E-B7E8275B78F0}" type="presParOf" srcId="{7A3CCA1A-3186-4690-B118-A1631387AAA7}" destId="{CEAFE606-D181-4DC0-BB25-FB7B3014ED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022E5-D35B-418E-B03B-70DF0F233F15}">
      <dsp:nvSpPr>
        <dsp:cNvPr id="0" name=""/>
        <dsp:cNvSpPr/>
      </dsp:nvSpPr>
      <dsp:spPr>
        <a:xfrm>
          <a:off x="0" y="2362"/>
          <a:ext cx="7696200" cy="95062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Identificar </a:t>
          </a:r>
          <a:r>
            <a:rPr lang="es-CL" sz="2400" b="1" kern="1200" dirty="0" smtClean="0"/>
            <a:t>y delimitar el problema a resolver.</a:t>
          </a:r>
          <a:endParaRPr lang="es-CL" sz="2400" kern="1200" dirty="0"/>
        </a:p>
      </dsp:txBody>
      <dsp:txXfrm>
        <a:off x="46406" y="48768"/>
        <a:ext cx="7603388" cy="857813"/>
      </dsp:txXfrm>
    </dsp:sp>
    <dsp:sp modelId="{0F9C69FA-2C24-4084-84CB-13BD63F981C0}">
      <dsp:nvSpPr>
        <dsp:cNvPr id="0" name=""/>
        <dsp:cNvSpPr/>
      </dsp:nvSpPr>
      <dsp:spPr>
        <a:xfrm>
          <a:off x="0" y="1066800"/>
          <a:ext cx="7696200" cy="95062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Todo aporta... </a:t>
          </a:r>
          <a:r>
            <a:rPr lang="es-CL" sz="2400" b="1" kern="1200" dirty="0" smtClean="0">
              <a:solidFill>
                <a:srgbClr val="FFFF00"/>
              </a:solidFill>
            </a:rPr>
            <a:t>Las entrevistas </a:t>
          </a:r>
          <a:r>
            <a:rPr lang="es-CL" sz="2400" b="1" kern="1200" dirty="0" smtClean="0"/>
            <a:t>son una parte importante de esto.</a:t>
          </a:r>
          <a:endParaRPr lang="es-CL" sz="2400" kern="1200" dirty="0"/>
        </a:p>
      </dsp:txBody>
      <dsp:txXfrm>
        <a:off x="46406" y="1113206"/>
        <a:ext cx="7603388" cy="857813"/>
      </dsp:txXfrm>
    </dsp:sp>
    <dsp:sp modelId="{B604FC90-C207-4041-82A4-6DB7D5F3E82C}">
      <dsp:nvSpPr>
        <dsp:cNvPr id="0" name=""/>
        <dsp:cNvSpPr/>
      </dsp:nvSpPr>
      <dsp:spPr>
        <a:xfrm>
          <a:off x="0" y="2021174"/>
          <a:ext cx="7696200" cy="95062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/>
            <a:t>También hay otros recursos complementarios: formularios, sistemas legados, etc.</a:t>
          </a:r>
          <a:endParaRPr lang="es-ES" sz="2400" b="1" kern="1200" dirty="0"/>
        </a:p>
      </dsp:txBody>
      <dsp:txXfrm>
        <a:off x="46406" y="2067580"/>
        <a:ext cx="7603388" cy="857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3627-0BDA-4ED5-974D-A278A4B48A8F}">
      <dsp:nvSpPr>
        <dsp:cNvPr id="0" name=""/>
        <dsp:cNvSpPr/>
      </dsp:nvSpPr>
      <dsp:spPr>
        <a:xfrm>
          <a:off x="750800" y="0"/>
          <a:ext cx="7935999" cy="260071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0" tIns="96012" rIns="124460" bIns="0" numCol="1" spcCol="1270" anchor="t" anchorCtr="0">
          <a:noAutofit/>
        </a:bodyPr>
        <a:lstStyle/>
        <a:p>
          <a:pPr lvl="0" algn="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b="1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Sirven para</a:t>
          </a:r>
          <a:r>
            <a:rPr lang="es-CL" sz="4700" b="1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:</a:t>
          </a:r>
          <a:endParaRPr lang="es-CL" sz="47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 rot="16200000">
        <a:off x="478108" y="272691"/>
        <a:ext cx="2132583" cy="1587199"/>
      </dsp:txXfrm>
    </dsp:sp>
    <dsp:sp modelId="{39BF431F-68E1-488A-96A8-902EE9025C67}">
      <dsp:nvSpPr>
        <dsp:cNvPr id="0" name=""/>
        <dsp:cNvSpPr/>
      </dsp:nvSpPr>
      <dsp:spPr>
        <a:xfrm>
          <a:off x="2392433" y="0"/>
          <a:ext cx="5912319" cy="260071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542925" lvl="0" indent="-276225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1.</a:t>
          </a:r>
          <a:r>
            <a:rPr lang="es-CL" sz="2100" b="1" kern="1200" dirty="0" smtClean="0"/>
            <a:t> Conocer, clarificar, o limitar el problema a resolver.</a:t>
          </a:r>
          <a:endParaRPr lang="es-CL" sz="2100" kern="1200" dirty="0"/>
        </a:p>
        <a:p>
          <a:pPr marL="26670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2.</a:t>
          </a:r>
          <a:r>
            <a:rPr lang="es-CL" sz="2100" b="1" kern="1200" dirty="0" smtClean="0"/>
            <a:t> Identificar a los actores involucrados.</a:t>
          </a:r>
          <a:endParaRPr lang="es-CL" sz="2100" kern="1200" dirty="0"/>
        </a:p>
        <a:p>
          <a:pPr marL="26670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3.</a:t>
          </a:r>
          <a:r>
            <a:rPr lang="es-CL" sz="2100" b="1" kern="1200" dirty="0" smtClean="0"/>
            <a:t> Construir la confianza del cliente.</a:t>
          </a:r>
          <a:endParaRPr lang="es-CL" sz="2100" kern="1200" dirty="0"/>
        </a:p>
        <a:p>
          <a:pPr marL="542925" lvl="0" indent="-276225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4.</a:t>
          </a:r>
          <a:r>
            <a:rPr lang="es-CL" sz="2100" b="1" kern="1200" dirty="0" smtClean="0"/>
            <a:t> Establecer los requisitos del sistema </a:t>
          </a:r>
          <a:r>
            <a:rPr lang="es-CL" sz="2100" b="1" u="sng" kern="1200" dirty="0" smtClean="0"/>
            <a:t>sin</a:t>
          </a:r>
          <a:r>
            <a:rPr lang="es-CL" sz="2100" b="1" kern="1200" dirty="0" smtClean="0"/>
            <a:t> ambigüedades.</a:t>
          </a:r>
          <a:endParaRPr lang="es-CL" sz="2100" kern="1200" dirty="0"/>
        </a:p>
        <a:p>
          <a:pPr marL="26670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solidFill>
                <a:schemeClr val="accent1">
                  <a:lumMod val="20000"/>
                  <a:lumOff val="80000"/>
                </a:schemeClr>
              </a:solidFill>
            </a:rPr>
            <a:t>5.</a:t>
          </a:r>
          <a:r>
            <a:rPr lang="es-CL" sz="2100" b="1" kern="1200" dirty="0" smtClean="0"/>
            <a:t> Validar el trabajo ya hecho.</a:t>
          </a:r>
          <a:endParaRPr lang="es-CL" sz="2100" b="1" kern="1200" dirty="0"/>
        </a:p>
      </dsp:txBody>
      <dsp:txXfrm>
        <a:off x="2392433" y="0"/>
        <a:ext cx="5912319" cy="2600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5F75D-A4FA-440B-87F1-6AA804371D62}">
      <dsp:nvSpPr>
        <dsp:cNvPr id="0" name=""/>
        <dsp:cNvSpPr/>
      </dsp:nvSpPr>
      <dsp:spPr>
        <a:xfrm>
          <a:off x="76210" y="0"/>
          <a:ext cx="7924779" cy="838200"/>
        </a:xfrm>
        <a:prstGeom prst="rightArrow">
          <a:avLst/>
        </a:prstGeom>
        <a:gradFill rotWithShape="0">
          <a:gsLst>
            <a:gs pos="0">
              <a:schemeClr val="accent5">
                <a:tint val="55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55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01D2EEE-CD3C-4FFB-9F20-397032A22655}">
      <dsp:nvSpPr>
        <dsp:cNvPr id="0" name=""/>
        <dsp:cNvSpPr/>
      </dsp:nvSpPr>
      <dsp:spPr>
        <a:xfrm>
          <a:off x="0" y="0"/>
          <a:ext cx="8077200" cy="767325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/>
            <a:t>Las entrevistas son el primer paso, en el desarrollo de un proyecto de software.</a:t>
          </a:r>
          <a:endParaRPr lang="es-CL" sz="2000" b="1" kern="1200" dirty="0"/>
        </a:p>
      </dsp:txBody>
      <dsp:txXfrm>
        <a:off x="37458" y="37458"/>
        <a:ext cx="8002284" cy="6924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88F09-D151-4425-8FC1-A78356F6DC89}">
      <dsp:nvSpPr>
        <dsp:cNvPr id="0" name=""/>
        <dsp:cNvSpPr/>
      </dsp:nvSpPr>
      <dsp:spPr>
        <a:xfrm>
          <a:off x="0" y="0"/>
          <a:ext cx="8678862" cy="1348740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Consideraciones</a:t>
          </a:r>
          <a:endParaRPr lang="es-CL" sz="6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678862" cy="1348740"/>
      </dsp:txXfrm>
    </dsp:sp>
    <dsp:sp modelId="{1E401D81-E39C-412A-9F6C-DEA66519B9EF}">
      <dsp:nvSpPr>
        <dsp:cNvPr id="0" name=""/>
        <dsp:cNvSpPr/>
      </dsp:nvSpPr>
      <dsp:spPr>
        <a:xfrm>
          <a:off x="1059" y="1348740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Primera </a:t>
          </a:r>
          <a:r>
            <a:rPr lang="es-CL" sz="2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entrevista abierta </a:t>
          </a:r>
          <a:r>
            <a:rPr lang="es-CL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(como para abordar el tema) y revisarla (si es posible en grupo).</a:t>
          </a:r>
          <a:endParaRPr lang="es-CL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59" y="1348740"/>
        <a:ext cx="1735348" cy="2832354"/>
      </dsp:txXfrm>
    </dsp:sp>
    <dsp:sp modelId="{E2335A5E-B034-4E9E-B5EB-0E873A6E971E}">
      <dsp:nvSpPr>
        <dsp:cNvPr id="0" name=""/>
        <dsp:cNvSpPr/>
      </dsp:nvSpPr>
      <dsp:spPr>
        <a:xfrm>
          <a:off x="1736408" y="1348740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Segunda entrevista </a:t>
          </a:r>
          <a:r>
            <a:rPr lang="es-CL" sz="2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focalizada</a:t>
          </a:r>
          <a:r>
            <a:rPr lang="es-CL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diseñada para sacarle el resto de la información al cliente.</a:t>
          </a:r>
          <a:endParaRPr lang="es-CL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36408" y="1348740"/>
        <a:ext cx="1735348" cy="2832354"/>
      </dsp:txXfrm>
    </dsp:sp>
    <dsp:sp modelId="{BDB0A75E-DAF0-4E7B-8234-7C6BFB48770D}">
      <dsp:nvSpPr>
        <dsp:cNvPr id="0" name=""/>
        <dsp:cNvSpPr/>
      </dsp:nvSpPr>
      <dsp:spPr>
        <a:xfrm>
          <a:off x="3471756" y="1348740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49"/>
                <a:satOff val="-6048"/>
                <a:lumOff val="3365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89149"/>
                <a:satOff val="-6048"/>
                <a:lumOff val="3365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 pueden hacer más entrevistas si es necesario.</a:t>
          </a:r>
          <a:endParaRPr lang="es-CL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1756" y="1348740"/>
        <a:ext cx="1735348" cy="2832354"/>
      </dsp:txXfrm>
    </dsp:sp>
    <dsp:sp modelId="{44A6C578-7ACD-452F-8139-AC2C2141B3C5}">
      <dsp:nvSpPr>
        <dsp:cNvPr id="0" name=""/>
        <dsp:cNvSpPr/>
      </dsp:nvSpPr>
      <dsp:spPr>
        <a:xfrm>
          <a:off x="5207105" y="1348740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49"/>
                <a:satOff val="-6048"/>
                <a:lumOff val="3365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89149"/>
                <a:satOff val="-6048"/>
                <a:lumOff val="3365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Haga la </a:t>
          </a:r>
          <a:r>
            <a:rPr lang="es-CL" sz="2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MENOR CANTIDAD POSIBLE </a:t>
          </a:r>
          <a:r>
            <a:rPr lang="es-CL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 entrevistas.</a:t>
          </a:r>
          <a:endParaRPr lang="es-CL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07105" y="1348740"/>
        <a:ext cx="1735348" cy="2832354"/>
      </dsp:txXfrm>
    </dsp:sp>
    <dsp:sp modelId="{819D0633-0FF1-4DAC-8008-E422CD219EAB}">
      <dsp:nvSpPr>
        <dsp:cNvPr id="0" name=""/>
        <dsp:cNvSpPr/>
      </dsp:nvSpPr>
      <dsp:spPr>
        <a:xfrm>
          <a:off x="6942453" y="1348740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Graben</a:t>
          </a:r>
          <a:r>
            <a:rPr lang="es-CL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las entrevistas.</a:t>
          </a:r>
          <a:endParaRPr lang="es-CL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42453" y="1348740"/>
        <a:ext cx="1735348" cy="2832354"/>
      </dsp:txXfrm>
    </dsp:sp>
    <dsp:sp modelId="{440DED3C-2656-4B66-8016-7653C127E1A9}">
      <dsp:nvSpPr>
        <dsp:cNvPr id="0" name=""/>
        <dsp:cNvSpPr/>
      </dsp:nvSpPr>
      <dsp:spPr>
        <a:xfrm>
          <a:off x="0" y="4181094"/>
          <a:ext cx="8678862" cy="314706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88F09-D151-4425-8FC1-A78356F6DC89}">
      <dsp:nvSpPr>
        <dsp:cNvPr id="0" name=""/>
        <dsp:cNvSpPr/>
      </dsp:nvSpPr>
      <dsp:spPr>
        <a:xfrm>
          <a:off x="0" y="-3"/>
          <a:ext cx="8678862" cy="1348753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6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Consideraciones</a:t>
          </a:r>
          <a:endParaRPr lang="es-CL" sz="6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-3"/>
        <a:ext cx="8678862" cy="1348753"/>
      </dsp:txXfrm>
    </dsp:sp>
    <dsp:sp modelId="{1E401D81-E39C-412A-9F6C-DEA66519B9EF}">
      <dsp:nvSpPr>
        <dsp:cNvPr id="0" name=""/>
        <dsp:cNvSpPr/>
      </dsp:nvSpPr>
      <dsp:spPr>
        <a:xfrm>
          <a:off x="1059" y="1348743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Revisar los ítems más importantes </a:t>
          </a:r>
          <a:r>
            <a:rPr lang="es-C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(respecto a los requisitos) con el cliente (se debe obtener un OK).</a:t>
          </a:r>
          <a:endParaRPr lang="es-CL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59" y="1348743"/>
        <a:ext cx="1735348" cy="2832354"/>
      </dsp:txXfrm>
    </dsp:sp>
    <dsp:sp modelId="{685280D6-33DD-4911-95F8-2832D563F3BE}">
      <dsp:nvSpPr>
        <dsp:cNvPr id="0" name=""/>
        <dsp:cNvSpPr/>
      </dsp:nvSpPr>
      <dsp:spPr>
        <a:xfrm>
          <a:off x="1736408" y="1348743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Validen con los usuarios, los requisitos entregados por el cliente…. </a:t>
          </a:r>
          <a:r>
            <a:rPr lang="es-CL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Usuarios y clientes deben estar alineados.</a:t>
          </a:r>
        </a:p>
      </dsp:txBody>
      <dsp:txXfrm>
        <a:off x="1736408" y="1348743"/>
        <a:ext cx="1735348" cy="2832354"/>
      </dsp:txXfrm>
    </dsp:sp>
    <dsp:sp modelId="{FF6EAB5C-4041-4382-8214-EB13057B5F2C}">
      <dsp:nvSpPr>
        <dsp:cNvPr id="0" name=""/>
        <dsp:cNvSpPr/>
      </dsp:nvSpPr>
      <dsp:spPr>
        <a:xfrm>
          <a:off x="3471756" y="1348743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49"/>
                <a:satOff val="-6048"/>
                <a:lumOff val="3365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89149"/>
                <a:satOff val="-6048"/>
                <a:lumOff val="3365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Usuarios y Clientes deben sentirse parte del proceso.</a:t>
          </a:r>
          <a:endParaRPr lang="es-CL" sz="1800" b="1" kern="1200" dirty="0" smtClean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endParaRPr>
        </a:p>
      </dsp:txBody>
      <dsp:txXfrm>
        <a:off x="3471756" y="1348743"/>
        <a:ext cx="1735348" cy="2832354"/>
      </dsp:txXfrm>
    </dsp:sp>
    <dsp:sp modelId="{84E89BC0-812D-4447-8515-BC5EED62B661}">
      <dsp:nvSpPr>
        <dsp:cNvPr id="0" name=""/>
        <dsp:cNvSpPr/>
      </dsp:nvSpPr>
      <dsp:spPr>
        <a:xfrm>
          <a:off x="5207105" y="1348743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49"/>
                <a:satOff val="-6048"/>
                <a:lumOff val="3365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89149"/>
                <a:satOff val="-6048"/>
                <a:lumOff val="3365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Trabajen rápido y focalizados.</a:t>
          </a:r>
        </a:p>
      </dsp:txBody>
      <dsp:txXfrm>
        <a:off x="5207105" y="1348743"/>
        <a:ext cx="1735348" cy="2832354"/>
      </dsp:txXfrm>
    </dsp:sp>
    <dsp:sp modelId="{B59FFD3F-3CC7-46FA-A520-9A2D772ADFA4}">
      <dsp:nvSpPr>
        <dsp:cNvPr id="0" name=""/>
        <dsp:cNvSpPr/>
      </dsp:nvSpPr>
      <dsp:spPr>
        <a:xfrm>
          <a:off x="6942453" y="1348743"/>
          <a:ext cx="1735348" cy="283235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Traigan y analicen todos los </a:t>
          </a:r>
          <a:r>
            <a:rPr lang="es-CL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recursos</a:t>
          </a:r>
          <a:r>
            <a:rPr lang="es-CL" sz="18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 q</a:t>
          </a:r>
          <a:r>
            <a:rPr lang="es-C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rPr>
            <a:t>ue puedan: formularios, sistemas legados, manuales de procesos, etc.</a:t>
          </a:r>
        </a:p>
      </dsp:txBody>
      <dsp:txXfrm>
        <a:off x="6942453" y="1348743"/>
        <a:ext cx="1735348" cy="2832354"/>
      </dsp:txXfrm>
    </dsp:sp>
    <dsp:sp modelId="{440DED3C-2656-4B66-8016-7653C127E1A9}">
      <dsp:nvSpPr>
        <dsp:cNvPr id="0" name=""/>
        <dsp:cNvSpPr/>
      </dsp:nvSpPr>
      <dsp:spPr>
        <a:xfrm>
          <a:off x="0" y="4181097"/>
          <a:ext cx="8678862" cy="314706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D4BA3-4249-4146-B54F-D818B154EBD6}">
      <dsp:nvSpPr>
        <dsp:cNvPr id="0" name=""/>
        <dsp:cNvSpPr/>
      </dsp:nvSpPr>
      <dsp:spPr>
        <a:xfrm>
          <a:off x="6863715" y="1818038"/>
          <a:ext cx="91440" cy="482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1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C23F6-3875-4E17-B5F2-17638356B807}">
      <dsp:nvSpPr>
        <dsp:cNvPr id="0" name=""/>
        <dsp:cNvSpPr/>
      </dsp:nvSpPr>
      <dsp:spPr>
        <a:xfrm>
          <a:off x="4837628" y="1411065"/>
          <a:ext cx="91440" cy="482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1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49B49-840F-4E09-812F-BE973AA111A0}">
      <dsp:nvSpPr>
        <dsp:cNvPr id="0" name=""/>
        <dsp:cNvSpPr/>
      </dsp:nvSpPr>
      <dsp:spPr>
        <a:xfrm>
          <a:off x="2811541" y="1411065"/>
          <a:ext cx="91440" cy="482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1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41492-35EB-46D0-AE52-83854EFD31D8}">
      <dsp:nvSpPr>
        <dsp:cNvPr id="0" name=""/>
        <dsp:cNvSpPr/>
      </dsp:nvSpPr>
      <dsp:spPr>
        <a:xfrm>
          <a:off x="785455" y="1411065"/>
          <a:ext cx="91440" cy="482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1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4BB07-390B-4EF4-BEEA-4FF723A501E4}">
      <dsp:nvSpPr>
        <dsp:cNvPr id="0" name=""/>
        <dsp:cNvSpPr/>
      </dsp:nvSpPr>
      <dsp:spPr>
        <a:xfrm>
          <a:off x="2321" y="358420"/>
          <a:ext cx="1657707" cy="1052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D32ABE-BE2D-4076-96B7-3F9061DC62B6}">
      <dsp:nvSpPr>
        <dsp:cNvPr id="0" name=""/>
        <dsp:cNvSpPr/>
      </dsp:nvSpPr>
      <dsp:spPr>
        <a:xfrm>
          <a:off x="186511" y="533401"/>
          <a:ext cx="1657707" cy="10526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¿Qué debe hacer el sistema?, </a:t>
          </a:r>
          <a:endParaRPr lang="es-CL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7342" y="564232"/>
        <a:ext cx="1596045" cy="990982"/>
      </dsp:txXfrm>
    </dsp:sp>
    <dsp:sp modelId="{77C9F1CD-8A74-4722-A5C4-BA07B35D6000}">
      <dsp:nvSpPr>
        <dsp:cNvPr id="0" name=""/>
        <dsp:cNvSpPr/>
      </dsp:nvSpPr>
      <dsp:spPr>
        <a:xfrm>
          <a:off x="2321" y="1893181"/>
          <a:ext cx="1657707" cy="1052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0AE706-D2D2-43B2-BDD6-9295EDD9F8EB}">
      <dsp:nvSpPr>
        <dsp:cNvPr id="0" name=""/>
        <dsp:cNvSpPr/>
      </dsp:nvSpPr>
      <dsp:spPr>
        <a:xfrm>
          <a:off x="186511" y="2068161"/>
          <a:ext cx="1657707" cy="10526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los servicios del sistema</a:t>
          </a:r>
          <a:endParaRPr lang="es-CL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7342" y="2098992"/>
        <a:ext cx="1596045" cy="990982"/>
      </dsp:txXfrm>
    </dsp:sp>
    <dsp:sp modelId="{9C9D6B60-0D70-46C1-9C43-C2DDB4D55B14}">
      <dsp:nvSpPr>
        <dsp:cNvPr id="0" name=""/>
        <dsp:cNvSpPr/>
      </dsp:nvSpPr>
      <dsp:spPr>
        <a:xfrm>
          <a:off x="2028408" y="358420"/>
          <a:ext cx="1657707" cy="1052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2A6DF3-6C60-4A23-8EF4-7C9D8907AD3A}">
      <dsp:nvSpPr>
        <dsp:cNvPr id="0" name=""/>
        <dsp:cNvSpPr/>
      </dsp:nvSpPr>
      <dsp:spPr>
        <a:xfrm>
          <a:off x="2212597" y="533401"/>
          <a:ext cx="1657707" cy="10526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¿Quiénes y cuántos son los usuarios?, ¿Qué debería hacer cada uno con el sistema? </a:t>
          </a:r>
          <a:endParaRPr lang="es-CL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3428" y="564232"/>
        <a:ext cx="1596045" cy="990982"/>
      </dsp:txXfrm>
    </dsp:sp>
    <dsp:sp modelId="{00A2E2D4-59A9-4847-8CD3-239DEBA51376}">
      <dsp:nvSpPr>
        <dsp:cNvPr id="0" name=""/>
        <dsp:cNvSpPr/>
      </dsp:nvSpPr>
      <dsp:spPr>
        <a:xfrm>
          <a:off x="2028408" y="1893181"/>
          <a:ext cx="1657707" cy="1052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14B91-B9F9-4747-BED1-BF3F30869F72}">
      <dsp:nvSpPr>
        <dsp:cNvPr id="0" name=""/>
        <dsp:cNvSpPr/>
      </dsp:nvSpPr>
      <dsp:spPr>
        <a:xfrm>
          <a:off x="2212597" y="2068161"/>
          <a:ext cx="1657707" cy="10526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los Usuarios del sistema.</a:t>
          </a:r>
          <a:endParaRPr lang="es-CL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3428" y="2098992"/>
        <a:ext cx="1596045" cy="990982"/>
      </dsp:txXfrm>
    </dsp:sp>
    <dsp:sp modelId="{84D49712-4B12-4444-A705-B2CE4FA04C59}">
      <dsp:nvSpPr>
        <dsp:cNvPr id="0" name=""/>
        <dsp:cNvSpPr/>
      </dsp:nvSpPr>
      <dsp:spPr>
        <a:xfrm>
          <a:off x="4054494" y="358420"/>
          <a:ext cx="1657707" cy="1052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9E92B-33F5-405D-A43B-0CA0CEFA2399}">
      <dsp:nvSpPr>
        <dsp:cNvPr id="0" name=""/>
        <dsp:cNvSpPr/>
      </dsp:nvSpPr>
      <dsp:spPr>
        <a:xfrm>
          <a:off x="4238684" y="533401"/>
          <a:ext cx="1657707" cy="10526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¿Qué calidad se espera que tenga el software?. </a:t>
          </a:r>
          <a:endParaRPr lang="es-CL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69515" y="564232"/>
        <a:ext cx="1596045" cy="990982"/>
      </dsp:txXfrm>
    </dsp:sp>
    <dsp:sp modelId="{BCDBF959-46DE-4F11-ACAD-4176F63F555F}">
      <dsp:nvSpPr>
        <dsp:cNvPr id="0" name=""/>
        <dsp:cNvSpPr/>
      </dsp:nvSpPr>
      <dsp:spPr>
        <a:xfrm>
          <a:off x="4054494" y="1893181"/>
          <a:ext cx="1657707" cy="1052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BB5B71-0D36-4B79-8059-BD3FB8B365F1}">
      <dsp:nvSpPr>
        <dsp:cNvPr id="0" name=""/>
        <dsp:cNvSpPr/>
      </dsp:nvSpPr>
      <dsp:spPr>
        <a:xfrm>
          <a:off x="4238684" y="2068161"/>
          <a:ext cx="1657707" cy="10526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los </a:t>
          </a:r>
          <a:r>
            <a:rPr lang="es-CL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</a:t>
          </a: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 de calidad del software.</a:t>
          </a:r>
          <a:endParaRPr lang="es-CL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69515" y="2098992"/>
        <a:ext cx="1596045" cy="990982"/>
      </dsp:txXfrm>
    </dsp:sp>
    <dsp:sp modelId="{0F9AC002-C364-4B6A-BC4E-B818BCF95641}">
      <dsp:nvSpPr>
        <dsp:cNvPr id="0" name=""/>
        <dsp:cNvSpPr/>
      </dsp:nvSpPr>
      <dsp:spPr>
        <a:xfrm>
          <a:off x="6080581" y="358420"/>
          <a:ext cx="1657707" cy="1459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5B22C4-EB33-4454-B21B-11E1A1F64094}">
      <dsp:nvSpPr>
        <dsp:cNvPr id="0" name=""/>
        <dsp:cNvSpPr/>
      </dsp:nvSpPr>
      <dsp:spPr>
        <a:xfrm>
          <a:off x="6264771" y="533401"/>
          <a:ext cx="1657707" cy="1459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¿Cuáles son los formularios que actualmente contienen la información a procesar por el sistema? </a:t>
          </a:r>
          <a:endParaRPr lang="es-CL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07522" y="576152"/>
        <a:ext cx="1572205" cy="1374115"/>
      </dsp:txXfrm>
    </dsp:sp>
    <dsp:sp modelId="{7959FF1D-AE7A-49DE-BC5B-A49A5214C2AC}">
      <dsp:nvSpPr>
        <dsp:cNvPr id="0" name=""/>
        <dsp:cNvSpPr/>
      </dsp:nvSpPr>
      <dsp:spPr>
        <a:xfrm>
          <a:off x="6080581" y="2300154"/>
          <a:ext cx="1657707" cy="1052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F3954B-B7E1-4A38-BA45-86BDA77C5E4B}">
      <dsp:nvSpPr>
        <dsp:cNvPr id="0" name=""/>
        <dsp:cNvSpPr/>
      </dsp:nvSpPr>
      <dsp:spPr>
        <a:xfrm>
          <a:off x="6264771" y="2475134"/>
          <a:ext cx="1657707" cy="10526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datos y servicios básicos a manejar por el sistema.</a:t>
          </a:r>
          <a:endParaRPr lang="es-CL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95602" y="2505965"/>
        <a:ext cx="1596045" cy="990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BD3A-C114-4D45-8304-A50AA4172B26}">
      <dsp:nvSpPr>
        <dsp:cNvPr id="0" name=""/>
        <dsp:cNvSpPr/>
      </dsp:nvSpPr>
      <dsp:spPr>
        <a:xfrm>
          <a:off x="4788290" y="1876539"/>
          <a:ext cx="91440" cy="242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8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B10FD-00CE-49ED-B89E-1CB1008341DE}">
      <dsp:nvSpPr>
        <dsp:cNvPr id="0" name=""/>
        <dsp:cNvSpPr/>
      </dsp:nvSpPr>
      <dsp:spPr>
        <a:xfrm>
          <a:off x="2797514" y="1876539"/>
          <a:ext cx="91440" cy="242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8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7E05-DD95-400E-A4A1-8F31ACFA3112}">
      <dsp:nvSpPr>
        <dsp:cNvPr id="0" name=""/>
        <dsp:cNvSpPr/>
      </dsp:nvSpPr>
      <dsp:spPr>
        <a:xfrm>
          <a:off x="806738" y="1876539"/>
          <a:ext cx="91440" cy="242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8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3DB5B-A8E0-453B-81CF-C402F4863338}">
      <dsp:nvSpPr>
        <dsp:cNvPr id="0" name=""/>
        <dsp:cNvSpPr/>
      </dsp:nvSpPr>
      <dsp:spPr>
        <a:xfrm>
          <a:off x="38050" y="-171930"/>
          <a:ext cx="1628816" cy="2048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77E98-57C8-42C6-9D8F-8F7220FBBC6F}">
      <dsp:nvSpPr>
        <dsp:cNvPr id="0" name=""/>
        <dsp:cNvSpPr/>
      </dsp:nvSpPr>
      <dsp:spPr>
        <a:xfrm>
          <a:off x="219029" y="0"/>
          <a:ext cx="1628816" cy="2048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¿Cuál es el escenario en el que funcionará el sistema?. </a:t>
          </a:r>
        </a:p>
      </dsp:txBody>
      <dsp:txXfrm>
        <a:off x="266735" y="47706"/>
        <a:ext cx="1533404" cy="1953057"/>
      </dsp:txXfrm>
    </dsp:sp>
    <dsp:sp modelId="{DF44BEA7-CA5F-4C2E-ADBF-E99DEA9EEF36}">
      <dsp:nvSpPr>
        <dsp:cNvPr id="0" name=""/>
        <dsp:cNvSpPr/>
      </dsp:nvSpPr>
      <dsp:spPr>
        <a:xfrm>
          <a:off x="38050" y="2119343"/>
          <a:ext cx="1628816" cy="1136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0C78C-138C-449E-86DE-8AFD1C8D7846}">
      <dsp:nvSpPr>
        <dsp:cNvPr id="0" name=""/>
        <dsp:cNvSpPr/>
      </dsp:nvSpPr>
      <dsp:spPr>
        <a:xfrm>
          <a:off x="219029" y="2291274"/>
          <a:ext cx="1628816" cy="1136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del Ambiente Operacional.</a:t>
          </a:r>
          <a:endParaRPr lang="es-C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2307" y="2324552"/>
        <a:ext cx="1562260" cy="1069641"/>
      </dsp:txXfrm>
    </dsp:sp>
    <dsp:sp modelId="{C9F8A498-070A-47B7-B914-4200AF4DE86A}">
      <dsp:nvSpPr>
        <dsp:cNvPr id="0" name=""/>
        <dsp:cNvSpPr/>
      </dsp:nvSpPr>
      <dsp:spPr>
        <a:xfrm>
          <a:off x="2028826" y="-171930"/>
          <a:ext cx="1628816" cy="2048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902A2-9FE5-48BF-95DC-6D33A68E8077}">
      <dsp:nvSpPr>
        <dsp:cNvPr id="0" name=""/>
        <dsp:cNvSpPr/>
      </dsp:nvSpPr>
      <dsp:spPr>
        <a:xfrm>
          <a:off x="2209805" y="0"/>
          <a:ext cx="1628816" cy="2048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¿Qué datos están involucrados en el sistema?. </a:t>
          </a:r>
          <a:endParaRPr lang="es-C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7511" y="47706"/>
        <a:ext cx="1533404" cy="1953057"/>
      </dsp:txXfrm>
    </dsp:sp>
    <dsp:sp modelId="{10C65837-7174-48DE-8AD1-A6707A962BE0}">
      <dsp:nvSpPr>
        <dsp:cNvPr id="0" name=""/>
        <dsp:cNvSpPr/>
      </dsp:nvSpPr>
      <dsp:spPr>
        <a:xfrm>
          <a:off x="2028826" y="2119343"/>
          <a:ext cx="1628816" cy="1136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6FBD9-5D28-405A-BEF7-302EC7A7C3DD}">
      <dsp:nvSpPr>
        <dsp:cNvPr id="0" name=""/>
        <dsp:cNvSpPr/>
      </dsp:nvSpPr>
      <dsp:spPr>
        <a:xfrm>
          <a:off x="2209805" y="2291274"/>
          <a:ext cx="1628816" cy="1136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del ámbito del sistema.</a:t>
          </a:r>
          <a:endParaRPr lang="es-C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3083" y="2324552"/>
        <a:ext cx="1562260" cy="1069641"/>
      </dsp:txXfrm>
    </dsp:sp>
    <dsp:sp modelId="{1374E9D9-A13C-4EBD-91AE-DBE090246D86}">
      <dsp:nvSpPr>
        <dsp:cNvPr id="0" name=""/>
        <dsp:cNvSpPr/>
      </dsp:nvSpPr>
      <dsp:spPr>
        <a:xfrm>
          <a:off x="4019602" y="-171930"/>
          <a:ext cx="1628816" cy="2048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AED74-3F63-41D6-A9F5-220E4E0E16CC}">
      <dsp:nvSpPr>
        <dsp:cNvPr id="0" name=""/>
        <dsp:cNvSpPr/>
      </dsp:nvSpPr>
      <dsp:spPr>
        <a:xfrm>
          <a:off x="4200581" y="0"/>
          <a:ext cx="1628816" cy="2048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¿Existen restricciones a cerca del funcionamiento o del proceso de desarrollo del sistema? </a:t>
          </a:r>
          <a:endParaRPr lang="es-C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48287" y="47706"/>
        <a:ext cx="1533404" cy="1953057"/>
      </dsp:txXfrm>
    </dsp:sp>
    <dsp:sp modelId="{96294C87-45A5-4474-BE8A-FC5707D1112D}">
      <dsp:nvSpPr>
        <dsp:cNvPr id="0" name=""/>
        <dsp:cNvSpPr/>
      </dsp:nvSpPr>
      <dsp:spPr>
        <a:xfrm>
          <a:off x="4019602" y="2119343"/>
          <a:ext cx="1628816" cy="113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C2EEB-5276-4186-89DB-9057960FC97E}">
      <dsp:nvSpPr>
        <dsp:cNvPr id="0" name=""/>
        <dsp:cNvSpPr/>
      </dsp:nvSpPr>
      <dsp:spPr>
        <a:xfrm>
          <a:off x="4200581" y="2291274"/>
          <a:ext cx="1628816" cy="11331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Determinación de Restricciones.</a:t>
          </a:r>
          <a:endParaRPr lang="es-C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33769" y="2324462"/>
        <a:ext cx="1562440" cy="1066760"/>
      </dsp:txXfrm>
    </dsp:sp>
    <dsp:sp modelId="{7DCB111D-014F-41FC-923D-29444CBDBC0E}">
      <dsp:nvSpPr>
        <dsp:cNvPr id="0" name=""/>
        <dsp:cNvSpPr/>
      </dsp:nvSpPr>
      <dsp:spPr>
        <a:xfrm>
          <a:off x="5976890" y="-171930"/>
          <a:ext cx="1628816" cy="2048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C7B8B-51D7-4055-814F-3E5F5A47823B}">
      <dsp:nvSpPr>
        <dsp:cNvPr id="0" name=""/>
        <dsp:cNvSpPr/>
      </dsp:nvSpPr>
      <dsp:spPr>
        <a:xfrm>
          <a:off x="6157870" y="0"/>
          <a:ext cx="1628816" cy="2048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... Cada una de estas preguntas pueden ser desglosadas en varias ...</a:t>
          </a:r>
          <a:endParaRPr lang="es-CL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05576" y="47706"/>
        <a:ext cx="1533404" cy="195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16-11-2015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95536" y="47667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GPI7501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  <a:latin typeface="Calibri" pitchFamily="34" charset="0"/>
              </a:rPr>
              <a:t>Control y Gestión de Proyectos Informáticos</a:t>
            </a:r>
            <a:endParaRPr lang="es-CL" sz="2400" dirty="0">
              <a:solidFill>
                <a:schemeClr val="bg1"/>
              </a:solidFill>
              <a:latin typeface="Calibri" pitchFamily="34" charset="0"/>
            </a:endParaRPr>
          </a:p>
          <a:p>
            <a:endParaRPr lang="es-ES" sz="2400" dirty="0"/>
          </a:p>
          <a:p>
            <a:endParaRPr lang="es-CL" dirty="0"/>
          </a:p>
        </p:txBody>
      </p:sp>
      <p:sp>
        <p:nvSpPr>
          <p:cNvPr id="6" name="4 CuadroTexto"/>
          <p:cNvSpPr txBox="1"/>
          <p:nvPr/>
        </p:nvSpPr>
        <p:spPr>
          <a:xfrm>
            <a:off x="4788024" y="6021288"/>
            <a:ext cx="540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/>
              <a:t>Experiencia de aprendizaje </a:t>
            </a:r>
            <a:r>
              <a:rPr lang="es-CL" b="1" dirty="0" smtClean="0"/>
              <a:t>2</a:t>
            </a:r>
            <a:endParaRPr lang="es-CL" b="1" dirty="0" smtClean="0"/>
          </a:p>
          <a:p>
            <a:pPr algn="ctr"/>
            <a:r>
              <a:rPr lang="es-CL" dirty="0" smtClean="0"/>
              <a:t>Iniciando el proyecto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54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251520" y="692696"/>
            <a:ext cx="8640960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N°1</a:t>
            </a:r>
          </a:p>
          <a:p>
            <a:pPr algn="ctr"/>
            <a:r>
              <a:rPr lang="es-CL" sz="2800" dirty="0"/>
              <a:t>Inicio del proyecto de Software </a:t>
            </a: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Aprendizajes Esperados:</a:t>
            </a:r>
            <a:endParaRPr lang="es-CL" sz="2800" b="1" dirty="0">
              <a:latin typeface="Calibri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s-CL" dirty="0">
                <a:latin typeface="Calibri" pitchFamily="34" charset="0"/>
              </a:rPr>
              <a:t>Implementar la fase de iniciación del proyecto de acuerdo a las prácticas del PMBOK.</a:t>
            </a:r>
          </a:p>
          <a:p>
            <a:pPr marL="342900" indent="-342900" algn="just">
              <a:buFontTx/>
              <a:buChar char="-"/>
            </a:pPr>
            <a:r>
              <a:rPr lang="es-CL" dirty="0">
                <a:latin typeface="Calibri" pitchFamily="34" charset="0"/>
              </a:rPr>
              <a:t>Trabajar en equipo para alcanzar los objetivos y soluciones a los problemas.</a:t>
            </a:r>
          </a:p>
          <a:p>
            <a:pPr marL="342900" indent="-342900" algn="just">
              <a:buFontTx/>
              <a:buChar char="-"/>
            </a:pPr>
            <a:r>
              <a:rPr lang="es-CL" dirty="0">
                <a:latin typeface="Calibri" pitchFamily="34" charset="0"/>
              </a:rPr>
              <a:t>Reconocer  las áreas de conocimiento definidas en el PMBOK para la gestión de proyectos.</a:t>
            </a:r>
            <a:endParaRPr lang="es-CL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7380312" y="274638"/>
            <a:ext cx="1306488" cy="562074"/>
          </a:xfrm>
        </p:spPr>
        <p:txBody>
          <a:bodyPr/>
          <a:lstStyle/>
          <a:p>
            <a:r>
              <a:rPr lang="es-CL" sz="1800" b="1" i="1" dirty="0" smtClean="0"/>
              <a:t>Entrevistas</a:t>
            </a:r>
            <a:endParaRPr lang="es-ES" sz="1800" dirty="0"/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 bwMode="auto">
          <a:xfrm>
            <a:off x="539552" y="26064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>
              <a:defRPr/>
            </a:pPr>
            <a:r>
              <a:rPr lang="es-C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Entrevistas y Requerimientos</a:t>
            </a:r>
            <a:endPara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MX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Que Hacer?</a:t>
            </a: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959681616"/>
              </p:ext>
            </p:extLst>
          </p:nvPr>
        </p:nvGraphicFramePr>
        <p:xfrm>
          <a:off x="1143000" y="2667000"/>
          <a:ext cx="76962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5 Flecha derecha"/>
          <p:cNvSpPr/>
          <p:nvPr/>
        </p:nvSpPr>
        <p:spPr>
          <a:xfrm>
            <a:off x="685800" y="2286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8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9538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7380312" y="274638"/>
            <a:ext cx="1306488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1800" b="1" i="1" smtClean="0"/>
              <a:t>Entrevistas</a:t>
            </a:r>
            <a:endParaRPr lang="es-ES" sz="1800" dirty="0"/>
          </a:p>
        </p:txBody>
      </p:sp>
      <p:sp>
        <p:nvSpPr>
          <p:cNvPr id="6" name="12 Rectángulo"/>
          <p:cNvSpPr/>
          <p:nvPr/>
        </p:nvSpPr>
        <p:spPr>
          <a:xfrm>
            <a:off x="323528" y="692696"/>
            <a:ext cx="60313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400" b="1" dirty="0">
                <a:solidFill>
                  <a:srgbClr val="37609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Entrevistas: Introducción</a:t>
            </a:r>
            <a:endParaRPr lang="es-CL" sz="4400" b="1" dirty="0">
              <a:solidFill>
                <a:srgbClr val="376092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7" name="19 Diagrama"/>
          <p:cNvGraphicFramePr/>
          <p:nvPr>
            <p:extLst>
              <p:ext uri="{D42A27DB-BD31-4B8C-83A1-F6EECF244321}">
                <p14:modId xmlns:p14="http://schemas.microsoft.com/office/powerpoint/2010/main" val="28935211"/>
              </p:ext>
            </p:extLst>
          </p:nvPr>
        </p:nvGraphicFramePr>
        <p:xfrm>
          <a:off x="228600" y="2057400"/>
          <a:ext cx="8686800" cy="26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20 Diagrama"/>
          <p:cNvGraphicFramePr/>
          <p:nvPr>
            <p:extLst>
              <p:ext uri="{D42A27DB-BD31-4B8C-83A1-F6EECF244321}">
                <p14:modId xmlns:p14="http://schemas.microsoft.com/office/powerpoint/2010/main" val="2469173729"/>
              </p:ext>
            </p:extLst>
          </p:nvPr>
        </p:nvGraphicFramePr>
        <p:xfrm>
          <a:off x="838200" y="4876800"/>
          <a:ext cx="8077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016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7380312" y="274638"/>
            <a:ext cx="1306488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1800" b="1" i="1" smtClean="0"/>
              <a:t>Entrevistas</a:t>
            </a:r>
            <a:endParaRPr lang="es-ES" sz="1800" dirty="0"/>
          </a:p>
        </p:txBody>
      </p:sp>
      <p:sp>
        <p:nvSpPr>
          <p:cNvPr id="5" name="12 Rectángulo"/>
          <p:cNvSpPr/>
          <p:nvPr/>
        </p:nvSpPr>
        <p:spPr>
          <a:xfrm>
            <a:off x="323528" y="692696"/>
            <a:ext cx="60313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400" b="1" dirty="0">
                <a:solidFill>
                  <a:srgbClr val="37609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Entrevistas: Introducción</a:t>
            </a:r>
            <a:endParaRPr lang="es-CL" sz="4400" b="1" dirty="0">
              <a:solidFill>
                <a:srgbClr val="376092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42233"/>
              </p:ext>
            </p:extLst>
          </p:nvPr>
        </p:nvGraphicFramePr>
        <p:xfrm>
          <a:off x="230888" y="1608944"/>
          <a:ext cx="8678862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0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7380312" y="274638"/>
            <a:ext cx="1306488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1800" b="1" i="1" smtClean="0"/>
              <a:t>Entrevistas</a:t>
            </a:r>
            <a:endParaRPr lang="es-ES" sz="1800" dirty="0"/>
          </a:p>
        </p:txBody>
      </p:sp>
      <p:sp>
        <p:nvSpPr>
          <p:cNvPr id="5" name="12 Rectángulo"/>
          <p:cNvSpPr/>
          <p:nvPr/>
        </p:nvSpPr>
        <p:spPr>
          <a:xfrm>
            <a:off x="323528" y="692696"/>
            <a:ext cx="60313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400" b="1" dirty="0">
                <a:solidFill>
                  <a:srgbClr val="37609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Entrevistas: Introducción</a:t>
            </a:r>
            <a:endParaRPr lang="es-CL" sz="4400" b="1" dirty="0">
              <a:solidFill>
                <a:srgbClr val="376092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9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580522"/>
              </p:ext>
            </p:extLst>
          </p:nvPr>
        </p:nvGraphicFramePr>
        <p:xfrm>
          <a:off x="285626" y="1663687"/>
          <a:ext cx="8678862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9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7380312" y="274638"/>
            <a:ext cx="1306488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1800" b="1" i="1" smtClean="0"/>
              <a:t>Entrevistas</a:t>
            </a:r>
            <a:endParaRPr lang="es-ES" sz="1800" dirty="0"/>
          </a:p>
        </p:txBody>
      </p:sp>
      <p:graphicFrame>
        <p:nvGraphicFramePr>
          <p:cNvPr id="5" name="6 Diagrama"/>
          <p:cNvGraphicFramePr/>
          <p:nvPr>
            <p:extLst>
              <p:ext uri="{D42A27DB-BD31-4B8C-83A1-F6EECF244321}">
                <p14:modId xmlns:p14="http://schemas.microsoft.com/office/powerpoint/2010/main" val="2385400033"/>
              </p:ext>
            </p:extLst>
          </p:nvPr>
        </p:nvGraphicFramePr>
        <p:xfrm>
          <a:off x="534926" y="1601002"/>
          <a:ext cx="7924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95536" y="90872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s-CL" sz="2400" b="1" dirty="0">
                <a:solidFill>
                  <a:srgbClr val="37609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¿Qué Cosas </a:t>
            </a:r>
            <a:r>
              <a:rPr lang="es-CL" sz="2400" b="1" dirty="0" smtClean="0">
                <a:solidFill>
                  <a:srgbClr val="37609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Preguntar?</a:t>
            </a:r>
            <a:endParaRPr lang="es-CL" sz="2400" b="1" dirty="0">
              <a:solidFill>
                <a:srgbClr val="37609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7380312" y="260648"/>
            <a:ext cx="1306488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1800" b="1" i="1" smtClean="0"/>
              <a:t>Entrevistas</a:t>
            </a:r>
            <a:endParaRPr lang="es-ES" sz="1800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9798529"/>
              </p:ext>
            </p:extLst>
          </p:nvPr>
        </p:nvGraphicFramePr>
        <p:xfrm>
          <a:off x="838200" y="1772816"/>
          <a:ext cx="7786687" cy="578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395536" y="90872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s-CL" sz="2400" b="1" dirty="0">
                <a:solidFill>
                  <a:srgbClr val="37609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¿Qué Cosas </a:t>
            </a:r>
            <a:r>
              <a:rPr lang="es-CL" sz="2400" b="1" dirty="0" smtClean="0">
                <a:solidFill>
                  <a:srgbClr val="37609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Preguntar?</a:t>
            </a:r>
            <a:endParaRPr lang="es-CL" sz="2400" b="1" dirty="0">
              <a:solidFill>
                <a:srgbClr val="37609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268</TotalTime>
  <Words>479</Words>
  <Application>Microsoft Office PowerPoint</Application>
  <PresentationFormat>Presentación en pantalla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MS PGothic</vt:lpstr>
      <vt:lpstr>Arial</vt:lpstr>
      <vt:lpstr>Calibri</vt:lpstr>
      <vt:lpstr>Tema DuocUC 2012</vt:lpstr>
      <vt:lpstr>Presentación de PowerPoint</vt:lpstr>
      <vt:lpstr>Presentación de PowerPoint</vt:lpstr>
      <vt:lpstr>Entrevistas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35</cp:revision>
  <dcterms:created xsi:type="dcterms:W3CDTF">2013-06-28T16:52:03Z</dcterms:created>
  <dcterms:modified xsi:type="dcterms:W3CDTF">2015-11-16T19:36:34Z</dcterms:modified>
</cp:coreProperties>
</file>