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4" r:id="rId2"/>
    <p:sldMasterId id="2147483760" r:id="rId3"/>
  </p:sldMasterIdLst>
  <p:notesMasterIdLst>
    <p:notesMasterId r:id="rId20"/>
  </p:notesMasterIdLst>
  <p:sldIdLst>
    <p:sldId id="283" r:id="rId4"/>
    <p:sldId id="276" r:id="rId5"/>
    <p:sldId id="277" r:id="rId6"/>
    <p:sldId id="282" r:id="rId7"/>
    <p:sldId id="278" r:id="rId8"/>
    <p:sldId id="279" r:id="rId9"/>
    <p:sldId id="280" r:id="rId10"/>
    <p:sldId id="281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7562850" cy="972026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9795" autoAdjust="0"/>
  </p:normalViewPr>
  <p:slideViewPr>
    <p:cSldViewPr>
      <p:cViewPr varScale="1">
        <p:scale>
          <a:sx n="53" d="100"/>
          <a:sy n="53" d="100"/>
        </p:scale>
        <p:origin x="2154" y="78"/>
      </p:cViewPr>
      <p:guideLst>
        <p:guide orient="horz" pos="3062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17-11-2015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85800"/>
            <a:ext cx="266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740" y="1316262"/>
            <a:ext cx="6428423" cy="208355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428" y="6986454"/>
            <a:ext cx="5293995" cy="100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3066" y="389262"/>
            <a:ext cx="1701641" cy="829372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78143" y="389262"/>
            <a:ext cx="4978876" cy="82937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740" y="1316262"/>
            <a:ext cx="6428423" cy="208355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429" y="6986454"/>
            <a:ext cx="5293995" cy="1005762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</a:defRPr>
            </a:lvl1pPr>
            <a:lvl2pPr marL="35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7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49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6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sz="1400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3" y="202473"/>
            <a:ext cx="4608644" cy="20250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sz="1400" dirty="0">
              <a:solidFill>
                <a:prstClr val="black"/>
              </a:solidFill>
            </a:endParaRP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326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413" y="6246170"/>
            <a:ext cx="6428423" cy="1930552"/>
          </a:xfrm>
        </p:spPr>
        <p:txBody>
          <a:bodyPr anchor="t"/>
          <a:lstStyle>
            <a:lvl1pPr algn="l">
              <a:defRPr sz="3112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7413" y="4119865"/>
            <a:ext cx="6428423" cy="2126307"/>
          </a:xfrm>
        </p:spPr>
        <p:txBody>
          <a:bodyPr anchor="b"/>
          <a:lstStyle>
            <a:lvl1pPr marL="0" indent="0">
              <a:buNone/>
              <a:defRPr sz="1556">
                <a:solidFill>
                  <a:srgbClr val="FFFFFF"/>
                </a:solidFill>
              </a:defRPr>
            </a:lvl1pPr>
            <a:lvl2pPr marL="3557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403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3pPr>
            <a:lvl4pPr marL="1067105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4pPr>
            <a:lvl5pPr marL="1422806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5pPr>
            <a:lvl6pPr marL="1778508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6pPr>
            <a:lvl7pPr marL="2134210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7pPr>
            <a:lvl8pPr marL="2489911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8pPr>
            <a:lvl9pPr marL="2845613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40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78142" y="2268063"/>
            <a:ext cx="3340259" cy="6414924"/>
          </a:xfrm>
        </p:spPr>
        <p:txBody>
          <a:bodyPr/>
          <a:lstStyle>
            <a:lvl1pPr>
              <a:defRPr sz="2178"/>
            </a:lvl1pPr>
            <a:lvl2pPr>
              <a:defRPr sz="1867"/>
            </a:lvl2pPr>
            <a:lvl3pPr>
              <a:defRPr sz="1556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44450" y="2268063"/>
            <a:ext cx="3340259" cy="6414924"/>
          </a:xfrm>
        </p:spPr>
        <p:txBody>
          <a:bodyPr/>
          <a:lstStyle>
            <a:lvl1pPr>
              <a:defRPr sz="2178"/>
            </a:lvl1pPr>
            <a:lvl2pPr>
              <a:defRPr sz="1867"/>
            </a:lvl2pPr>
            <a:lvl3pPr>
              <a:defRPr sz="1556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26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8143" y="2175810"/>
            <a:ext cx="3341572" cy="906773"/>
          </a:xfrm>
        </p:spPr>
        <p:txBody>
          <a:bodyPr anchor="b"/>
          <a:lstStyle>
            <a:lvl1pPr marL="0" indent="0">
              <a:buNone/>
              <a:defRPr sz="1867" b="1"/>
            </a:lvl1pPr>
            <a:lvl2pPr marL="355702" indent="0">
              <a:buNone/>
              <a:defRPr sz="1556" b="1"/>
            </a:lvl2pPr>
            <a:lvl3pPr marL="711403" indent="0">
              <a:buNone/>
              <a:defRPr sz="1400" b="1"/>
            </a:lvl3pPr>
            <a:lvl4pPr marL="1067105" indent="0">
              <a:buNone/>
              <a:defRPr sz="1245" b="1"/>
            </a:lvl4pPr>
            <a:lvl5pPr marL="1422806" indent="0">
              <a:buNone/>
              <a:defRPr sz="1245" b="1"/>
            </a:lvl5pPr>
            <a:lvl6pPr marL="1778508" indent="0">
              <a:buNone/>
              <a:defRPr sz="1245" b="1"/>
            </a:lvl6pPr>
            <a:lvl7pPr marL="2134210" indent="0">
              <a:buNone/>
              <a:defRPr sz="1245" b="1"/>
            </a:lvl7pPr>
            <a:lvl8pPr marL="2489911" indent="0">
              <a:buNone/>
              <a:defRPr sz="1245" b="1"/>
            </a:lvl8pPr>
            <a:lvl9pPr marL="2845613" indent="0">
              <a:buNone/>
              <a:defRPr sz="124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8143" y="3082584"/>
            <a:ext cx="3341572" cy="5600401"/>
          </a:xfrm>
        </p:spPr>
        <p:txBody>
          <a:bodyPr/>
          <a:lstStyle>
            <a:lvl1pPr>
              <a:defRPr sz="1867"/>
            </a:lvl1pPr>
            <a:lvl2pPr>
              <a:defRPr sz="1556"/>
            </a:lvl2pPr>
            <a:lvl3pPr>
              <a:defRPr sz="1400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41823" y="2175810"/>
            <a:ext cx="3342885" cy="906773"/>
          </a:xfrm>
        </p:spPr>
        <p:txBody>
          <a:bodyPr anchor="b"/>
          <a:lstStyle>
            <a:lvl1pPr marL="0" indent="0">
              <a:buNone/>
              <a:defRPr sz="1867" b="1"/>
            </a:lvl1pPr>
            <a:lvl2pPr marL="355702" indent="0">
              <a:buNone/>
              <a:defRPr sz="1556" b="1"/>
            </a:lvl2pPr>
            <a:lvl3pPr marL="711403" indent="0">
              <a:buNone/>
              <a:defRPr sz="1400" b="1"/>
            </a:lvl3pPr>
            <a:lvl4pPr marL="1067105" indent="0">
              <a:buNone/>
              <a:defRPr sz="1245" b="1"/>
            </a:lvl4pPr>
            <a:lvl5pPr marL="1422806" indent="0">
              <a:buNone/>
              <a:defRPr sz="1245" b="1"/>
            </a:lvl5pPr>
            <a:lvl6pPr marL="1778508" indent="0">
              <a:buNone/>
              <a:defRPr sz="1245" b="1"/>
            </a:lvl6pPr>
            <a:lvl7pPr marL="2134210" indent="0">
              <a:buNone/>
              <a:defRPr sz="1245" b="1"/>
            </a:lvl7pPr>
            <a:lvl8pPr marL="2489911" indent="0">
              <a:buNone/>
              <a:defRPr sz="1245" b="1"/>
            </a:lvl8pPr>
            <a:lvl9pPr marL="2845613" indent="0">
              <a:buNone/>
              <a:defRPr sz="124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841823" y="3082584"/>
            <a:ext cx="3342885" cy="5600401"/>
          </a:xfrm>
        </p:spPr>
        <p:txBody>
          <a:bodyPr/>
          <a:lstStyle>
            <a:lvl1pPr>
              <a:defRPr sz="1867"/>
            </a:lvl1pPr>
            <a:lvl2pPr>
              <a:defRPr sz="1556"/>
            </a:lvl2pPr>
            <a:lvl3pPr>
              <a:defRPr sz="1400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01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6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sz="1400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3" y="202473"/>
            <a:ext cx="4608644" cy="20250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6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2" y="202473"/>
            <a:ext cx="4608644" cy="202507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143" y="387012"/>
            <a:ext cx="2488126" cy="1647045"/>
          </a:xfrm>
        </p:spPr>
        <p:txBody>
          <a:bodyPr anchor="b"/>
          <a:lstStyle>
            <a:lvl1pPr algn="l">
              <a:defRPr sz="1556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6865" y="387012"/>
            <a:ext cx="4227843" cy="8295975"/>
          </a:xfrm>
        </p:spPr>
        <p:txBody>
          <a:bodyPr/>
          <a:lstStyle>
            <a:lvl1pPr>
              <a:defRPr sz="2490"/>
            </a:lvl1pPr>
            <a:lvl2pPr>
              <a:defRPr sz="2178"/>
            </a:lvl2pPr>
            <a:lvl3pPr>
              <a:defRPr sz="1867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78143" y="2034057"/>
            <a:ext cx="2488126" cy="6648931"/>
          </a:xfrm>
        </p:spPr>
        <p:txBody>
          <a:bodyPr/>
          <a:lstStyle>
            <a:lvl1pPr marL="0" indent="0">
              <a:buNone/>
              <a:defRPr sz="1089"/>
            </a:lvl1pPr>
            <a:lvl2pPr marL="355702" indent="0">
              <a:buNone/>
              <a:defRPr sz="934"/>
            </a:lvl2pPr>
            <a:lvl3pPr marL="711403" indent="0">
              <a:buNone/>
              <a:defRPr sz="778"/>
            </a:lvl3pPr>
            <a:lvl4pPr marL="1067105" indent="0">
              <a:buNone/>
              <a:defRPr sz="700"/>
            </a:lvl4pPr>
            <a:lvl5pPr marL="1422806" indent="0">
              <a:buNone/>
              <a:defRPr sz="700"/>
            </a:lvl5pPr>
            <a:lvl6pPr marL="1778508" indent="0">
              <a:buNone/>
              <a:defRPr sz="700"/>
            </a:lvl6pPr>
            <a:lvl7pPr marL="2134210" indent="0">
              <a:buNone/>
              <a:defRPr sz="700"/>
            </a:lvl7pPr>
            <a:lvl8pPr marL="2489911" indent="0">
              <a:buNone/>
              <a:defRPr sz="700"/>
            </a:lvl8pPr>
            <a:lvl9pPr marL="2845613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87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372" y="6804184"/>
            <a:ext cx="4537710" cy="803272"/>
          </a:xfrm>
        </p:spPr>
        <p:txBody>
          <a:bodyPr anchor="b"/>
          <a:lstStyle>
            <a:lvl1pPr algn="l">
              <a:defRPr sz="1556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482372" y="868523"/>
            <a:ext cx="4537710" cy="5832158"/>
          </a:xfrm>
        </p:spPr>
        <p:txBody>
          <a:bodyPr rtlCol="0">
            <a:normAutofit/>
          </a:bodyPr>
          <a:lstStyle>
            <a:lvl1pPr marL="0" indent="0">
              <a:buNone/>
              <a:defRPr sz="2490"/>
            </a:lvl1pPr>
            <a:lvl2pPr marL="355702" indent="0">
              <a:buNone/>
              <a:defRPr sz="2178"/>
            </a:lvl2pPr>
            <a:lvl3pPr marL="711403" indent="0">
              <a:buNone/>
              <a:defRPr sz="1867"/>
            </a:lvl3pPr>
            <a:lvl4pPr marL="1067105" indent="0">
              <a:buNone/>
              <a:defRPr sz="1556"/>
            </a:lvl4pPr>
            <a:lvl5pPr marL="1422806" indent="0">
              <a:buNone/>
              <a:defRPr sz="1556"/>
            </a:lvl5pPr>
            <a:lvl6pPr marL="1778508" indent="0">
              <a:buNone/>
              <a:defRPr sz="1556"/>
            </a:lvl6pPr>
            <a:lvl7pPr marL="2134210" indent="0">
              <a:buNone/>
              <a:defRPr sz="1556"/>
            </a:lvl7pPr>
            <a:lvl8pPr marL="2489911" indent="0">
              <a:buNone/>
              <a:defRPr sz="1556"/>
            </a:lvl8pPr>
            <a:lvl9pPr marL="2845613" indent="0">
              <a:buNone/>
              <a:defRPr sz="1556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372" y="7607457"/>
            <a:ext cx="4537710" cy="1140780"/>
          </a:xfrm>
        </p:spPr>
        <p:txBody>
          <a:bodyPr/>
          <a:lstStyle>
            <a:lvl1pPr marL="0" indent="0">
              <a:buNone/>
              <a:defRPr sz="1089"/>
            </a:lvl1pPr>
            <a:lvl2pPr marL="355702" indent="0">
              <a:buNone/>
              <a:defRPr sz="934"/>
            </a:lvl2pPr>
            <a:lvl3pPr marL="711403" indent="0">
              <a:buNone/>
              <a:defRPr sz="778"/>
            </a:lvl3pPr>
            <a:lvl4pPr marL="1067105" indent="0">
              <a:buNone/>
              <a:defRPr sz="700"/>
            </a:lvl4pPr>
            <a:lvl5pPr marL="1422806" indent="0">
              <a:buNone/>
              <a:defRPr sz="700"/>
            </a:lvl5pPr>
            <a:lvl6pPr marL="1778508" indent="0">
              <a:buNone/>
              <a:defRPr sz="700"/>
            </a:lvl6pPr>
            <a:lvl7pPr marL="2134210" indent="0">
              <a:buNone/>
              <a:defRPr sz="700"/>
            </a:lvl7pPr>
            <a:lvl8pPr marL="2489911" indent="0">
              <a:buNone/>
              <a:defRPr sz="700"/>
            </a:lvl8pPr>
            <a:lvl9pPr marL="2845613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1162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714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3067" y="389263"/>
            <a:ext cx="1701641" cy="82937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78144" y="389263"/>
            <a:ext cx="4978876" cy="829372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5682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741" y="1316263"/>
            <a:ext cx="6428424" cy="208355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429" y="6986454"/>
            <a:ext cx="5293995" cy="1005762"/>
          </a:xfrm>
        </p:spPr>
        <p:txBody>
          <a:bodyPr>
            <a:normAutofit/>
          </a:bodyPr>
          <a:lstStyle>
            <a:lvl1pPr marL="0" indent="0" algn="ctr">
              <a:buNone/>
              <a:defRPr sz="2256">
                <a:solidFill>
                  <a:srgbClr val="FFFFFF"/>
                </a:solidFill>
              </a:defRPr>
            </a:lvl1pPr>
            <a:lvl2pPr marL="43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64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7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86427" tIns="43214" rIns="86427" bIns="43214" anchor="ctr"/>
          <a:lstStyle/>
          <a:p>
            <a:pPr defTabSz="864213"/>
            <a:endParaRPr lang="es-CL" sz="1712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3" y="202474"/>
            <a:ext cx="4608644" cy="202507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6427" tIns="43214" rIns="86427" bIns="43214" anchor="ctr"/>
          <a:lstStyle/>
          <a:p>
            <a:pPr defTabSz="864213"/>
            <a:endParaRPr lang="es-CL" sz="1712" dirty="0">
              <a:solidFill>
                <a:prstClr val="black"/>
              </a:solidFill>
            </a:endParaRP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423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3553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413" y="6246171"/>
            <a:ext cx="6428424" cy="1930552"/>
          </a:xfrm>
        </p:spPr>
        <p:txBody>
          <a:bodyPr anchor="t"/>
          <a:lstStyle>
            <a:lvl1pPr algn="l">
              <a:defRPr sz="3812" b="1" cap="all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7413" y="4119865"/>
            <a:ext cx="6428424" cy="2126307"/>
          </a:xfrm>
        </p:spPr>
        <p:txBody>
          <a:bodyPr anchor="b"/>
          <a:lstStyle>
            <a:lvl1pPr marL="0" indent="0">
              <a:buNone/>
              <a:defRPr sz="1867">
                <a:solidFill>
                  <a:srgbClr val="FFFFFF"/>
                </a:solidFill>
              </a:defRPr>
            </a:lvl1pPr>
            <a:lvl2pPr marL="432107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2pPr>
            <a:lvl3pPr marL="86421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3pPr>
            <a:lvl4pPr marL="129631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4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53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6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74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8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749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78142" y="2268062"/>
            <a:ext cx="3340259" cy="6414924"/>
          </a:xfrm>
        </p:spPr>
        <p:txBody>
          <a:bodyPr/>
          <a:lstStyle>
            <a:lvl1pPr>
              <a:defRPr sz="2645"/>
            </a:lvl1pPr>
            <a:lvl2pPr>
              <a:defRPr sz="2256"/>
            </a:lvl2pPr>
            <a:lvl3pPr>
              <a:defRPr sz="1867"/>
            </a:lvl3pPr>
            <a:lvl4pPr>
              <a:defRPr sz="1712"/>
            </a:lvl4pPr>
            <a:lvl5pPr>
              <a:defRPr sz="1712"/>
            </a:lvl5pPr>
            <a:lvl6pPr>
              <a:defRPr sz="1712"/>
            </a:lvl6pPr>
            <a:lvl7pPr>
              <a:defRPr sz="1712"/>
            </a:lvl7pPr>
            <a:lvl8pPr>
              <a:defRPr sz="1712"/>
            </a:lvl8pPr>
            <a:lvl9pPr>
              <a:defRPr sz="171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44450" y="2268062"/>
            <a:ext cx="3340259" cy="6414924"/>
          </a:xfrm>
        </p:spPr>
        <p:txBody>
          <a:bodyPr/>
          <a:lstStyle>
            <a:lvl1pPr>
              <a:defRPr sz="2645"/>
            </a:lvl1pPr>
            <a:lvl2pPr>
              <a:defRPr sz="2256"/>
            </a:lvl2pPr>
            <a:lvl3pPr>
              <a:defRPr sz="1867"/>
            </a:lvl3pPr>
            <a:lvl4pPr>
              <a:defRPr sz="1712"/>
            </a:lvl4pPr>
            <a:lvl5pPr>
              <a:defRPr sz="1712"/>
            </a:lvl5pPr>
            <a:lvl6pPr>
              <a:defRPr sz="1712"/>
            </a:lvl6pPr>
            <a:lvl7pPr>
              <a:defRPr sz="1712"/>
            </a:lvl7pPr>
            <a:lvl8pPr>
              <a:defRPr sz="1712"/>
            </a:lvl8pPr>
            <a:lvl9pPr>
              <a:defRPr sz="171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4061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8143" y="2175809"/>
            <a:ext cx="3341572" cy="906774"/>
          </a:xfrm>
        </p:spPr>
        <p:txBody>
          <a:bodyPr anchor="b"/>
          <a:lstStyle>
            <a:lvl1pPr marL="0" indent="0">
              <a:buNone/>
              <a:defRPr sz="2256" b="1"/>
            </a:lvl1pPr>
            <a:lvl2pPr marL="432107" indent="0">
              <a:buNone/>
              <a:defRPr sz="1867" b="1"/>
            </a:lvl2pPr>
            <a:lvl3pPr marL="864213" indent="0">
              <a:buNone/>
              <a:defRPr sz="1712" b="1"/>
            </a:lvl3pPr>
            <a:lvl4pPr marL="1296319" indent="0">
              <a:buNone/>
              <a:defRPr sz="1478" b="1"/>
            </a:lvl4pPr>
            <a:lvl5pPr marL="1728425" indent="0">
              <a:buNone/>
              <a:defRPr sz="1478" b="1"/>
            </a:lvl5pPr>
            <a:lvl6pPr marL="2160532" indent="0">
              <a:buNone/>
              <a:defRPr sz="1478" b="1"/>
            </a:lvl6pPr>
            <a:lvl7pPr marL="2592638" indent="0">
              <a:buNone/>
              <a:defRPr sz="1478" b="1"/>
            </a:lvl7pPr>
            <a:lvl8pPr marL="3024744" indent="0">
              <a:buNone/>
              <a:defRPr sz="1478" b="1"/>
            </a:lvl8pPr>
            <a:lvl9pPr marL="3456850" indent="0">
              <a:buNone/>
              <a:defRPr sz="147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8143" y="3082584"/>
            <a:ext cx="3341572" cy="5600402"/>
          </a:xfrm>
        </p:spPr>
        <p:txBody>
          <a:bodyPr/>
          <a:lstStyle>
            <a:lvl1pPr>
              <a:defRPr sz="2256"/>
            </a:lvl1pPr>
            <a:lvl2pPr>
              <a:defRPr sz="1867"/>
            </a:lvl2pPr>
            <a:lvl3pPr>
              <a:defRPr sz="171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41824" y="2175809"/>
            <a:ext cx="3342885" cy="906774"/>
          </a:xfrm>
        </p:spPr>
        <p:txBody>
          <a:bodyPr anchor="b"/>
          <a:lstStyle>
            <a:lvl1pPr marL="0" indent="0">
              <a:buNone/>
              <a:defRPr sz="2256" b="1"/>
            </a:lvl1pPr>
            <a:lvl2pPr marL="432107" indent="0">
              <a:buNone/>
              <a:defRPr sz="1867" b="1"/>
            </a:lvl2pPr>
            <a:lvl3pPr marL="864213" indent="0">
              <a:buNone/>
              <a:defRPr sz="1712" b="1"/>
            </a:lvl3pPr>
            <a:lvl4pPr marL="1296319" indent="0">
              <a:buNone/>
              <a:defRPr sz="1478" b="1"/>
            </a:lvl4pPr>
            <a:lvl5pPr marL="1728425" indent="0">
              <a:buNone/>
              <a:defRPr sz="1478" b="1"/>
            </a:lvl5pPr>
            <a:lvl6pPr marL="2160532" indent="0">
              <a:buNone/>
              <a:defRPr sz="1478" b="1"/>
            </a:lvl6pPr>
            <a:lvl7pPr marL="2592638" indent="0">
              <a:buNone/>
              <a:defRPr sz="1478" b="1"/>
            </a:lvl7pPr>
            <a:lvl8pPr marL="3024744" indent="0">
              <a:buNone/>
              <a:defRPr sz="1478" b="1"/>
            </a:lvl8pPr>
            <a:lvl9pPr marL="3456850" indent="0">
              <a:buNone/>
              <a:defRPr sz="147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841824" y="3082584"/>
            <a:ext cx="3342885" cy="5600402"/>
          </a:xfrm>
        </p:spPr>
        <p:txBody>
          <a:bodyPr/>
          <a:lstStyle>
            <a:lvl1pPr>
              <a:defRPr sz="2256"/>
            </a:lvl1pPr>
            <a:lvl2pPr>
              <a:defRPr sz="1867"/>
            </a:lvl2pPr>
            <a:lvl3pPr>
              <a:defRPr sz="171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413" y="6246170"/>
            <a:ext cx="6428423" cy="1930552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7413" y="4119863"/>
            <a:ext cx="6428423" cy="212630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423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7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86427" tIns="43214" rIns="86427" bIns="43214" anchor="ctr"/>
          <a:lstStyle/>
          <a:p>
            <a:pPr defTabSz="864213"/>
            <a:endParaRPr lang="es-CL" sz="1712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3" y="202474"/>
            <a:ext cx="4608644" cy="202507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6427" tIns="43214" rIns="86427" bIns="43214" anchor="ctr"/>
          <a:lstStyle/>
          <a:p>
            <a:pPr defTabSz="864213"/>
            <a:endParaRPr lang="es-CL" sz="1712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97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143" y="387011"/>
            <a:ext cx="2488127" cy="1647045"/>
          </a:xfr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6865" y="387014"/>
            <a:ext cx="4227843" cy="8295975"/>
          </a:xfrm>
        </p:spPr>
        <p:txBody>
          <a:bodyPr/>
          <a:lstStyle>
            <a:lvl1pPr>
              <a:defRPr sz="3034"/>
            </a:lvl1pPr>
            <a:lvl2pPr>
              <a:defRPr sz="2645"/>
            </a:lvl2pPr>
            <a:lvl3pPr>
              <a:defRPr sz="2256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78143" y="2034058"/>
            <a:ext cx="2488127" cy="6648931"/>
          </a:xfrm>
        </p:spPr>
        <p:txBody>
          <a:bodyPr/>
          <a:lstStyle>
            <a:lvl1pPr marL="0" indent="0">
              <a:buNone/>
              <a:defRPr sz="1323"/>
            </a:lvl1pPr>
            <a:lvl2pPr marL="432107" indent="0">
              <a:buNone/>
              <a:defRPr sz="1167"/>
            </a:lvl2pPr>
            <a:lvl3pPr marL="864213" indent="0">
              <a:buNone/>
              <a:defRPr sz="934"/>
            </a:lvl3pPr>
            <a:lvl4pPr marL="1296319" indent="0">
              <a:buNone/>
              <a:defRPr sz="856"/>
            </a:lvl4pPr>
            <a:lvl5pPr marL="1728425" indent="0">
              <a:buNone/>
              <a:defRPr sz="856"/>
            </a:lvl5pPr>
            <a:lvl6pPr marL="2160532" indent="0">
              <a:buNone/>
              <a:defRPr sz="856"/>
            </a:lvl6pPr>
            <a:lvl7pPr marL="2592638" indent="0">
              <a:buNone/>
              <a:defRPr sz="856"/>
            </a:lvl7pPr>
            <a:lvl8pPr marL="3024744" indent="0">
              <a:buNone/>
              <a:defRPr sz="856"/>
            </a:lvl8pPr>
            <a:lvl9pPr marL="3456850" indent="0">
              <a:buNone/>
              <a:defRPr sz="856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9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373" y="6804184"/>
            <a:ext cx="4537710" cy="803272"/>
          </a:xfr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482373" y="868523"/>
            <a:ext cx="4537710" cy="5832158"/>
          </a:xfrm>
        </p:spPr>
        <p:txBody>
          <a:bodyPr rtlCol="0">
            <a:normAutofit/>
          </a:bodyPr>
          <a:lstStyle>
            <a:lvl1pPr marL="0" indent="0">
              <a:buNone/>
              <a:defRPr sz="3034"/>
            </a:lvl1pPr>
            <a:lvl2pPr marL="432107" indent="0">
              <a:buNone/>
              <a:defRPr sz="2645"/>
            </a:lvl2pPr>
            <a:lvl3pPr marL="864213" indent="0">
              <a:buNone/>
              <a:defRPr sz="2256"/>
            </a:lvl3pPr>
            <a:lvl4pPr marL="1296319" indent="0">
              <a:buNone/>
              <a:defRPr sz="1867"/>
            </a:lvl4pPr>
            <a:lvl5pPr marL="1728425" indent="0">
              <a:buNone/>
              <a:defRPr sz="1867"/>
            </a:lvl5pPr>
            <a:lvl6pPr marL="2160532" indent="0">
              <a:buNone/>
              <a:defRPr sz="1867"/>
            </a:lvl6pPr>
            <a:lvl7pPr marL="2592638" indent="0">
              <a:buNone/>
              <a:defRPr sz="1867"/>
            </a:lvl7pPr>
            <a:lvl8pPr marL="3024744" indent="0">
              <a:buNone/>
              <a:defRPr sz="1867"/>
            </a:lvl8pPr>
            <a:lvl9pPr marL="3456850" indent="0">
              <a:buNone/>
              <a:defRPr sz="1867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373" y="7607457"/>
            <a:ext cx="4537710" cy="1140780"/>
          </a:xfrm>
        </p:spPr>
        <p:txBody>
          <a:bodyPr/>
          <a:lstStyle>
            <a:lvl1pPr marL="0" indent="0">
              <a:buNone/>
              <a:defRPr sz="1323"/>
            </a:lvl1pPr>
            <a:lvl2pPr marL="432107" indent="0">
              <a:buNone/>
              <a:defRPr sz="1167"/>
            </a:lvl2pPr>
            <a:lvl3pPr marL="864213" indent="0">
              <a:buNone/>
              <a:defRPr sz="934"/>
            </a:lvl3pPr>
            <a:lvl4pPr marL="1296319" indent="0">
              <a:buNone/>
              <a:defRPr sz="856"/>
            </a:lvl4pPr>
            <a:lvl5pPr marL="1728425" indent="0">
              <a:buNone/>
              <a:defRPr sz="856"/>
            </a:lvl5pPr>
            <a:lvl6pPr marL="2160532" indent="0">
              <a:buNone/>
              <a:defRPr sz="856"/>
            </a:lvl6pPr>
            <a:lvl7pPr marL="2592638" indent="0">
              <a:buNone/>
              <a:defRPr sz="856"/>
            </a:lvl7pPr>
            <a:lvl8pPr marL="3024744" indent="0">
              <a:buNone/>
              <a:defRPr sz="856"/>
            </a:lvl8pPr>
            <a:lvl9pPr marL="3456850" indent="0">
              <a:buNone/>
              <a:defRPr sz="856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200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5692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3067" y="389262"/>
            <a:ext cx="1701641" cy="829372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78143" y="389262"/>
            <a:ext cx="4978876" cy="82937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1467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145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67215" y="270011"/>
            <a:ext cx="6239351" cy="6106665"/>
          </a:xfrm>
          <a:prstGeom prst="rect">
            <a:avLst/>
          </a:prstGeom>
        </p:spPr>
        <p:txBody>
          <a:bodyPr anchor="b"/>
          <a:lstStyle>
            <a:lvl1pPr>
              <a:defRPr sz="6224"/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lang="es-ES_tradnl" sz="6224" spc="-94" smtClean="0">
                <a:solidFill>
                  <a:srgbClr val="675E47"/>
                </a:solidFill>
                <a:uFill>
                  <a:solidFill>
                    <a:srgbClr val="675E47"/>
                  </a:solidFill>
                </a:uFill>
              </a:rPr>
              <a:t>Clic para editar título</a:t>
            </a:r>
            <a:endParaRPr sz="6224" spc="-94">
              <a:solidFill>
                <a:srgbClr val="675E47"/>
              </a:solidFill>
              <a:uFill>
                <a:solidFill>
                  <a:srgbClr val="675E47"/>
                </a:solidFill>
              </a:u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67214" y="6480175"/>
            <a:ext cx="5344414" cy="3240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78"/>
              </a:spcBef>
              <a:buClrTx/>
              <a:buSzTx/>
              <a:buFontTx/>
              <a:buNone/>
              <a:defRPr sz="1867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defRPr>
            </a:lvl1pPr>
            <a:lvl2pPr marL="0" indent="432107">
              <a:spcBef>
                <a:spcPts val="378"/>
              </a:spcBef>
              <a:buClrTx/>
              <a:buSzTx/>
              <a:buFontTx/>
              <a:buNone/>
              <a:defRPr sz="1867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defRPr>
            </a:lvl2pPr>
            <a:lvl3pPr marL="0" indent="864213">
              <a:spcBef>
                <a:spcPts val="378"/>
              </a:spcBef>
              <a:buClrTx/>
              <a:buSzTx/>
              <a:buFontTx/>
              <a:buNone/>
              <a:defRPr sz="1867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defRPr>
            </a:lvl3pPr>
            <a:lvl4pPr marL="0" indent="1296319">
              <a:spcBef>
                <a:spcPts val="378"/>
              </a:spcBef>
              <a:buClrTx/>
              <a:buSzTx/>
              <a:buFontTx/>
              <a:buNone/>
              <a:defRPr sz="1867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defRPr>
            </a:lvl4pPr>
            <a:lvl5pPr marL="0" indent="1728425">
              <a:spcBef>
                <a:spcPts val="378"/>
              </a:spcBef>
              <a:buClrTx/>
              <a:buSzTx/>
              <a:buFontTx/>
              <a:buNone/>
              <a:defRPr sz="1867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s-ES_tradnl" sz="1867" smtClean="0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s-ES_tradnl" sz="1867" smtClean="0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s-ES_tradnl" sz="1867" smtClean="0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s-ES_tradnl" sz="1867" smtClean="0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s-ES_tradnl" sz="1867" smtClean="0">
                <a:solidFill>
                  <a:srgbClr val="8C8B8A"/>
                </a:solidFill>
                <a:uFill>
                  <a:solidFill>
                    <a:srgbClr val="8C8B8A"/>
                  </a:solidFill>
                </a:uFill>
              </a:rPr>
              <a:t>Quinto nivel</a:t>
            </a:r>
            <a:endParaRPr sz="1867">
              <a:solidFill>
                <a:srgbClr val="8C8B8A"/>
              </a:solidFill>
              <a:uFill>
                <a:solidFill>
                  <a:srgbClr val="8C8B8A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2921019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lang="es-ES_tradnl" sz="4357" spc="-94" smtClean="0">
                <a:solidFill>
                  <a:srgbClr val="675E47"/>
                </a:solidFill>
                <a:uFill>
                  <a:solidFill>
                    <a:srgbClr val="675E47"/>
                  </a:solidFill>
                </a:uFill>
              </a:rPr>
              <a:t>Clic para editar título</a:t>
            </a:r>
            <a:endParaRPr sz="4357" spc="-94">
              <a:solidFill>
                <a:srgbClr val="675E47"/>
              </a:solidFill>
              <a:uFill>
                <a:solidFill>
                  <a:srgbClr val="675E4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125475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78142" y="2268062"/>
            <a:ext cx="3340259" cy="6414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44449" y="2268062"/>
            <a:ext cx="3340259" cy="6414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8143" y="2175809"/>
            <a:ext cx="3341572" cy="90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8143" y="3082584"/>
            <a:ext cx="3341572" cy="56004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41823" y="2175809"/>
            <a:ext cx="3342885" cy="90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841823" y="3082584"/>
            <a:ext cx="3342885" cy="56004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97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08366" y="607487"/>
            <a:ext cx="118170" cy="1012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36062" y="202473"/>
            <a:ext cx="4608644" cy="202507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143" y="387010"/>
            <a:ext cx="2488126" cy="16470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6864" y="387011"/>
            <a:ext cx="4227843" cy="8295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78143" y="2034056"/>
            <a:ext cx="2488126" cy="66489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372" y="6804184"/>
            <a:ext cx="4537710" cy="8032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482372" y="868523"/>
            <a:ext cx="4537710" cy="583215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372" y="7607457"/>
            <a:ext cx="4537710" cy="11407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78143" y="389261"/>
            <a:ext cx="6806565" cy="16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78143" y="2268062"/>
            <a:ext cx="6806565" cy="64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78143" y="9009244"/>
            <a:ext cx="1764665" cy="517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583974" y="9009244"/>
            <a:ext cx="2394903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420043" y="9009244"/>
            <a:ext cx="1764665" cy="517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78144" y="389262"/>
            <a:ext cx="6806565" cy="16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78144" y="2268063"/>
            <a:ext cx="6806565" cy="64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78144" y="9009245"/>
            <a:ext cx="1764665" cy="517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34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583975" y="9009245"/>
            <a:ext cx="2394903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34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420044" y="9009245"/>
            <a:ext cx="1764665" cy="517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34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58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355702" rtl="0" eaLnBrk="1" fontAlgn="base" hangingPunct="1">
        <a:spcBef>
          <a:spcPct val="0"/>
        </a:spcBef>
        <a:spcAft>
          <a:spcPct val="0"/>
        </a:spcAft>
        <a:defRPr sz="3423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5pPr>
      <a:lvl6pPr marL="355702"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6pPr>
      <a:lvl7pPr marL="711403"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7pPr>
      <a:lvl8pPr marL="1067105"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8pPr>
      <a:lvl9pPr marL="1422806" algn="ctr" defTabSz="355702" rtl="0" eaLnBrk="1" fontAlgn="base" hangingPunct="1">
        <a:spcBef>
          <a:spcPct val="0"/>
        </a:spcBef>
        <a:spcAft>
          <a:spcPct val="0"/>
        </a:spcAft>
        <a:defRPr sz="3423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266776" indent="-266776" algn="l" defTabSz="35570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9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78015" indent="-222314" algn="l" defTabSz="35570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78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89254" indent="-177851" algn="l" defTabSz="35570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4956" indent="-177851" algn="l" defTabSz="35570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56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0657" indent="-177851" algn="l" defTabSz="35570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56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56359" indent="-177851" algn="l" defTabSz="355702" rtl="0" eaLnBrk="1" latinLnBrk="0" hangingPunct="1">
        <a:spcBef>
          <a:spcPct val="20000"/>
        </a:spcBef>
        <a:buFont typeface="Arial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6pPr>
      <a:lvl7pPr marL="2312060" indent="-177851" algn="l" defTabSz="355702" rtl="0" eaLnBrk="1" latinLnBrk="0" hangingPunct="1">
        <a:spcBef>
          <a:spcPct val="20000"/>
        </a:spcBef>
        <a:buFont typeface="Arial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7pPr>
      <a:lvl8pPr marL="2667762" indent="-177851" algn="l" defTabSz="355702" rtl="0" eaLnBrk="1" latinLnBrk="0" hangingPunct="1">
        <a:spcBef>
          <a:spcPct val="20000"/>
        </a:spcBef>
        <a:buFont typeface="Arial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8pPr>
      <a:lvl9pPr marL="3023464" indent="-177851" algn="l" defTabSz="355702" rtl="0" eaLnBrk="1" latinLnBrk="0" hangingPunct="1">
        <a:spcBef>
          <a:spcPct val="20000"/>
        </a:spcBef>
        <a:buFont typeface="Arial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702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403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7105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806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508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4210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9911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5613" algn="l" defTabSz="35570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78144" y="389261"/>
            <a:ext cx="6806565" cy="16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081" tIns="55541" rIns="111081" bIns="5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78144" y="2268062"/>
            <a:ext cx="6806565" cy="64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081" tIns="55541" rIns="111081" bIns="5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78143" y="9009244"/>
            <a:ext cx="1764665" cy="517514"/>
          </a:xfrm>
          <a:prstGeom prst="rect">
            <a:avLst/>
          </a:prstGeom>
        </p:spPr>
        <p:txBody>
          <a:bodyPr vert="horz" wrap="square" lIns="111081" tIns="55541" rIns="111081" bIns="55541" numCol="1" anchor="ctr" anchorCtr="0" compatLnSpc="1">
            <a:prstTxWarp prst="textNoShape">
              <a:avLst/>
            </a:prstTxWarp>
          </a:bodyPr>
          <a:lstStyle>
            <a:lvl1pPr>
              <a:defRPr sz="1167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864213"/>
            <a:fld id="{41BF2EB3-0EDA-4ED9-9536-B32CA2814CB2}" type="datetimeFigureOut">
              <a:rPr lang="es-CL" smtClean="0"/>
              <a:pPr defTabSz="864213"/>
              <a:t>17-11-2015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583975" y="9009244"/>
            <a:ext cx="2394903" cy="517514"/>
          </a:xfrm>
          <a:prstGeom prst="rect">
            <a:avLst/>
          </a:prstGeom>
        </p:spPr>
        <p:txBody>
          <a:bodyPr vert="horz" lIns="111081" tIns="55541" rIns="111081" bIns="5554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6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864213"/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420044" y="9009244"/>
            <a:ext cx="1764665" cy="517514"/>
          </a:xfrm>
          <a:prstGeom prst="rect">
            <a:avLst/>
          </a:prstGeom>
        </p:spPr>
        <p:txBody>
          <a:bodyPr vert="horz" wrap="square" lIns="111081" tIns="55541" rIns="111081" bIns="55541" numCol="1" anchor="ctr" anchorCtr="0" compatLnSpc="1">
            <a:prstTxWarp prst="textNoShape">
              <a:avLst/>
            </a:prstTxWarp>
          </a:bodyPr>
          <a:lstStyle>
            <a:lvl1pPr algn="r">
              <a:defRPr sz="1167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864213"/>
            <a:fld id="{04CB81E1-065B-41FA-A93E-2D40791BFEEB}" type="slidenum">
              <a:rPr lang="es-CL" smtClean="0"/>
              <a:pPr defTabSz="864213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5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p:txStyles>
    <p:titleStyle>
      <a:lvl1pPr algn="ctr" defTabSz="432107" rtl="0" eaLnBrk="1" fontAlgn="base" hangingPunct="1">
        <a:spcBef>
          <a:spcPct val="0"/>
        </a:spcBef>
        <a:spcAft>
          <a:spcPct val="0"/>
        </a:spcAft>
        <a:defRPr sz="4123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5pPr>
      <a:lvl6pPr marL="432107"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6pPr>
      <a:lvl7pPr marL="864213"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7pPr>
      <a:lvl8pPr marL="1296319"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8pPr>
      <a:lvl9pPr marL="1728425" algn="ctr" defTabSz="432107" rtl="0" eaLnBrk="1" fontAlgn="base" hangingPunct="1">
        <a:spcBef>
          <a:spcPct val="0"/>
        </a:spcBef>
        <a:spcAft>
          <a:spcPct val="0"/>
        </a:spcAft>
        <a:defRPr sz="4123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24080" indent="-324080" algn="l" defTabSz="43210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34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02173" indent="-270066" algn="l" defTabSz="43210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45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80265" indent="-216053" algn="l" defTabSz="43210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56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12372" indent="-216053" algn="l" defTabSz="43210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944479" indent="-216053" algn="l" defTabSz="43210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67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376585" indent="-216053" algn="l" defTabSz="432107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808691" indent="-216053" algn="l" defTabSz="432107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40797" indent="-216053" algn="l" defTabSz="432107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72904" indent="-216053" algn="l" defTabSz="432107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1pPr>
      <a:lvl2pPr marL="432107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2pPr>
      <a:lvl3pPr marL="864213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3pPr>
      <a:lvl4pPr marL="1296319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425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5pPr>
      <a:lvl6pPr marL="2160532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6pPr>
      <a:lvl7pPr marL="2592638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7pPr>
      <a:lvl8pPr marL="3024744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8pPr>
      <a:lvl9pPr marL="3456850" algn="l" defTabSz="43210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9057" y="395635"/>
            <a:ext cx="6386944" cy="116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67" b="1" dirty="0">
                <a:solidFill>
                  <a:prstClr val="white"/>
                </a:solidFill>
              </a:rPr>
              <a:t>GPI7501</a:t>
            </a:r>
          </a:p>
          <a:p>
            <a:pPr algn="ctr"/>
            <a:r>
              <a:rPr lang="es-ES" sz="1867" dirty="0">
                <a:solidFill>
                  <a:prstClr val="white"/>
                </a:solidFill>
              </a:rPr>
              <a:t>Control y Gestión de Proyectos Informáticos</a:t>
            </a:r>
            <a:endParaRPr lang="es-CL" sz="1867" dirty="0">
              <a:solidFill>
                <a:prstClr val="white"/>
              </a:solidFill>
            </a:endParaRPr>
          </a:p>
          <a:p>
            <a:endParaRPr lang="es-ES" sz="1867" dirty="0">
              <a:solidFill>
                <a:prstClr val="black"/>
              </a:solidFill>
            </a:endParaRPr>
          </a:p>
          <a:p>
            <a:endParaRPr lang="es-CL" sz="1400" dirty="0">
              <a:solidFill>
                <a:prstClr val="black"/>
              </a:solidFill>
            </a:endParaRPr>
          </a:p>
        </p:txBody>
      </p:sp>
      <p:sp>
        <p:nvSpPr>
          <p:cNvPr id="6" name="4 CuadroTexto"/>
          <p:cNvSpPr txBox="1"/>
          <p:nvPr/>
        </p:nvSpPr>
        <p:spPr>
          <a:xfrm>
            <a:off x="4141465" y="8892579"/>
            <a:ext cx="420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>
                <a:solidFill>
                  <a:prstClr val="black"/>
                </a:solidFill>
              </a:rPr>
              <a:t>Experiencia de aprendizaje 3</a:t>
            </a:r>
          </a:p>
          <a:p>
            <a:pPr algn="ctr"/>
            <a:r>
              <a:rPr lang="es-CL" sz="1400" dirty="0">
                <a:solidFill>
                  <a:prstClr val="black"/>
                </a:solidFill>
              </a:rPr>
              <a:t>Acta de constitución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8260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1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l="6147" t="7471" r="1353"/>
          <a:stretch/>
        </p:blipFill>
        <p:spPr>
          <a:xfrm>
            <a:off x="127956" y="1907242"/>
            <a:ext cx="7296579" cy="6352103"/>
          </a:xfrm>
        </p:spPr>
      </p:pic>
      <p:sp>
        <p:nvSpPr>
          <p:cNvPr id="13" name="Título 2"/>
          <p:cNvSpPr>
            <a:spLocks noGrp="1"/>
          </p:cNvSpPr>
          <p:nvPr>
            <p:ph type="title"/>
          </p:nvPr>
        </p:nvSpPr>
        <p:spPr>
          <a:xfrm>
            <a:off x="378144" y="966627"/>
            <a:ext cx="6806566" cy="1260475"/>
          </a:xfrm>
        </p:spPr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5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saturation sat="78000"/>
                    </a14:imgEffect>
                  </a14:imgLayer>
                </a14:imgProps>
              </a:ext>
            </a:extLst>
          </a:blip>
          <a:srcRect l="5337" t="-4034" r="163" b="6751"/>
          <a:stretch/>
        </p:blipFill>
        <p:spPr>
          <a:xfrm>
            <a:off x="83405" y="2819592"/>
            <a:ext cx="7479447" cy="5045214"/>
          </a:xfr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4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10698" b="10698"/>
          <a:stretch>
            <a:fillRect/>
          </a:stretch>
        </p:blipFill>
        <p:spPr>
          <a:xfrm>
            <a:off x="378144" y="2548318"/>
            <a:ext cx="6806566" cy="588780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112" dirty="0"/>
              <a:t>Plantilla Presupuesto  Hoja Por Recursos</a:t>
            </a:r>
            <a:endParaRPr lang="es-ES" sz="3112" dirty="0"/>
          </a:p>
        </p:txBody>
      </p:sp>
    </p:spTree>
    <p:extLst>
      <p:ext uri="{BB962C8B-B14F-4D97-AF65-F5344CB8AC3E}">
        <p14:creationId xmlns:p14="http://schemas.microsoft.com/office/powerpoint/2010/main" val="13273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1" dirty="0"/>
              <a:t>Plantilla Presupuesto  </a:t>
            </a:r>
            <a:r>
              <a:rPr lang="es-ES" sz="2801" dirty="0"/>
              <a:t>Hoja Presupuesto </a:t>
            </a:r>
            <a:r>
              <a:rPr lang="es-ES" sz="2801" dirty="0"/>
              <a:t>Detallado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" y="2642046"/>
            <a:ext cx="7562850" cy="5803121"/>
          </a:xfrm>
        </p:spPr>
      </p:pic>
    </p:spTree>
    <p:extLst>
      <p:ext uri="{BB962C8B-B14F-4D97-AF65-F5344CB8AC3E}">
        <p14:creationId xmlns:p14="http://schemas.microsoft.com/office/powerpoint/2010/main" val="35455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496" r="468"/>
          <a:stretch/>
        </p:blipFill>
        <p:spPr>
          <a:xfrm>
            <a:off x="-43111" y="2343298"/>
            <a:ext cx="7605962" cy="531523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5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387" r="1387"/>
          <a:stretch/>
        </p:blipFill>
        <p:spPr>
          <a:xfrm>
            <a:off x="1" y="2843372"/>
            <a:ext cx="7562850" cy="499113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8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3396" y="2642046"/>
            <a:ext cx="7321996" cy="5714190"/>
          </a:xfr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112" dirty="0"/>
              <a:t>Plantilla Presupuesto  </a:t>
            </a:r>
            <a:r>
              <a:rPr lang="es-ES" sz="3112" dirty="0"/>
              <a:t>Hoja Datos</a:t>
            </a:r>
            <a:endParaRPr lang="es-ES" sz="3112" dirty="0"/>
          </a:p>
        </p:txBody>
      </p:sp>
    </p:spTree>
    <p:extLst>
      <p:ext uri="{BB962C8B-B14F-4D97-AF65-F5344CB8AC3E}">
        <p14:creationId xmlns:p14="http://schemas.microsoft.com/office/powerpoint/2010/main" val="34722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b="1" dirty="0"/>
              <a:t>Acta De Proyecto</a:t>
            </a:r>
            <a:br>
              <a:rPr lang="es-CL" sz="3200" b="1" dirty="0"/>
            </a:br>
            <a:r>
              <a:rPr lang="es-CL" sz="3200" b="1" dirty="0"/>
              <a:t>(</a:t>
            </a:r>
            <a:r>
              <a:rPr lang="es-CL" sz="3200" b="1" dirty="0" err="1"/>
              <a:t>Kickoff</a:t>
            </a:r>
            <a:r>
              <a:rPr lang="es-CL" sz="3200" b="1" dirty="0"/>
              <a:t>/Project </a:t>
            </a:r>
            <a:r>
              <a:rPr lang="es-CL" sz="3200" b="1" dirty="0" err="1"/>
              <a:t>Charter</a:t>
            </a:r>
            <a:r>
              <a:rPr lang="es-CL" sz="3200" b="1" dirty="0" smtClean="0"/>
              <a:t>)</a:t>
            </a:r>
            <a:r>
              <a:rPr lang="es-ES_tradnl" sz="3200" b="1" dirty="0" smtClean="0"/>
              <a:t> </a:t>
            </a:r>
            <a:r>
              <a:rPr lang="es-CL" sz="3200" b="1" dirty="0">
                <a:latin typeface="Calibri" pitchFamily="34" charset="0"/>
              </a:rPr>
              <a:t/>
            </a:r>
            <a:br>
              <a:rPr lang="es-CL" sz="3200" b="1" dirty="0">
                <a:latin typeface="Calibri" pitchFamily="34" charset="0"/>
              </a:rPr>
            </a:br>
            <a:endParaRPr lang="es-ES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97049" y="1979811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baseline="30000" dirty="0"/>
              <a:t>La acta del proyecto es un documento que autoriza formalmente un proyecto o fase y  define la razón para el proyecto.</a:t>
            </a:r>
            <a:endParaRPr lang="es-E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4816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041" y="101229"/>
            <a:ext cx="6806565" cy="798462"/>
          </a:xfrm>
        </p:spPr>
        <p:txBody>
          <a:bodyPr/>
          <a:lstStyle/>
          <a:p>
            <a:pPr algn="just"/>
            <a:r>
              <a:rPr lang="es-ES" b="1" dirty="0" err="1"/>
              <a:t>Elements</a:t>
            </a:r>
            <a:r>
              <a:rPr lang="es-ES" b="1" dirty="0"/>
              <a:t> of a Project </a:t>
            </a:r>
            <a:r>
              <a:rPr lang="es-ES" b="1" dirty="0" err="1"/>
              <a:t>Charter</a:t>
            </a:r>
            <a:r>
              <a:rPr lang="es-ES" b="1" dirty="0"/>
              <a:t> </a:t>
            </a:r>
            <a:endParaRPr lang="es-ES" dirty="0"/>
          </a:p>
        </p:txBody>
      </p:sp>
      <p:pic>
        <p:nvPicPr>
          <p:cNvPr id="4" name="Imagen 3" descr="IMG_156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/>
          <a:stretch/>
        </p:blipFill>
        <p:spPr>
          <a:xfrm>
            <a:off x="127000" y="179611"/>
            <a:ext cx="7290197" cy="95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26000" contras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03" y="179611"/>
            <a:ext cx="7546837" cy="95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7290197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-36576"/>
            <a:ext cx="7290197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7290197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7290197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-9000" contrast="35000"/>
                    </a14:imgEffect>
                  </a14:imgLayer>
                </a14:imgProps>
              </a:ext>
            </a:extLst>
          </a:blip>
          <a:srcRect l="3129" t="11218" r="1614"/>
          <a:stretch/>
        </p:blipFill>
        <p:spPr>
          <a:xfrm>
            <a:off x="236687" y="2360965"/>
            <a:ext cx="7204124" cy="56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609</TotalTime>
  <Words>63</Words>
  <Application>Microsoft Office PowerPoint</Application>
  <PresentationFormat>Personalizado</PresentationFormat>
  <Paragraphs>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Tema DuocUC 2012</vt:lpstr>
      <vt:lpstr>1_Tema DuocUC 2012</vt:lpstr>
      <vt:lpstr>Tema predeterminado</vt:lpstr>
      <vt:lpstr>Presentación de PowerPoint</vt:lpstr>
      <vt:lpstr>Acta De Proyecto (Kickoff/Project Charter)  </vt:lpstr>
      <vt:lpstr>Elements of a Project Charter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Presupuesto</vt:lpstr>
      <vt:lpstr>Presupuesto</vt:lpstr>
      <vt:lpstr>Presupuesto</vt:lpstr>
      <vt:lpstr>Plantilla Presupuesto  Hoja Por Recursos</vt:lpstr>
      <vt:lpstr>Plantilla Presupuesto  Hoja Presupuesto Detallado</vt:lpstr>
      <vt:lpstr>Presentación de PowerPoint</vt:lpstr>
      <vt:lpstr>Presentación de PowerPoint</vt:lpstr>
      <vt:lpstr>Plantilla Presupuesto  Hoja Datos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53</cp:revision>
  <dcterms:created xsi:type="dcterms:W3CDTF">2013-06-28T16:52:03Z</dcterms:created>
  <dcterms:modified xsi:type="dcterms:W3CDTF">2015-11-17T14:25:42Z</dcterms:modified>
</cp:coreProperties>
</file>