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"/>
  </p:notesMasterIdLst>
  <p:sldIdLst>
    <p:sldId id="262" r:id="rId2"/>
    <p:sldId id="271" r:id="rId3"/>
  </p:sldIdLst>
  <p:sldSz cx="7562850" cy="972026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9795" autoAdjust="0"/>
  </p:normalViewPr>
  <p:slideViewPr>
    <p:cSldViewPr>
      <p:cViewPr varScale="1">
        <p:scale>
          <a:sx n="53" d="100"/>
          <a:sy n="53" d="100"/>
        </p:scale>
        <p:origin x="2154" y="78"/>
      </p:cViewPr>
      <p:guideLst>
        <p:guide orient="horz" pos="3062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16-11-2015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85800"/>
            <a:ext cx="266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356" y="1590794"/>
            <a:ext cx="5672138" cy="3384092"/>
          </a:xfrm>
        </p:spPr>
        <p:txBody>
          <a:bodyPr anchor="b"/>
          <a:lstStyle>
            <a:lvl1pPr algn="ctr">
              <a:defRPr sz="3722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5356" y="5105389"/>
            <a:ext cx="5672138" cy="2346813"/>
          </a:xfrm>
        </p:spPr>
        <p:txBody>
          <a:bodyPr/>
          <a:lstStyle>
            <a:lvl1pPr marL="0" indent="0" algn="ctr">
              <a:buNone/>
              <a:defRPr sz="1489"/>
            </a:lvl1pPr>
            <a:lvl2pPr marL="283601" indent="0" algn="ctr">
              <a:buNone/>
              <a:defRPr sz="1241"/>
            </a:lvl2pPr>
            <a:lvl3pPr marL="567202" indent="0" algn="ctr">
              <a:buNone/>
              <a:defRPr sz="1117"/>
            </a:lvl3pPr>
            <a:lvl4pPr marL="850803" indent="0" algn="ctr">
              <a:buNone/>
              <a:defRPr sz="992"/>
            </a:lvl4pPr>
            <a:lvl5pPr marL="1134405" indent="0" algn="ctr">
              <a:buNone/>
              <a:defRPr sz="992"/>
            </a:lvl5pPr>
            <a:lvl6pPr marL="1418006" indent="0" algn="ctr">
              <a:buNone/>
              <a:defRPr sz="992"/>
            </a:lvl6pPr>
            <a:lvl7pPr marL="1701607" indent="0" algn="ctr">
              <a:buNone/>
              <a:defRPr sz="992"/>
            </a:lvl7pPr>
            <a:lvl8pPr marL="1985208" indent="0" algn="ctr">
              <a:buNone/>
              <a:defRPr sz="992"/>
            </a:lvl8pPr>
            <a:lvl9pPr marL="2268809" indent="0" algn="ctr">
              <a:buNone/>
              <a:defRPr sz="992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3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512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12164" y="517514"/>
            <a:ext cx="1630740" cy="823747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19946" y="517514"/>
            <a:ext cx="4797683" cy="823747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007" y="2423317"/>
            <a:ext cx="6522958" cy="4043359"/>
          </a:xfrm>
        </p:spPr>
        <p:txBody>
          <a:bodyPr anchor="b"/>
          <a:lstStyle>
            <a:lvl1pPr>
              <a:defRPr sz="3722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6007" y="6504927"/>
            <a:ext cx="6522958" cy="2126307"/>
          </a:xfrm>
        </p:spPr>
        <p:txBody>
          <a:bodyPr/>
          <a:lstStyle>
            <a:lvl1pPr marL="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1pPr>
            <a:lvl2pPr marL="283601" indent="0">
              <a:buNone/>
              <a:defRPr sz="1241">
                <a:solidFill>
                  <a:schemeClr val="tx1">
                    <a:tint val="75000"/>
                  </a:schemeClr>
                </a:solidFill>
              </a:defRPr>
            </a:lvl2pPr>
            <a:lvl3pPr marL="567202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3pPr>
            <a:lvl4pPr marL="85080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40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800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60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520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80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C9D-6BAD-499C-9740-CBB2DC20EB08}" type="datetimeFigureOut">
              <a:rPr lang="es-CL" smtClean="0"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68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9946" y="2587570"/>
            <a:ext cx="3214211" cy="616741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28693" y="2587570"/>
            <a:ext cx="3214211" cy="616741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861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931" y="517514"/>
            <a:ext cx="6522958" cy="18788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20931" y="2382815"/>
            <a:ext cx="3199440" cy="1167781"/>
          </a:xfrm>
        </p:spPr>
        <p:txBody>
          <a:bodyPr anchor="b"/>
          <a:lstStyle>
            <a:lvl1pPr marL="0" indent="0">
              <a:buNone/>
              <a:defRPr sz="1489" b="1"/>
            </a:lvl1pPr>
            <a:lvl2pPr marL="283601" indent="0">
              <a:buNone/>
              <a:defRPr sz="1241" b="1"/>
            </a:lvl2pPr>
            <a:lvl3pPr marL="567202" indent="0">
              <a:buNone/>
              <a:defRPr sz="1117" b="1"/>
            </a:lvl3pPr>
            <a:lvl4pPr marL="850803" indent="0">
              <a:buNone/>
              <a:defRPr sz="992" b="1"/>
            </a:lvl4pPr>
            <a:lvl5pPr marL="1134405" indent="0">
              <a:buNone/>
              <a:defRPr sz="992" b="1"/>
            </a:lvl5pPr>
            <a:lvl6pPr marL="1418006" indent="0">
              <a:buNone/>
              <a:defRPr sz="992" b="1"/>
            </a:lvl6pPr>
            <a:lvl7pPr marL="1701607" indent="0">
              <a:buNone/>
              <a:defRPr sz="992" b="1"/>
            </a:lvl7pPr>
            <a:lvl8pPr marL="1985208" indent="0">
              <a:buNone/>
              <a:defRPr sz="992" b="1"/>
            </a:lvl8pPr>
            <a:lvl9pPr marL="2268809" indent="0">
              <a:buNone/>
              <a:defRPr sz="99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0931" y="3550596"/>
            <a:ext cx="3199440" cy="52223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28693" y="2382815"/>
            <a:ext cx="3215196" cy="1167781"/>
          </a:xfrm>
        </p:spPr>
        <p:txBody>
          <a:bodyPr anchor="b"/>
          <a:lstStyle>
            <a:lvl1pPr marL="0" indent="0">
              <a:buNone/>
              <a:defRPr sz="1489" b="1"/>
            </a:lvl1pPr>
            <a:lvl2pPr marL="283601" indent="0">
              <a:buNone/>
              <a:defRPr sz="1241" b="1"/>
            </a:lvl2pPr>
            <a:lvl3pPr marL="567202" indent="0">
              <a:buNone/>
              <a:defRPr sz="1117" b="1"/>
            </a:lvl3pPr>
            <a:lvl4pPr marL="850803" indent="0">
              <a:buNone/>
              <a:defRPr sz="992" b="1"/>
            </a:lvl4pPr>
            <a:lvl5pPr marL="1134405" indent="0">
              <a:buNone/>
              <a:defRPr sz="992" b="1"/>
            </a:lvl5pPr>
            <a:lvl6pPr marL="1418006" indent="0">
              <a:buNone/>
              <a:defRPr sz="992" b="1"/>
            </a:lvl6pPr>
            <a:lvl7pPr marL="1701607" indent="0">
              <a:buNone/>
              <a:defRPr sz="992" b="1"/>
            </a:lvl7pPr>
            <a:lvl8pPr marL="1985208" indent="0">
              <a:buNone/>
              <a:defRPr sz="992" b="1"/>
            </a:lvl8pPr>
            <a:lvl9pPr marL="2268809" indent="0">
              <a:buNone/>
              <a:defRPr sz="99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828693" y="3550596"/>
            <a:ext cx="3215196" cy="52223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1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4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8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931" y="648018"/>
            <a:ext cx="2439216" cy="226806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15196" y="1399539"/>
            <a:ext cx="3828693" cy="6907687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9"/>
            </a:lvl3pPr>
            <a:lvl4pPr>
              <a:defRPr sz="1241"/>
            </a:lvl4pPr>
            <a:lvl5pPr>
              <a:defRPr sz="1241"/>
            </a:lvl5pPr>
            <a:lvl6pPr>
              <a:defRPr sz="1241"/>
            </a:lvl6pPr>
            <a:lvl7pPr>
              <a:defRPr sz="1241"/>
            </a:lvl7pPr>
            <a:lvl8pPr>
              <a:defRPr sz="1241"/>
            </a:lvl8pPr>
            <a:lvl9pPr>
              <a:defRPr sz="124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931" y="2916079"/>
            <a:ext cx="2439216" cy="5402397"/>
          </a:xfrm>
        </p:spPr>
        <p:txBody>
          <a:bodyPr/>
          <a:lstStyle>
            <a:lvl1pPr marL="0" indent="0">
              <a:buNone/>
              <a:defRPr sz="992"/>
            </a:lvl1pPr>
            <a:lvl2pPr marL="283601" indent="0">
              <a:buNone/>
              <a:defRPr sz="868"/>
            </a:lvl2pPr>
            <a:lvl3pPr marL="567202" indent="0">
              <a:buNone/>
              <a:defRPr sz="744"/>
            </a:lvl3pPr>
            <a:lvl4pPr marL="850803" indent="0">
              <a:buNone/>
              <a:defRPr sz="620"/>
            </a:lvl4pPr>
            <a:lvl5pPr marL="1134405" indent="0">
              <a:buNone/>
              <a:defRPr sz="620"/>
            </a:lvl5pPr>
            <a:lvl6pPr marL="1418006" indent="0">
              <a:buNone/>
              <a:defRPr sz="620"/>
            </a:lvl6pPr>
            <a:lvl7pPr marL="1701607" indent="0">
              <a:buNone/>
              <a:defRPr sz="620"/>
            </a:lvl7pPr>
            <a:lvl8pPr marL="1985208" indent="0">
              <a:buNone/>
              <a:defRPr sz="620"/>
            </a:lvl8pPr>
            <a:lvl9pPr marL="2268809" indent="0">
              <a:buNone/>
              <a:defRPr sz="62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4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931" y="648018"/>
            <a:ext cx="2439216" cy="226806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215196" y="1399539"/>
            <a:ext cx="3828693" cy="6907687"/>
          </a:xfrm>
        </p:spPr>
        <p:txBody>
          <a:bodyPr/>
          <a:lstStyle>
            <a:lvl1pPr marL="0" indent="0">
              <a:buNone/>
              <a:defRPr sz="1985"/>
            </a:lvl1pPr>
            <a:lvl2pPr marL="283601" indent="0">
              <a:buNone/>
              <a:defRPr sz="1737"/>
            </a:lvl2pPr>
            <a:lvl3pPr marL="567202" indent="0">
              <a:buNone/>
              <a:defRPr sz="1489"/>
            </a:lvl3pPr>
            <a:lvl4pPr marL="850803" indent="0">
              <a:buNone/>
              <a:defRPr sz="1241"/>
            </a:lvl4pPr>
            <a:lvl5pPr marL="1134405" indent="0">
              <a:buNone/>
              <a:defRPr sz="1241"/>
            </a:lvl5pPr>
            <a:lvl6pPr marL="1418006" indent="0">
              <a:buNone/>
              <a:defRPr sz="1241"/>
            </a:lvl6pPr>
            <a:lvl7pPr marL="1701607" indent="0">
              <a:buNone/>
              <a:defRPr sz="1241"/>
            </a:lvl7pPr>
            <a:lvl8pPr marL="1985208" indent="0">
              <a:buNone/>
              <a:defRPr sz="1241"/>
            </a:lvl8pPr>
            <a:lvl9pPr marL="2268809" indent="0">
              <a:buNone/>
              <a:defRPr sz="1241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931" y="2916079"/>
            <a:ext cx="2439216" cy="5402397"/>
          </a:xfrm>
        </p:spPr>
        <p:txBody>
          <a:bodyPr/>
          <a:lstStyle>
            <a:lvl1pPr marL="0" indent="0">
              <a:buNone/>
              <a:defRPr sz="992"/>
            </a:lvl1pPr>
            <a:lvl2pPr marL="283601" indent="0">
              <a:buNone/>
              <a:defRPr sz="868"/>
            </a:lvl2pPr>
            <a:lvl3pPr marL="567202" indent="0">
              <a:buNone/>
              <a:defRPr sz="744"/>
            </a:lvl3pPr>
            <a:lvl4pPr marL="850803" indent="0">
              <a:buNone/>
              <a:defRPr sz="620"/>
            </a:lvl4pPr>
            <a:lvl5pPr marL="1134405" indent="0">
              <a:buNone/>
              <a:defRPr sz="620"/>
            </a:lvl5pPr>
            <a:lvl6pPr marL="1418006" indent="0">
              <a:buNone/>
              <a:defRPr sz="620"/>
            </a:lvl6pPr>
            <a:lvl7pPr marL="1701607" indent="0">
              <a:buNone/>
              <a:defRPr sz="620"/>
            </a:lvl7pPr>
            <a:lvl8pPr marL="1985208" indent="0">
              <a:buNone/>
              <a:defRPr sz="620"/>
            </a:lvl8pPr>
            <a:lvl9pPr marL="2268809" indent="0">
              <a:buNone/>
              <a:defRPr sz="62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098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19946" y="517514"/>
            <a:ext cx="65229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9946" y="2587570"/>
            <a:ext cx="65229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19946" y="9009244"/>
            <a:ext cx="170164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EB3-0EDA-4ED9-9536-B32CA2814CB2}" type="datetimeFigureOut">
              <a:rPr lang="es-CL" smtClean="0"/>
              <a:pPr/>
              <a:t>16-11-2015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505194" y="9009244"/>
            <a:ext cx="255246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341263" y="9009244"/>
            <a:ext cx="170164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2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567202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801" indent="-141801" algn="l" defTabSz="56720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402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09003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1" kern="1200">
          <a:solidFill>
            <a:schemeClr val="tx1"/>
          </a:solidFill>
          <a:latin typeface="+mn-lt"/>
          <a:ea typeface="+mn-ea"/>
          <a:cs typeface="+mn-cs"/>
        </a:defRPr>
      </a:lvl3pPr>
      <a:lvl4pPr marL="992604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276205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559806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3408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7009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10610" indent="-141801" algn="l" defTabSz="56720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601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202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803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405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8006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607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5208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809" algn="l" defTabSz="567202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405161" y="3203947"/>
            <a:ext cx="4971361" cy="1520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endParaRPr lang="es-CL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s-CL" sz="3600" b="1" dirty="0" smtClean="0">
                <a:solidFill>
                  <a:schemeClr val="tx1"/>
                </a:solidFill>
                <a:latin typeface="Calibri" pitchFamily="34" charset="0"/>
              </a:rPr>
              <a:t>Minuta o Acta de trabajo</a:t>
            </a:r>
            <a:endParaRPr lang="es-CL" sz="3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8" y="251619"/>
            <a:ext cx="27396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6685" y="755675"/>
            <a:ext cx="6984776" cy="784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Proyectos Informáticos-</a:t>
            </a:r>
            <a:r>
              <a:rPr lang="es-ES" b="1" dirty="0" err="1"/>
              <a:t>DuocUC</a:t>
            </a:r>
            <a:endParaRPr lang="es-ES" b="1" dirty="0"/>
          </a:p>
          <a:p>
            <a:r>
              <a:rPr lang="es-ES" b="1" dirty="0"/>
              <a:t>Gestión de Servicios</a:t>
            </a:r>
          </a:p>
          <a:p>
            <a:r>
              <a:rPr lang="es-ES" b="1" dirty="0" smtClean="0"/>
              <a:t>GPI/DuocUC </a:t>
            </a:r>
            <a:r>
              <a:rPr lang="es-ES" b="1" dirty="0"/>
              <a:t>Ltda.</a:t>
            </a:r>
            <a:endParaRPr lang="es-ES" dirty="0"/>
          </a:p>
          <a:p>
            <a:r>
              <a:rPr lang="es-ES" dirty="0"/>
              <a:t>				</a:t>
            </a:r>
            <a:endParaRPr lang="es-ES" dirty="0" smtClean="0"/>
          </a:p>
          <a:p>
            <a:r>
              <a:rPr lang="es-ES" dirty="0" smtClean="0"/>
              <a:t>Proyecto</a:t>
            </a:r>
            <a:r>
              <a:rPr lang="es-ES" dirty="0"/>
              <a:t>:	</a:t>
            </a:r>
            <a:r>
              <a:rPr lang="es-ES" dirty="0" smtClean="0"/>
              <a:t>                                      Cliente</a:t>
            </a:r>
            <a:r>
              <a:rPr lang="es-ES" dirty="0"/>
              <a:t>-Empresa:			</a:t>
            </a:r>
          </a:p>
          <a:p>
            <a:r>
              <a:rPr lang="es-ES" dirty="0"/>
              <a:t>No. de reunión		</a:t>
            </a:r>
            <a:r>
              <a:rPr lang="es-ES" dirty="0" smtClean="0"/>
              <a:t>        	Fecha</a:t>
            </a:r>
            <a:r>
              <a:rPr lang="es-ES" dirty="0"/>
              <a:t>		</a:t>
            </a:r>
          </a:p>
          <a:p>
            <a:r>
              <a:rPr lang="es-ES" dirty="0"/>
              <a:t>						</a:t>
            </a:r>
          </a:p>
          <a:p>
            <a:r>
              <a:rPr lang="es-ES" dirty="0"/>
              <a:t>Inicio:		Final:		</a:t>
            </a:r>
          </a:p>
          <a:p>
            <a:r>
              <a:rPr lang="es-ES" dirty="0"/>
              <a:t>Siguiente reunión:				</a:t>
            </a:r>
            <a:endParaRPr lang="es-ES" dirty="0">
              <a:ln>
                <a:solidFill>
                  <a:schemeClr val="tx1"/>
                </a:solidFill>
              </a:ln>
            </a:endParaRPr>
          </a:p>
          <a:p>
            <a:endParaRPr lang="es-ES" dirty="0" smtClean="0"/>
          </a:p>
          <a:p>
            <a:r>
              <a:rPr lang="es-ES" dirty="0" smtClean="0"/>
              <a:t>Participantes</a:t>
            </a:r>
            <a:r>
              <a:rPr lang="es-ES" dirty="0"/>
              <a:t>		</a:t>
            </a:r>
            <a:r>
              <a:rPr lang="es-ES" dirty="0" smtClean="0"/>
              <a:t>	Asiste (</a:t>
            </a:r>
            <a:r>
              <a:rPr lang="es-ES" dirty="0"/>
              <a:t>Sí-No)	Firma	</a:t>
            </a:r>
            <a:endParaRPr lang="es-ES" dirty="0" smtClean="0"/>
          </a:p>
          <a:p>
            <a:r>
              <a:rPr lang="es-ES" dirty="0" smtClean="0"/>
              <a:t>1</a:t>
            </a:r>
            <a:r>
              <a:rPr lang="es-ES" dirty="0"/>
              <a:t>.			</a:t>
            </a:r>
          </a:p>
          <a:p>
            <a:r>
              <a:rPr lang="es-ES" dirty="0"/>
              <a:t>2.			</a:t>
            </a:r>
          </a:p>
          <a:p>
            <a:r>
              <a:rPr lang="es-ES" dirty="0"/>
              <a:t>3.			</a:t>
            </a:r>
          </a:p>
          <a:p>
            <a:r>
              <a:rPr lang="es-ES" dirty="0"/>
              <a:t>4.						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Asunto general				</a:t>
            </a:r>
          </a:p>
          <a:p>
            <a:r>
              <a:rPr lang="es-ES" dirty="0" smtClean="0"/>
              <a:t>Agenda</a:t>
            </a:r>
            <a:r>
              <a:rPr lang="es-ES" dirty="0"/>
              <a:t>	</a:t>
            </a:r>
            <a:r>
              <a:rPr lang="es-ES" dirty="0" smtClean="0"/>
              <a:t>		Tiempo</a:t>
            </a:r>
            <a:r>
              <a:rPr lang="es-ES" dirty="0"/>
              <a:t>	</a:t>
            </a:r>
            <a:r>
              <a:rPr lang="es-ES" dirty="0" smtClean="0"/>
              <a:t>	Estado (</a:t>
            </a:r>
            <a:r>
              <a:rPr lang="es-ES" b="1" dirty="0"/>
              <a:t>✔- ✕)</a:t>
            </a:r>
            <a:r>
              <a:rPr lang="es-ES" dirty="0"/>
              <a:t>				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Tareas</a:t>
            </a:r>
            <a:r>
              <a:rPr lang="es-ES" dirty="0"/>
              <a:t>/Pendientes	Responsable de la acción	Fecha </a:t>
            </a:r>
            <a:r>
              <a:rPr lang="es-ES" dirty="0" smtClean="0"/>
              <a:t>límite</a:t>
            </a:r>
            <a:endParaRPr lang="es-ES" dirty="0"/>
          </a:p>
          <a:p>
            <a:endParaRPr lang="es-ES" b="1" u="sng" dirty="0" smtClean="0"/>
          </a:p>
          <a:p>
            <a:endParaRPr lang="es-ES" b="1" u="sng" dirty="0"/>
          </a:p>
          <a:p>
            <a:endParaRPr lang="es-ES" b="1" u="sng" dirty="0" smtClean="0"/>
          </a:p>
          <a:p>
            <a:endParaRPr lang="es-ES" b="1" u="sng" dirty="0" smtClean="0"/>
          </a:p>
          <a:p>
            <a:endParaRPr lang="es-ES" b="1" u="sng" dirty="0"/>
          </a:p>
          <a:p>
            <a:r>
              <a:rPr lang="es-ES" b="1" u="sng" dirty="0" smtClean="0"/>
              <a:t>Observaciones</a:t>
            </a:r>
            <a:r>
              <a:rPr lang="es-ES" b="1" u="sng" dirty="0"/>
              <a:t>/Conclusión</a:t>
            </a:r>
            <a:r>
              <a:rPr lang="es-ES" b="1" u="sng" dirty="0" smtClean="0"/>
              <a:t>: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031101" y="75567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Logo Empresa de Servicios (Alumnos GPI)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10821" y="183579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Nombre Proyecto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95197" y="161977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Nombre Cliente y </a:t>
            </a:r>
            <a:r>
              <a:rPr lang="es-ES" dirty="0">
                <a:solidFill>
                  <a:srgbClr val="FF0000"/>
                </a:solidFill>
              </a:rPr>
              <a:t>N</a:t>
            </a:r>
            <a:r>
              <a:rPr lang="es-ES" dirty="0" smtClean="0">
                <a:solidFill>
                  <a:srgbClr val="FF0000"/>
                </a:solidFill>
              </a:rPr>
              <a:t>ombre Empresa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42869" y="21238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Número correlativo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79173" y="21238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Fecha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06765" y="269989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Hra</a:t>
            </a:r>
            <a:r>
              <a:rPr lang="es-ES" dirty="0" smtClean="0">
                <a:solidFill>
                  <a:srgbClr val="FF0000"/>
                </a:solidFill>
              </a:rPr>
              <a:t> Inicio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06965" y="269989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Hra</a:t>
            </a:r>
            <a:r>
              <a:rPr lang="es-ES" dirty="0" smtClean="0">
                <a:solidFill>
                  <a:srgbClr val="FF0000"/>
                </a:solidFill>
              </a:rPr>
              <a:t>. Término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50781" y="421205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Nombre Participantes señalar si o no respecto de la asistencia y al final solicitar firma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086885" y="514816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Objetivo </a:t>
            </a:r>
            <a:r>
              <a:rPr lang="es-ES" dirty="0" err="1" smtClean="0">
                <a:solidFill>
                  <a:srgbClr val="FF0000"/>
                </a:solidFill>
              </a:rPr>
              <a:t>gral</a:t>
            </a:r>
            <a:r>
              <a:rPr lang="es-ES" dirty="0" smtClean="0">
                <a:solidFill>
                  <a:srgbClr val="FF0000"/>
                </a:solidFill>
              </a:rPr>
              <a:t> de la reunión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02709" y="579623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                           Temas a tratar en reunión, tiempo asignado y estado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74718" y="6660331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Temas o tareas que quedaron pendientes o no se alcanzaron a tratar – Nombre del responsable de lo que quedó pendiente y fecha límite en la que debe cumplir.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53611" y="781245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Observación o conclusión basada en lo tratado en la reunión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58893" y="291591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Fecha  de próxima reunión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" name="Cerrar llave 18"/>
          <p:cNvSpPr/>
          <p:nvPr/>
        </p:nvSpPr>
        <p:spPr>
          <a:xfrm>
            <a:off x="3743069" y="755675"/>
            <a:ext cx="288032" cy="100811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Cerrar llave 19"/>
          <p:cNvSpPr/>
          <p:nvPr/>
        </p:nvSpPr>
        <p:spPr>
          <a:xfrm>
            <a:off x="718733" y="4068043"/>
            <a:ext cx="288032" cy="100811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1" name="Cerrar llave 20"/>
          <p:cNvSpPr/>
          <p:nvPr/>
        </p:nvSpPr>
        <p:spPr>
          <a:xfrm flipH="1">
            <a:off x="3094997" y="7812459"/>
            <a:ext cx="288032" cy="71618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Cerrar llave 21"/>
          <p:cNvSpPr/>
          <p:nvPr/>
        </p:nvSpPr>
        <p:spPr>
          <a:xfrm rot="16200000" flipH="1">
            <a:off x="3527045" y="2483868"/>
            <a:ext cx="360041" cy="66967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Cerrar llave 22"/>
          <p:cNvSpPr/>
          <p:nvPr/>
        </p:nvSpPr>
        <p:spPr>
          <a:xfrm rot="16200000" flipH="1">
            <a:off x="3527045" y="3275955"/>
            <a:ext cx="360041" cy="66967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286685" y="3275955"/>
            <a:ext cx="6984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86685" y="5220171"/>
            <a:ext cx="6984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86685" y="6228283"/>
            <a:ext cx="6984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86685" y="7596435"/>
            <a:ext cx="6984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6685" y="5508203"/>
            <a:ext cx="6984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errar llave 40"/>
          <p:cNvSpPr/>
          <p:nvPr/>
        </p:nvSpPr>
        <p:spPr>
          <a:xfrm flipH="1">
            <a:off x="4751181" y="1763787"/>
            <a:ext cx="216024" cy="42815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53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111</Words>
  <Application>Microsoft Office PowerPoint</Application>
  <PresentationFormat>Personalizado</PresentationFormat>
  <Paragraphs>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45</cp:revision>
  <dcterms:created xsi:type="dcterms:W3CDTF">2013-06-28T16:52:03Z</dcterms:created>
  <dcterms:modified xsi:type="dcterms:W3CDTF">2015-11-16T19:50:52Z</dcterms:modified>
</cp:coreProperties>
</file>