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3" r:id="rId2"/>
  </p:sldMasterIdLst>
  <p:notesMasterIdLst>
    <p:notesMasterId r:id="rId22"/>
  </p:notesMasterIdLst>
  <p:sldIdLst>
    <p:sldId id="260" r:id="rId3"/>
    <p:sldId id="259" r:id="rId4"/>
    <p:sldId id="287" r:id="rId5"/>
    <p:sldId id="288" r:id="rId6"/>
    <p:sldId id="289" r:id="rId7"/>
    <p:sldId id="258" r:id="rId8"/>
    <p:sldId id="269" r:id="rId9"/>
    <p:sldId id="277" r:id="rId10"/>
    <p:sldId id="268" r:id="rId11"/>
    <p:sldId id="271" r:id="rId12"/>
    <p:sldId id="272" r:id="rId13"/>
    <p:sldId id="257" r:id="rId14"/>
    <p:sldId id="278" r:id="rId15"/>
    <p:sldId id="280" r:id="rId16"/>
    <p:sldId id="282" r:id="rId17"/>
    <p:sldId id="283" r:id="rId18"/>
    <p:sldId id="284" r:id="rId19"/>
    <p:sldId id="286" r:id="rId20"/>
    <p:sldId id="281" r:id="rId2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1508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38145-4089-C644-92FD-5E3C01B99375}" type="doc">
      <dgm:prSet loTypeId="urn:microsoft.com/office/officeart/2005/8/layout/vList2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6EF1410-4FD5-C141-9031-8865FCB402A1}">
      <dgm:prSet custT="1"/>
      <dgm:spPr/>
      <dgm:t>
        <a:bodyPr/>
        <a:lstStyle/>
        <a:p>
          <a:pPr algn="just"/>
          <a:r>
            <a:rPr lang="es-ES" sz="1800" b="1" i="0" dirty="0" smtClean="0"/>
            <a:t>Existen 47 procesos de la dirección de proyectos identificados en la Guía del PMBOK® </a:t>
          </a:r>
          <a:endParaRPr lang="es-ES" sz="1800" b="1" i="0" dirty="0"/>
        </a:p>
      </dgm:t>
    </dgm:pt>
    <dgm:pt modelId="{A7DF49D8-785F-8B46-94CD-1440C4B5A3C6}" type="parTrans" cxnId="{C3C19FE2-5100-3943-BC46-CB4040190909}">
      <dgm:prSet/>
      <dgm:spPr/>
      <dgm:t>
        <a:bodyPr/>
        <a:lstStyle/>
        <a:p>
          <a:endParaRPr lang="es-ES"/>
        </a:p>
      </dgm:t>
    </dgm:pt>
    <dgm:pt modelId="{47C02D28-65FC-3244-BF0A-EB738A77A304}" type="sibTrans" cxnId="{C3C19FE2-5100-3943-BC46-CB4040190909}">
      <dgm:prSet/>
      <dgm:spPr/>
      <dgm:t>
        <a:bodyPr/>
        <a:lstStyle/>
        <a:p>
          <a:endParaRPr lang="es-ES"/>
        </a:p>
      </dgm:t>
    </dgm:pt>
    <dgm:pt modelId="{C54D4D34-2263-F54C-AEEA-1B9485BEFA97}">
      <dgm:prSet custT="1"/>
      <dgm:spPr/>
      <dgm:t>
        <a:bodyPr/>
        <a:lstStyle/>
        <a:p>
          <a:pPr algn="just"/>
          <a:r>
            <a:rPr lang="es-ES" sz="1800" b="1" i="0" dirty="0" smtClean="0"/>
            <a:t>Se agrupan a su vez en cinco grupos de procesos y diez Áreas de Conocimiento diferenciadas. </a:t>
          </a:r>
          <a:endParaRPr lang="es-ES" sz="1800" b="1" i="0" dirty="0"/>
        </a:p>
      </dgm:t>
    </dgm:pt>
    <dgm:pt modelId="{C2145667-82A4-2944-9D1B-09962C7FFB39}" type="parTrans" cxnId="{2EC24D7C-7A3D-DF4F-A8F0-510A24F2800A}">
      <dgm:prSet/>
      <dgm:spPr/>
      <dgm:t>
        <a:bodyPr/>
        <a:lstStyle/>
        <a:p>
          <a:endParaRPr lang="es-ES"/>
        </a:p>
      </dgm:t>
    </dgm:pt>
    <dgm:pt modelId="{B449E3D8-A94A-0A47-BCEB-6889B86FF8BC}" type="sibTrans" cxnId="{2EC24D7C-7A3D-DF4F-A8F0-510A24F2800A}">
      <dgm:prSet/>
      <dgm:spPr/>
      <dgm:t>
        <a:bodyPr/>
        <a:lstStyle/>
        <a:p>
          <a:endParaRPr lang="es-ES"/>
        </a:p>
      </dgm:t>
    </dgm:pt>
    <dgm:pt modelId="{F4C3F51F-C257-B042-96D7-0A195C289606}">
      <dgm:prSet custT="1"/>
      <dgm:spPr/>
      <dgm:t>
        <a:bodyPr/>
        <a:lstStyle/>
        <a:p>
          <a:pPr algn="just"/>
          <a:r>
            <a:rPr lang="es-ES" sz="1800" b="1" i="0" dirty="0" smtClean="0"/>
            <a:t>Un Área de Conocimiento representa un conjunto completo de conceptos, términos y actividades que conforman un ámbito profesional, un ámbito de la dirección de proyectos o un área de especialización.</a:t>
          </a:r>
          <a:endParaRPr lang="es-ES" sz="1800" b="1" i="0" dirty="0"/>
        </a:p>
      </dgm:t>
    </dgm:pt>
    <dgm:pt modelId="{77D1A303-0A80-8A46-8785-2CC0DB4F59EA}" type="parTrans" cxnId="{5F0A5A42-768F-2A44-A9DC-2AEFBF6E3385}">
      <dgm:prSet/>
      <dgm:spPr/>
      <dgm:t>
        <a:bodyPr/>
        <a:lstStyle/>
        <a:p>
          <a:endParaRPr lang="es-ES"/>
        </a:p>
      </dgm:t>
    </dgm:pt>
    <dgm:pt modelId="{E98B6355-3BBB-C14C-9961-3E2633358DE9}" type="sibTrans" cxnId="{5F0A5A42-768F-2A44-A9DC-2AEFBF6E3385}">
      <dgm:prSet/>
      <dgm:spPr/>
      <dgm:t>
        <a:bodyPr/>
        <a:lstStyle/>
        <a:p>
          <a:endParaRPr lang="es-ES"/>
        </a:p>
      </dgm:t>
    </dgm:pt>
    <dgm:pt modelId="{109177D6-0F95-9245-B0A3-D496EB3AD5CE}">
      <dgm:prSet custT="1"/>
      <dgm:spPr/>
      <dgm:t>
        <a:bodyPr/>
        <a:lstStyle/>
        <a:p>
          <a:pPr algn="just"/>
          <a:r>
            <a:rPr lang="es-ES" sz="1800" b="1" i="0" dirty="0" smtClean="0"/>
            <a:t>Estas diez Áreas de Conocimiento, que son abarcadas en  cinco procesos, se utilizan en la mayoría de los proyectos, durante la mayor parte del tiempo.</a:t>
          </a:r>
          <a:endParaRPr lang="es-ES" sz="1800" b="1" i="0" dirty="0"/>
        </a:p>
      </dgm:t>
    </dgm:pt>
    <dgm:pt modelId="{8819D912-BEB8-954D-A350-248140DFB529}" type="parTrans" cxnId="{497C21E4-B278-2441-8DE0-5C993D61640C}">
      <dgm:prSet/>
      <dgm:spPr/>
      <dgm:t>
        <a:bodyPr/>
        <a:lstStyle/>
        <a:p>
          <a:endParaRPr lang="es-ES"/>
        </a:p>
      </dgm:t>
    </dgm:pt>
    <dgm:pt modelId="{7CAC0819-BCBA-1646-8E97-AD8B12632EC8}" type="sibTrans" cxnId="{497C21E4-B278-2441-8DE0-5C993D61640C}">
      <dgm:prSet/>
      <dgm:spPr/>
      <dgm:t>
        <a:bodyPr/>
        <a:lstStyle/>
        <a:p>
          <a:endParaRPr lang="es-ES"/>
        </a:p>
      </dgm:t>
    </dgm:pt>
    <dgm:pt modelId="{98BDC8EE-F8E0-2349-8D55-4A081F9FA731}">
      <dgm:prSet custT="1"/>
      <dgm:spPr/>
      <dgm:t>
        <a:bodyPr/>
        <a:lstStyle/>
        <a:p>
          <a:pPr algn="just"/>
          <a:r>
            <a:rPr lang="es-ES" sz="1800" b="1" i="0" dirty="0" smtClean="0"/>
            <a:t>Los equipos de proyecto deben utilizar estas diez Áreas de Conocimiento, así como otras áreas de conocimiento, de la manera más adecuada </a:t>
          </a:r>
          <a:r>
            <a:rPr lang="es-ES" sz="1800" b="1" i="0" dirty="0" smtClean="0"/>
            <a:t>para el </a:t>
          </a:r>
          <a:r>
            <a:rPr lang="es-ES" sz="1800" b="1" i="0" dirty="0" smtClean="0"/>
            <a:t>proyecto especifico.</a:t>
          </a:r>
          <a:endParaRPr lang="es-ES" sz="1800" b="1" i="0" dirty="0"/>
        </a:p>
      </dgm:t>
    </dgm:pt>
    <dgm:pt modelId="{F0E41235-51A7-204D-9A95-8E61CDDB0351}" type="parTrans" cxnId="{8F54371D-6902-A840-A29A-B469F70DAD6B}">
      <dgm:prSet/>
      <dgm:spPr/>
      <dgm:t>
        <a:bodyPr/>
        <a:lstStyle/>
        <a:p>
          <a:endParaRPr lang="es-ES"/>
        </a:p>
      </dgm:t>
    </dgm:pt>
    <dgm:pt modelId="{EEBA7E89-134A-D641-8F4B-11707D9397CC}" type="sibTrans" cxnId="{8F54371D-6902-A840-A29A-B469F70DAD6B}">
      <dgm:prSet/>
      <dgm:spPr/>
      <dgm:t>
        <a:bodyPr/>
        <a:lstStyle/>
        <a:p>
          <a:endParaRPr lang="es-ES"/>
        </a:p>
      </dgm:t>
    </dgm:pt>
    <dgm:pt modelId="{29B61C79-2CF1-C34A-9358-735B7685B784}">
      <dgm:prSet custT="1"/>
      <dgm:spPr/>
      <dgm:t>
        <a:bodyPr/>
        <a:lstStyle/>
        <a:p>
          <a:pPr algn="just"/>
          <a:r>
            <a:rPr lang="es-ES" sz="1800" b="1" i="0" dirty="0" smtClean="0"/>
            <a:t>Cada una de las Áreas de Conocimiento se trata en una sección especifica de la Guía del PMBOK®. </a:t>
          </a:r>
          <a:endParaRPr lang="es-ES" sz="1800" b="1" i="0" dirty="0"/>
        </a:p>
      </dgm:t>
    </dgm:pt>
    <dgm:pt modelId="{E567B6CC-1455-514C-8E9F-6E536EE82C4A}" type="parTrans" cxnId="{B15FABDA-A92B-8B40-A7BD-E45124768EE3}">
      <dgm:prSet/>
      <dgm:spPr/>
      <dgm:t>
        <a:bodyPr/>
        <a:lstStyle/>
        <a:p>
          <a:endParaRPr lang="es-ES"/>
        </a:p>
      </dgm:t>
    </dgm:pt>
    <dgm:pt modelId="{F968E88B-8309-1D45-B321-1A6EFE30BC6C}" type="sibTrans" cxnId="{B15FABDA-A92B-8B40-A7BD-E45124768EE3}">
      <dgm:prSet/>
      <dgm:spPr/>
      <dgm:t>
        <a:bodyPr/>
        <a:lstStyle/>
        <a:p>
          <a:endParaRPr lang="es-ES"/>
        </a:p>
      </dgm:t>
    </dgm:pt>
    <dgm:pt modelId="{E5D71F3F-1578-464C-AE57-FCAF2F4B0753}" type="pres">
      <dgm:prSet presAssocID="{92038145-4089-C644-92FD-5E3C01B993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D81E6B-2A36-0442-925E-14DEB9DD7179}" type="pres">
      <dgm:prSet presAssocID="{D6EF1410-4FD5-C141-9031-8865FCB402A1}" presName="parentText" presStyleLbl="node1" presStyleIdx="0" presStyleCnt="6" custScaleY="100000" custLinFactNeighborX="126" custLinFactNeighborY="7008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1F5DDE-A863-144E-A3C8-ACB7C026DD18}" type="pres">
      <dgm:prSet presAssocID="{47C02D28-65FC-3244-BF0A-EB738A77A304}" presName="spacer" presStyleCnt="0"/>
      <dgm:spPr/>
      <dgm:t>
        <a:bodyPr/>
        <a:lstStyle/>
        <a:p>
          <a:endParaRPr lang="es-ES"/>
        </a:p>
      </dgm:t>
    </dgm:pt>
    <dgm:pt modelId="{F6A2F67F-9EAA-2F4E-BC19-B22F2959D4EE}" type="pres">
      <dgm:prSet presAssocID="{C54D4D34-2263-F54C-AEEA-1B9485BEFA9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7E25F-9335-D846-BA43-57B2F3BB3F9B}" type="pres">
      <dgm:prSet presAssocID="{B449E3D8-A94A-0A47-BCEB-6889B86FF8BC}" presName="spacer" presStyleCnt="0"/>
      <dgm:spPr/>
      <dgm:t>
        <a:bodyPr/>
        <a:lstStyle/>
        <a:p>
          <a:endParaRPr lang="es-ES"/>
        </a:p>
      </dgm:t>
    </dgm:pt>
    <dgm:pt modelId="{05A750BC-3388-244F-ADB2-E2A21E8359E1}" type="pres">
      <dgm:prSet presAssocID="{F4C3F51F-C257-B042-96D7-0A195C28960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B6809C-9934-9F45-AD61-234846E3FF78}" type="pres">
      <dgm:prSet presAssocID="{E98B6355-3BBB-C14C-9961-3E2633358DE9}" presName="spacer" presStyleCnt="0"/>
      <dgm:spPr/>
      <dgm:t>
        <a:bodyPr/>
        <a:lstStyle/>
        <a:p>
          <a:endParaRPr lang="es-ES"/>
        </a:p>
      </dgm:t>
    </dgm:pt>
    <dgm:pt modelId="{8B20B20E-08AF-F249-9A81-1E2D1832BB70}" type="pres">
      <dgm:prSet presAssocID="{109177D6-0F95-9245-B0A3-D496EB3AD5C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1908DC-F1F3-524B-BDB4-D7DE4BB979B4}" type="pres">
      <dgm:prSet presAssocID="{7CAC0819-BCBA-1646-8E97-AD8B12632EC8}" presName="spacer" presStyleCnt="0"/>
      <dgm:spPr/>
      <dgm:t>
        <a:bodyPr/>
        <a:lstStyle/>
        <a:p>
          <a:endParaRPr lang="es-ES"/>
        </a:p>
      </dgm:t>
    </dgm:pt>
    <dgm:pt modelId="{7F3E47BE-94AD-EC46-BF0A-60481FDAC469}" type="pres">
      <dgm:prSet presAssocID="{98BDC8EE-F8E0-2349-8D55-4A081F9FA73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4AB80C-0ECA-9C4D-935E-4C2FEDA85067}" type="pres">
      <dgm:prSet presAssocID="{EEBA7E89-134A-D641-8F4B-11707D9397CC}" presName="spacer" presStyleCnt="0"/>
      <dgm:spPr/>
      <dgm:t>
        <a:bodyPr/>
        <a:lstStyle/>
        <a:p>
          <a:endParaRPr lang="es-ES"/>
        </a:p>
      </dgm:t>
    </dgm:pt>
    <dgm:pt modelId="{718407CB-E3BB-2A49-8CAD-6CC751382D05}" type="pres">
      <dgm:prSet presAssocID="{29B61C79-2CF1-C34A-9358-735B7685B78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5A97280-A270-4BA0-95BF-9783C35CA400}" type="presOf" srcId="{109177D6-0F95-9245-B0A3-D496EB3AD5CE}" destId="{8B20B20E-08AF-F249-9A81-1E2D1832BB70}" srcOrd="0" destOrd="0" presId="urn:microsoft.com/office/officeart/2005/8/layout/vList2"/>
    <dgm:cxn modelId="{2EC24D7C-7A3D-DF4F-A8F0-510A24F2800A}" srcId="{92038145-4089-C644-92FD-5E3C01B99375}" destId="{C54D4D34-2263-F54C-AEEA-1B9485BEFA97}" srcOrd="1" destOrd="0" parTransId="{C2145667-82A4-2944-9D1B-09962C7FFB39}" sibTransId="{B449E3D8-A94A-0A47-BCEB-6889B86FF8BC}"/>
    <dgm:cxn modelId="{C3C19FE2-5100-3943-BC46-CB4040190909}" srcId="{92038145-4089-C644-92FD-5E3C01B99375}" destId="{D6EF1410-4FD5-C141-9031-8865FCB402A1}" srcOrd="0" destOrd="0" parTransId="{A7DF49D8-785F-8B46-94CD-1440C4B5A3C6}" sibTransId="{47C02D28-65FC-3244-BF0A-EB738A77A304}"/>
    <dgm:cxn modelId="{497C21E4-B278-2441-8DE0-5C993D61640C}" srcId="{92038145-4089-C644-92FD-5E3C01B99375}" destId="{109177D6-0F95-9245-B0A3-D496EB3AD5CE}" srcOrd="3" destOrd="0" parTransId="{8819D912-BEB8-954D-A350-248140DFB529}" sibTransId="{7CAC0819-BCBA-1646-8E97-AD8B12632EC8}"/>
    <dgm:cxn modelId="{06C7E868-F2BA-4B8C-9387-9F5E46736017}" type="presOf" srcId="{F4C3F51F-C257-B042-96D7-0A195C289606}" destId="{05A750BC-3388-244F-ADB2-E2A21E8359E1}" srcOrd="0" destOrd="0" presId="urn:microsoft.com/office/officeart/2005/8/layout/vList2"/>
    <dgm:cxn modelId="{BCA7C4DC-6D3F-4BF5-BC80-E37DC1D35B97}" type="presOf" srcId="{C54D4D34-2263-F54C-AEEA-1B9485BEFA97}" destId="{F6A2F67F-9EAA-2F4E-BC19-B22F2959D4EE}" srcOrd="0" destOrd="0" presId="urn:microsoft.com/office/officeart/2005/8/layout/vList2"/>
    <dgm:cxn modelId="{91E5BD92-E4B1-445C-A5DC-8B2AA1664193}" type="presOf" srcId="{29B61C79-2CF1-C34A-9358-735B7685B784}" destId="{718407CB-E3BB-2A49-8CAD-6CC751382D05}" srcOrd="0" destOrd="0" presId="urn:microsoft.com/office/officeart/2005/8/layout/vList2"/>
    <dgm:cxn modelId="{5F0A5A42-768F-2A44-A9DC-2AEFBF6E3385}" srcId="{92038145-4089-C644-92FD-5E3C01B99375}" destId="{F4C3F51F-C257-B042-96D7-0A195C289606}" srcOrd="2" destOrd="0" parTransId="{77D1A303-0A80-8A46-8785-2CC0DB4F59EA}" sibTransId="{E98B6355-3BBB-C14C-9961-3E2633358DE9}"/>
    <dgm:cxn modelId="{ACF913D7-EFDF-4D74-897F-DC7A40AA5802}" type="presOf" srcId="{98BDC8EE-F8E0-2349-8D55-4A081F9FA731}" destId="{7F3E47BE-94AD-EC46-BF0A-60481FDAC469}" srcOrd="0" destOrd="0" presId="urn:microsoft.com/office/officeart/2005/8/layout/vList2"/>
    <dgm:cxn modelId="{B0C10CF1-4342-451A-A17A-8CD5A2915BFA}" type="presOf" srcId="{D6EF1410-4FD5-C141-9031-8865FCB402A1}" destId="{46D81E6B-2A36-0442-925E-14DEB9DD7179}" srcOrd="0" destOrd="0" presId="urn:microsoft.com/office/officeart/2005/8/layout/vList2"/>
    <dgm:cxn modelId="{8F54371D-6902-A840-A29A-B469F70DAD6B}" srcId="{92038145-4089-C644-92FD-5E3C01B99375}" destId="{98BDC8EE-F8E0-2349-8D55-4A081F9FA731}" srcOrd="4" destOrd="0" parTransId="{F0E41235-51A7-204D-9A95-8E61CDDB0351}" sibTransId="{EEBA7E89-134A-D641-8F4B-11707D9397CC}"/>
    <dgm:cxn modelId="{B15FABDA-A92B-8B40-A7BD-E45124768EE3}" srcId="{92038145-4089-C644-92FD-5E3C01B99375}" destId="{29B61C79-2CF1-C34A-9358-735B7685B784}" srcOrd="5" destOrd="0" parTransId="{E567B6CC-1455-514C-8E9F-6E536EE82C4A}" sibTransId="{F968E88B-8309-1D45-B321-1A6EFE30BC6C}"/>
    <dgm:cxn modelId="{792426ED-3764-4D87-A514-85A6455B82FA}" type="presOf" srcId="{92038145-4089-C644-92FD-5E3C01B99375}" destId="{E5D71F3F-1578-464C-AE57-FCAF2F4B0753}" srcOrd="0" destOrd="0" presId="urn:microsoft.com/office/officeart/2005/8/layout/vList2"/>
    <dgm:cxn modelId="{D5A1811C-5D33-4DBA-9BC5-5438980A5CEA}" type="presParOf" srcId="{E5D71F3F-1578-464C-AE57-FCAF2F4B0753}" destId="{46D81E6B-2A36-0442-925E-14DEB9DD7179}" srcOrd="0" destOrd="0" presId="urn:microsoft.com/office/officeart/2005/8/layout/vList2"/>
    <dgm:cxn modelId="{DAE25906-F92C-4C36-BCA5-182B2B05560C}" type="presParOf" srcId="{E5D71F3F-1578-464C-AE57-FCAF2F4B0753}" destId="{011F5DDE-A863-144E-A3C8-ACB7C026DD18}" srcOrd="1" destOrd="0" presId="urn:microsoft.com/office/officeart/2005/8/layout/vList2"/>
    <dgm:cxn modelId="{B2B401FF-4A33-40A2-B225-1D5D7070B4F4}" type="presParOf" srcId="{E5D71F3F-1578-464C-AE57-FCAF2F4B0753}" destId="{F6A2F67F-9EAA-2F4E-BC19-B22F2959D4EE}" srcOrd="2" destOrd="0" presId="urn:microsoft.com/office/officeart/2005/8/layout/vList2"/>
    <dgm:cxn modelId="{4E8880E6-368A-4D55-BB92-89028FB2DA1E}" type="presParOf" srcId="{E5D71F3F-1578-464C-AE57-FCAF2F4B0753}" destId="{7237E25F-9335-D846-BA43-57B2F3BB3F9B}" srcOrd="3" destOrd="0" presId="urn:microsoft.com/office/officeart/2005/8/layout/vList2"/>
    <dgm:cxn modelId="{FC15F6A1-1846-400D-9383-7C6BE7D57BAF}" type="presParOf" srcId="{E5D71F3F-1578-464C-AE57-FCAF2F4B0753}" destId="{05A750BC-3388-244F-ADB2-E2A21E8359E1}" srcOrd="4" destOrd="0" presId="urn:microsoft.com/office/officeart/2005/8/layout/vList2"/>
    <dgm:cxn modelId="{D4B11DC5-5753-4B10-AAD3-809C718F5876}" type="presParOf" srcId="{E5D71F3F-1578-464C-AE57-FCAF2F4B0753}" destId="{D9B6809C-9934-9F45-AD61-234846E3FF78}" srcOrd="5" destOrd="0" presId="urn:microsoft.com/office/officeart/2005/8/layout/vList2"/>
    <dgm:cxn modelId="{61F55644-3223-4465-8B56-28C0C615C7AB}" type="presParOf" srcId="{E5D71F3F-1578-464C-AE57-FCAF2F4B0753}" destId="{8B20B20E-08AF-F249-9A81-1E2D1832BB70}" srcOrd="6" destOrd="0" presId="urn:microsoft.com/office/officeart/2005/8/layout/vList2"/>
    <dgm:cxn modelId="{5986B72A-628F-43EB-A809-7104EACB08DE}" type="presParOf" srcId="{E5D71F3F-1578-464C-AE57-FCAF2F4B0753}" destId="{321908DC-F1F3-524B-BDB4-D7DE4BB979B4}" srcOrd="7" destOrd="0" presId="urn:microsoft.com/office/officeart/2005/8/layout/vList2"/>
    <dgm:cxn modelId="{1D73CA51-68D1-4AE8-BBC0-196E28621C46}" type="presParOf" srcId="{E5D71F3F-1578-464C-AE57-FCAF2F4B0753}" destId="{7F3E47BE-94AD-EC46-BF0A-60481FDAC469}" srcOrd="8" destOrd="0" presId="urn:microsoft.com/office/officeart/2005/8/layout/vList2"/>
    <dgm:cxn modelId="{845E9E50-172E-482D-A4AC-024A26962188}" type="presParOf" srcId="{E5D71F3F-1578-464C-AE57-FCAF2F4B0753}" destId="{7B4AB80C-0ECA-9C4D-935E-4C2FEDA85067}" srcOrd="9" destOrd="0" presId="urn:microsoft.com/office/officeart/2005/8/layout/vList2"/>
    <dgm:cxn modelId="{04F3FD7D-0E61-4D0E-8F72-73AB53A4965B}" type="presParOf" srcId="{E5D71F3F-1578-464C-AE57-FCAF2F4B0753}" destId="{718407CB-E3BB-2A49-8CAD-6CC751382D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8801A8-E9B5-6241-94B0-983AE145EA4B}" type="doc">
      <dgm:prSet loTypeId="urn:microsoft.com/office/officeart/2005/8/layout/matrix3" loCatId="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9CF6AB02-1DAC-324C-A428-493DA05B7E6C}">
      <dgm:prSet phldrT="[Texto]" custT="1"/>
      <dgm:spPr/>
      <dgm:t>
        <a:bodyPr/>
        <a:lstStyle/>
        <a:p>
          <a:pPr algn="just"/>
          <a:r>
            <a:rPr lang="es-ES" sz="1800" dirty="0" smtClean="0"/>
            <a:t>incluye los procesos requeridos para asegurar que la planificación, recopilación, creación, distribución, almacenamiento, recuperación, gestión, control, monitoreo y disposición final de la información del proyecto sean oportunos y adecuados. </a:t>
          </a:r>
          <a:endParaRPr lang="es-ES" sz="1800" dirty="0"/>
        </a:p>
      </dgm:t>
    </dgm:pt>
    <dgm:pt modelId="{F182FF8A-D580-3349-8758-C79F060755B4}" type="parTrans" cxnId="{5CEAA9D4-6CBE-BC41-9C9E-22E7EABD31C1}">
      <dgm:prSet/>
      <dgm:spPr/>
      <dgm:t>
        <a:bodyPr/>
        <a:lstStyle/>
        <a:p>
          <a:endParaRPr lang="es-ES"/>
        </a:p>
      </dgm:t>
    </dgm:pt>
    <dgm:pt modelId="{AF4BA298-B111-4A4B-A205-01030804CB2E}" type="sibTrans" cxnId="{5CEAA9D4-6CBE-BC41-9C9E-22E7EABD31C1}">
      <dgm:prSet/>
      <dgm:spPr/>
      <dgm:t>
        <a:bodyPr/>
        <a:lstStyle/>
        <a:p>
          <a:endParaRPr lang="es-ES"/>
        </a:p>
      </dgm:t>
    </dgm:pt>
    <dgm:pt modelId="{864ED361-6418-AD44-9DE8-CC7760C7A6E1}">
      <dgm:prSet phldrT="[Texto]" custT="1"/>
      <dgm:spPr/>
      <dgm:t>
        <a:bodyPr/>
        <a:lstStyle/>
        <a:p>
          <a:pPr algn="just"/>
          <a:r>
            <a:rPr lang="es-ES" sz="1800" dirty="0" smtClean="0"/>
            <a:t>Los directores de proyecto emplean la mayor parte de su tiempo comunicándose con los miembros del equipo y otros interesados en el proyecto, tanto si son internos (en todos los niveles de la organización) como externos a la misma. </a:t>
          </a:r>
          <a:endParaRPr lang="es-ES" sz="1800" dirty="0"/>
        </a:p>
      </dgm:t>
    </dgm:pt>
    <dgm:pt modelId="{BF05F771-3675-B34D-9FF0-D08D17028CEB}" type="parTrans" cxnId="{72C383DE-8839-BE40-8356-F6C3C31E0693}">
      <dgm:prSet/>
      <dgm:spPr/>
      <dgm:t>
        <a:bodyPr/>
        <a:lstStyle/>
        <a:p>
          <a:endParaRPr lang="es-ES"/>
        </a:p>
      </dgm:t>
    </dgm:pt>
    <dgm:pt modelId="{165FF1B3-2F95-8D4D-8B13-05CA63C9774B}" type="sibTrans" cxnId="{72C383DE-8839-BE40-8356-F6C3C31E0693}">
      <dgm:prSet/>
      <dgm:spPr/>
      <dgm:t>
        <a:bodyPr/>
        <a:lstStyle/>
        <a:p>
          <a:endParaRPr lang="es-ES"/>
        </a:p>
      </dgm:t>
    </dgm:pt>
    <dgm:pt modelId="{B70DC0EB-F002-9147-96EC-470343C6E590}">
      <dgm:prSet phldrT="[Texto]" custT="1"/>
      <dgm:spPr/>
      <dgm:t>
        <a:bodyPr/>
        <a:lstStyle/>
        <a:p>
          <a:pPr algn="just"/>
          <a:r>
            <a:rPr lang="es-ES" sz="1800" b="1" dirty="0" smtClean="0">
              <a:solidFill>
                <a:srgbClr val="000090"/>
              </a:solidFill>
            </a:rPr>
            <a:t>Una comunicación </a:t>
          </a:r>
          <a:r>
            <a:rPr lang="es-ES" sz="1800" b="1" dirty="0" smtClean="0">
              <a:solidFill>
                <a:srgbClr val="000090"/>
              </a:solidFill>
            </a:rPr>
            <a:t>eficaz, </a:t>
          </a:r>
          <a:r>
            <a:rPr lang="es-ES" sz="1800" b="1" dirty="0" smtClean="0">
              <a:solidFill>
                <a:srgbClr val="000090"/>
              </a:solidFill>
            </a:rPr>
            <a:t>crea un puente entre diferentes interesados que pueden tener </a:t>
          </a:r>
          <a:r>
            <a:rPr lang="es-ES" sz="1800" b="1" dirty="0" smtClean="0">
              <a:solidFill>
                <a:srgbClr val="000090"/>
              </a:solidFill>
            </a:rPr>
            <a:t>diversos </a:t>
          </a:r>
          <a:r>
            <a:rPr lang="es-ES" sz="1800" b="1" dirty="0" smtClean="0">
              <a:solidFill>
                <a:srgbClr val="000090"/>
              </a:solidFill>
            </a:rPr>
            <a:t>antecedentes culturales y organizacionales, diferentes niveles de </a:t>
          </a:r>
          <a:r>
            <a:rPr lang="es-ES" sz="1800" b="1" dirty="0" smtClean="0">
              <a:solidFill>
                <a:srgbClr val="000090"/>
              </a:solidFill>
            </a:rPr>
            <a:t>experiencia, </a:t>
          </a:r>
          <a:r>
            <a:rPr lang="es-ES" sz="1800" b="1" dirty="0" smtClean="0">
              <a:solidFill>
                <a:srgbClr val="000090"/>
              </a:solidFill>
            </a:rPr>
            <a:t>perspectivas e intereses, lo cual impacta o influye en la ejecución o resultado del proyecto. </a:t>
          </a:r>
          <a:endParaRPr lang="es-ES" sz="1800" b="1" dirty="0">
            <a:solidFill>
              <a:srgbClr val="000090"/>
            </a:solidFill>
          </a:endParaRPr>
        </a:p>
      </dgm:t>
    </dgm:pt>
    <dgm:pt modelId="{FBDE56FA-75C2-B848-97C3-1E4869D80E68}" type="parTrans" cxnId="{03E836BA-360B-D346-82A2-971DA52B4EFB}">
      <dgm:prSet/>
      <dgm:spPr/>
      <dgm:t>
        <a:bodyPr/>
        <a:lstStyle/>
        <a:p>
          <a:endParaRPr lang="es-ES"/>
        </a:p>
      </dgm:t>
    </dgm:pt>
    <dgm:pt modelId="{7FADDC3D-BDF4-934B-A9BA-B49BDB027855}" type="sibTrans" cxnId="{03E836BA-360B-D346-82A2-971DA52B4EFB}">
      <dgm:prSet/>
      <dgm:spPr/>
      <dgm:t>
        <a:bodyPr/>
        <a:lstStyle/>
        <a:p>
          <a:endParaRPr lang="es-ES"/>
        </a:p>
      </dgm:t>
    </dgm:pt>
    <dgm:pt modelId="{81C86E3C-8D31-0B4C-8330-B4D9D84C14D8}" type="pres">
      <dgm:prSet presAssocID="{C48801A8-E9B5-6241-94B0-983AE145EA4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9F37EAC-7EE6-3A47-9C7D-9FF1D3E7A5DF}" type="pres">
      <dgm:prSet presAssocID="{C48801A8-E9B5-6241-94B0-983AE145EA4B}" presName="diamond" presStyleLbl="bgShp" presStyleIdx="0" presStyleCnt="1"/>
      <dgm:spPr/>
      <dgm:t>
        <a:bodyPr/>
        <a:lstStyle/>
        <a:p>
          <a:endParaRPr lang="es-ES"/>
        </a:p>
      </dgm:t>
    </dgm:pt>
    <dgm:pt modelId="{54A0E01B-2707-D54C-8354-74DFFEEB608C}" type="pres">
      <dgm:prSet presAssocID="{C48801A8-E9B5-6241-94B0-983AE145EA4B}" presName="quad1" presStyleLbl="node1" presStyleIdx="0" presStyleCnt="4" custScaleX="185216" custLinFactNeighborX="-56056" custLinFactNeighborY="-36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33B6DA-4574-7647-9CD8-097666044888}" type="pres">
      <dgm:prSet presAssocID="{C48801A8-E9B5-6241-94B0-983AE145EA4B}" presName="quad2" presStyleLbl="node1" presStyleIdx="1" presStyleCnt="4" custScaleX="171547" custScaleY="121287" custLinFactNeighborX="42567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84C66F-0854-2040-B18C-5E09B9E82FC9}" type="pres">
      <dgm:prSet presAssocID="{C48801A8-E9B5-6241-94B0-983AE145EA4B}" presName="quad3" presStyleLbl="node1" presStyleIdx="2" presStyleCnt="4" custScaleX="365030" custScaleY="60111" custLinFactNeighborX="59750" custLinFactNeighborY="180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36B096-BCAA-7A43-970C-976B1B713BE0}" type="pres">
      <dgm:prSet presAssocID="{C48801A8-E9B5-6241-94B0-983AE145EA4B}" presName="quad4" presStyleLbl="node1" presStyleIdx="3" presStyleCnt="4" custFlipVert="1" custFlipHor="0" custScaleX="3856" custScaleY="5706" custLinFactNeighborX="-16224" custLinFactNeighborY="-13703">
        <dgm:presLayoutVars>
          <dgm:chMax val="0"/>
          <dgm:chPref val="0"/>
          <dgm:bulletEnabled val="1"/>
        </dgm:presLayoutVars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ES"/>
        </a:p>
      </dgm:t>
    </dgm:pt>
  </dgm:ptLst>
  <dgm:cxnLst>
    <dgm:cxn modelId="{70B0C77E-225E-5445-AC52-5F0700293657}" type="presOf" srcId="{C48801A8-E9B5-6241-94B0-983AE145EA4B}" destId="{81C86E3C-8D31-0B4C-8330-B4D9D84C14D8}" srcOrd="0" destOrd="0" presId="urn:microsoft.com/office/officeart/2005/8/layout/matrix3"/>
    <dgm:cxn modelId="{53DEE8BE-DD83-124F-A20A-3C0301F8630D}" type="presOf" srcId="{864ED361-6418-AD44-9DE8-CC7760C7A6E1}" destId="{2333B6DA-4574-7647-9CD8-097666044888}" srcOrd="0" destOrd="0" presId="urn:microsoft.com/office/officeart/2005/8/layout/matrix3"/>
    <dgm:cxn modelId="{03E836BA-360B-D346-82A2-971DA52B4EFB}" srcId="{C48801A8-E9B5-6241-94B0-983AE145EA4B}" destId="{B70DC0EB-F002-9147-96EC-470343C6E590}" srcOrd="2" destOrd="0" parTransId="{FBDE56FA-75C2-B848-97C3-1E4869D80E68}" sibTransId="{7FADDC3D-BDF4-934B-A9BA-B49BDB027855}"/>
    <dgm:cxn modelId="{869F93E5-D769-4048-91ED-50629BB04577}" type="presOf" srcId="{B70DC0EB-F002-9147-96EC-470343C6E590}" destId="{6F84C66F-0854-2040-B18C-5E09B9E82FC9}" srcOrd="0" destOrd="0" presId="urn:microsoft.com/office/officeart/2005/8/layout/matrix3"/>
    <dgm:cxn modelId="{72C383DE-8839-BE40-8356-F6C3C31E0693}" srcId="{C48801A8-E9B5-6241-94B0-983AE145EA4B}" destId="{864ED361-6418-AD44-9DE8-CC7760C7A6E1}" srcOrd="1" destOrd="0" parTransId="{BF05F771-3675-B34D-9FF0-D08D17028CEB}" sibTransId="{165FF1B3-2F95-8D4D-8B13-05CA63C9774B}"/>
    <dgm:cxn modelId="{4647576E-FBEA-4D47-BABC-924833ADEA90}" type="presOf" srcId="{9CF6AB02-1DAC-324C-A428-493DA05B7E6C}" destId="{54A0E01B-2707-D54C-8354-74DFFEEB608C}" srcOrd="0" destOrd="0" presId="urn:microsoft.com/office/officeart/2005/8/layout/matrix3"/>
    <dgm:cxn modelId="{5CEAA9D4-6CBE-BC41-9C9E-22E7EABD31C1}" srcId="{C48801A8-E9B5-6241-94B0-983AE145EA4B}" destId="{9CF6AB02-1DAC-324C-A428-493DA05B7E6C}" srcOrd="0" destOrd="0" parTransId="{F182FF8A-D580-3349-8758-C79F060755B4}" sibTransId="{AF4BA298-B111-4A4B-A205-01030804CB2E}"/>
    <dgm:cxn modelId="{C6D22BC8-DD3A-0B4E-8D93-3D9AE07FBDCE}" type="presParOf" srcId="{81C86E3C-8D31-0B4C-8330-B4D9D84C14D8}" destId="{49F37EAC-7EE6-3A47-9C7D-9FF1D3E7A5DF}" srcOrd="0" destOrd="0" presId="urn:microsoft.com/office/officeart/2005/8/layout/matrix3"/>
    <dgm:cxn modelId="{604E74B6-9768-6646-9341-7361488D0779}" type="presParOf" srcId="{81C86E3C-8D31-0B4C-8330-B4D9D84C14D8}" destId="{54A0E01B-2707-D54C-8354-74DFFEEB608C}" srcOrd="1" destOrd="0" presId="urn:microsoft.com/office/officeart/2005/8/layout/matrix3"/>
    <dgm:cxn modelId="{0604126C-5A2B-B244-BF43-05B11B0F8C88}" type="presParOf" srcId="{81C86E3C-8D31-0B4C-8330-B4D9D84C14D8}" destId="{2333B6DA-4574-7647-9CD8-097666044888}" srcOrd="2" destOrd="0" presId="urn:microsoft.com/office/officeart/2005/8/layout/matrix3"/>
    <dgm:cxn modelId="{7F571DFE-EA2E-BD45-852F-DF5709655D00}" type="presParOf" srcId="{81C86E3C-8D31-0B4C-8330-B4D9D84C14D8}" destId="{6F84C66F-0854-2040-B18C-5E09B9E82FC9}" srcOrd="3" destOrd="0" presId="urn:microsoft.com/office/officeart/2005/8/layout/matrix3"/>
    <dgm:cxn modelId="{44E37577-CE26-C04B-8CF2-6B8397EACC0F}" type="presParOf" srcId="{81C86E3C-8D31-0B4C-8330-B4D9D84C14D8}" destId="{FB36B096-BCAA-7A43-970C-976B1B713B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825A34-C191-464C-A0C8-F3DC435E588E}" type="doc">
      <dgm:prSet loTypeId="urn:microsoft.com/office/officeart/2005/8/layout/target3" loCatId="" qsTypeId="urn:microsoft.com/office/officeart/2005/8/quickstyle/3D4" qsCatId="3D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A36C30B7-A313-8745-8D83-A40F7276B2D4}">
      <dgm:prSet/>
      <dgm:spPr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bliqueBottomRight"/>
          <a:lightRig rig="chilly" dir="t"/>
        </a:scene3d>
        <a:sp3d prstMaterial="dkEdge">
          <a:bevelT w="25400" h="6350" prst="angle"/>
          <a:bevelB w="0" h="0" prst="convex"/>
        </a:sp3d>
      </dgm:spPr>
      <dgm:t>
        <a:bodyPr/>
        <a:lstStyle/>
        <a:p>
          <a:pPr algn="just" rtl="0"/>
          <a:r>
            <a:rPr lang="es-ES" dirty="0" smtClean="0"/>
            <a:t>Incluye </a:t>
          </a:r>
          <a:r>
            <a:rPr lang="es-ES" dirty="0" smtClean="0"/>
            <a:t>los procesos para llevar a cabo la </a:t>
          </a:r>
          <a:r>
            <a:rPr lang="es-ES" dirty="0" smtClean="0"/>
            <a:t>planificación </a:t>
          </a:r>
          <a:r>
            <a:rPr lang="es-ES" dirty="0" smtClean="0"/>
            <a:t>de la </a:t>
          </a:r>
          <a:r>
            <a:rPr lang="es-ES" dirty="0" smtClean="0"/>
            <a:t>gestión </a:t>
          </a:r>
          <a:r>
            <a:rPr lang="es-ES" dirty="0" smtClean="0"/>
            <a:t>de riesgos, </a:t>
          </a:r>
          <a:r>
            <a:rPr lang="es-ES" dirty="0" smtClean="0"/>
            <a:t>así </a:t>
          </a:r>
          <a:r>
            <a:rPr lang="es-ES" dirty="0" smtClean="0"/>
            <a:t>como la </a:t>
          </a:r>
          <a:r>
            <a:rPr lang="es-ES" dirty="0" smtClean="0"/>
            <a:t>identificación, análisis, planificación </a:t>
          </a:r>
          <a:r>
            <a:rPr lang="es-ES" dirty="0" smtClean="0"/>
            <a:t>de respuesta y control de los riesgos de un proyecto.</a:t>
          </a:r>
        </a:p>
        <a:p>
          <a:pPr algn="just" rtl="0"/>
          <a:r>
            <a:rPr lang="es-ES" dirty="0" smtClean="0"/>
            <a:t>Los </a:t>
          </a:r>
          <a:r>
            <a:rPr lang="es-ES" dirty="0" smtClean="0"/>
            <a:t>objetivos de la </a:t>
          </a:r>
          <a:r>
            <a:rPr lang="es-ES" dirty="0" smtClean="0"/>
            <a:t>gestión </a:t>
          </a:r>
          <a:r>
            <a:rPr lang="es-ES" dirty="0" smtClean="0"/>
            <a:t>de los riesgos del </a:t>
          </a:r>
          <a:r>
            <a:rPr lang="es-ES" dirty="0" smtClean="0"/>
            <a:t>proyecto, </a:t>
          </a:r>
          <a:r>
            <a:rPr lang="es-ES" dirty="0" smtClean="0"/>
            <a:t>consisten en aumentar la probabilidad y el impacto de los eventos </a:t>
          </a:r>
          <a:r>
            <a:rPr lang="es-ES" dirty="0" smtClean="0"/>
            <a:t>positivos </a:t>
          </a:r>
          <a:r>
            <a:rPr lang="es-ES" dirty="0" smtClean="0"/>
            <a:t>y disminuir la probabilidad y el impacto de los eventos negativos en el proyecto. </a:t>
          </a:r>
          <a:endParaRPr lang="es-ES" dirty="0"/>
        </a:p>
      </dgm:t>
    </dgm:pt>
    <dgm:pt modelId="{BBBE5AD5-DB03-D24B-B297-45DE3CCADB62}" type="parTrans" cxnId="{806E00EC-FA0B-2144-BDBD-0B70C3ED545F}">
      <dgm:prSet/>
      <dgm:spPr/>
      <dgm:t>
        <a:bodyPr/>
        <a:lstStyle/>
        <a:p>
          <a:endParaRPr lang="es-ES"/>
        </a:p>
      </dgm:t>
    </dgm:pt>
    <dgm:pt modelId="{76EA9BD9-F90F-554A-9E83-A580FB693F52}" type="sibTrans" cxnId="{806E00EC-FA0B-2144-BDBD-0B70C3ED545F}">
      <dgm:prSet/>
      <dgm:spPr/>
      <dgm:t>
        <a:bodyPr/>
        <a:lstStyle/>
        <a:p>
          <a:endParaRPr lang="es-ES"/>
        </a:p>
      </dgm:t>
    </dgm:pt>
    <dgm:pt modelId="{5D9E2E94-4AE2-3A40-827F-71EF50483740}" type="pres">
      <dgm:prSet presAssocID="{28825A34-C191-464C-A0C8-F3DC435E588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6ADE149E-AA12-144E-ADD7-B271E45CC5C4}" type="pres">
      <dgm:prSet presAssocID="{A36C30B7-A313-8745-8D83-A40F7276B2D4}" presName="circle1" presStyleLbl="node1" presStyleIdx="0" presStyleCnt="1" custScaleX="77537" custScaleY="90907" custLinFactNeighborX="4496" custLinFactNeighborY="9794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</dgm:pt>
    <dgm:pt modelId="{8A7A9659-F2AD-B841-AA5B-A71221D7243A}" type="pres">
      <dgm:prSet presAssocID="{A36C30B7-A313-8745-8D83-A40F7276B2D4}" presName="space" presStyleCnt="0"/>
      <dgm:spPr/>
    </dgm:pt>
    <dgm:pt modelId="{EC2565C1-71F5-E24B-ACF9-6A48F430F8B3}" type="pres">
      <dgm:prSet presAssocID="{A36C30B7-A313-8745-8D83-A40F7276B2D4}" presName="rect1" presStyleLbl="alignAcc1" presStyleIdx="0" presStyleCnt="1" custScaleX="103924" custScaleY="90907" custLinFactNeighborX="-3192" custLinFactNeighborY="-1437"/>
      <dgm:spPr/>
      <dgm:t>
        <a:bodyPr/>
        <a:lstStyle/>
        <a:p>
          <a:endParaRPr lang="es-ES"/>
        </a:p>
      </dgm:t>
    </dgm:pt>
    <dgm:pt modelId="{E62E7393-97AB-404F-8C2A-4D39F5895C7E}" type="pres">
      <dgm:prSet presAssocID="{A36C30B7-A313-8745-8D83-A40F7276B2D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CE62847-6822-7D4D-BBA6-0810F0A9C0CC}" type="presOf" srcId="{28825A34-C191-464C-A0C8-F3DC435E588E}" destId="{5D9E2E94-4AE2-3A40-827F-71EF50483740}" srcOrd="0" destOrd="0" presId="urn:microsoft.com/office/officeart/2005/8/layout/target3"/>
    <dgm:cxn modelId="{806E00EC-FA0B-2144-BDBD-0B70C3ED545F}" srcId="{28825A34-C191-464C-A0C8-F3DC435E588E}" destId="{A36C30B7-A313-8745-8D83-A40F7276B2D4}" srcOrd="0" destOrd="0" parTransId="{BBBE5AD5-DB03-D24B-B297-45DE3CCADB62}" sibTransId="{76EA9BD9-F90F-554A-9E83-A580FB693F52}"/>
    <dgm:cxn modelId="{5F0B6156-61FD-5C40-9F56-A0F82F4AFF93}" type="presOf" srcId="{A36C30B7-A313-8745-8D83-A40F7276B2D4}" destId="{EC2565C1-71F5-E24B-ACF9-6A48F430F8B3}" srcOrd="0" destOrd="0" presId="urn:microsoft.com/office/officeart/2005/8/layout/target3"/>
    <dgm:cxn modelId="{128E7028-924A-4641-82A2-98A2C915F16C}" type="presOf" srcId="{A36C30B7-A313-8745-8D83-A40F7276B2D4}" destId="{E62E7393-97AB-404F-8C2A-4D39F5895C7E}" srcOrd="1" destOrd="0" presId="urn:microsoft.com/office/officeart/2005/8/layout/target3"/>
    <dgm:cxn modelId="{5F5A3610-C06B-8241-8CB1-5E82BD2160AC}" type="presParOf" srcId="{5D9E2E94-4AE2-3A40-827F-71EF50483740}" destId="{6ADE149E-AA12-144E-ADD7-B271E45CC5C4}" srcOrd="0" destOrd="0" presId="urn:microsoft.com/office/officeart/2005/8/layout/target3"/>
    <dgm:cxn modelId="{DF1789E3-705D-0042-BA4B-264F635B9AF0}" type="presParOf" srcId="{5D9E2E94-4AE2-3A40-827F-71EF50483740}" destId="{8A7A9659-F2AD-B841-AA5B-A71221D7243A}" srcOrd="1" destOrd="0" presId="urn:microsoft.com/office/officeart/2005/8/layout/target3"/>
    <dgm:cxn modelId="{3FB7CAF4-BD86-9846-AA80-F297389ADDB1}" type="presParOf" srcId="{5D9E2E94-4AE2-3A40-827F-71EF50483740}" destId="{EC2565C1-71F5-E24B-ACF9-6A48F430F8B3}" srcOrd="2" destOrd="0" presId="urn:microsoft.com/office/officeart/2005/8/layout/target3"/>
    <dgm:cxn modelId="{17FF847F-3A7E-664D-9EDB-F4B4B80F8AB6}" type="presParOf" srcId="{5D9E2E94-4AE2-3A40-827F-71EF50483740}" destId="{E62E7393-97AB-404F-8C2A-4D39F5895C7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65B1B6-44DA-2F4D-A529-71E4A0147136}" type="doc">
      <dgm:prSet loTypeId="urn:microsoft.com/office/officeart/2008/layout/VerticalAccentList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4E491C3-5557-2B48-ACCE-16ED89984437}">
      <dgm:prSet phldrT="[Texto]" custT="1"/>
      <dgm:spPr/>
      <dgm:t>
        <a:bodyPr/>
        <a:lstStyle/>
        <a:p>
          <a:endParaRPr lang="es-ES" sz="2000" dirty="0"/>
        </a:p>
      </dgm:t>
    </dgm:pt>
    <dgm:pt modelId="{E7EA8C2C-5606-5749-9118-E21D55C028C7}" type="parTrans" cxnId="{7C357128-98BF-5249-9C5C-1A8AC03DDDD3}">
      <dgm:prSet/>
      <dgm:spPr/>
      <dgm:t>
        <a:bodyPr/>
        <a:lstStyle/>
        <a:p>
          <a:endParaRPr lang="es-ES"/>
        </a:p>
      </dgm:t>
    </dgm:pt>
    <dgm:pt modelId="{3A3322C6-0756-D14D-96CB-8A1016D8A405}" type="sibTrans" cxnId="{7C357128-98BF-5249-9C5C-1A8AC03DDDD3}">
      <dgm:prSet/>
      <dgm:spPr/>
      <dgm:t>
        <a:bodyPr/>
        <a:lstStyle/>
        <a:p>
          <a:endParaRPr lang="es-ES"/>
        </a:p>
      </dgm:t>
    </dgm:pt>
    <dgm:pt modelId="{18201EC2-5FD5-DA41-98FA-A82E67B0E7C2}">
      <dgm:prSet phldrT="[Texto]" custT="1"/>
      <dgm:spPr/>
      <dgm:t>
        <a:bodyPr/>
        <a:lstStyle/>
        <a:p>
          <a:pPr algn="just"/>
          <a:r>
            <a:rPr lang="es-ES" sz="1800" dirty="0" smtClean="0"/>
            <a:t>La gestión de los interesados también se centra en la comunicación continua </a:t>
          </a:r>
          <a:r>
            <a:rPr lang="es-ES" sz="1800" dirty="0" smtClean="0"/>
            <a:t>con estos, para </a:t>
          </a:r>
          <a:r>
            <a:rPr lang="es-ES" sz="1800" dirty="0" smtClean="0"/>
            <a:t>comprender sus necesidades y expectativas, abordando los incidentes en el momento en que ocurren, gestionando conflictos de intereses y fomentando una adecuada participación de los interesados en las decisiones y actividades del proyecto.</a:t>
          </a:r>
          <a:endParaRPr lang="es-ES" sz="1800" dirty="0"/>
        </a:p>
      </dgm:t>
    </dgm:pt>
    <dgm:pt modelId="{A2BA5865-625C-1646-95EC-3AF228B4748E}" type="parTrans" cxnId="{4D46D982-538D-BA42-AC5A-511BC631F2F4}">
      <dgm:prSet/>
      <dgm:spPr/>
      <dgm:t>
        <a:bodyPr/>
        <a:lstStyle/>
        <a:p>
          <a:endParaRPr lang="es-ES"/>
        </a:p>
      </dgm:t>
    </dgm:pt>
    <dgm:pt modelId="{BAF73048-C0BB-4141-9894-E972A17A06BC}" type="sibTrans" cxnId="{4D46D982-538D-BA42-AC5A-511BC631F2F4}">
      <dgm:prSet/>
      <dgm:spPr/>
      <dgm:t>
        <a:bodyPr/>
        <a:lstStyle/>
        <a:p>
          <a:endParaRPr lang="es-ES"/>
        </a:p>
      </dgm:t>
    </dgm:pt>
    <dgm:pt modelId="{38198F67-2884-B54E-A1E2-BDE2F55568F3}">
      <dgm:prSet phldrT="[Texto]" custT="1"/>
      <dgm:spPr/>
      <dgm:t>
        <a:bodyPr/>
        <a:lstStyle/>
        <a:p>
          <a:pPr algn="just"/>
          <a:r>
            <a:rPr lang="es-ES" sz="1800" dirty="0" smtClean="0"/>
            <a:t>Incluye los procesos necesarios para identificar a las personas, grupos u organizaciones que pueden afectar o ser afectados por el </a:t>
          </a:r>
          <a:r>
            <a:rPr lang="es-ES" sz="1800" dirty="0" smtClean="0"/>
            <a:t>proyecto. También se utiliza para, </a:t>
          </a:r>
          <a:r>
            <a:rPr lang="es-ES" sz="1800" dirty="0" smtClean="0"/>
            <a:t>analizar las expectativas de los interesados y su impacto en el proyecto, con el fin de desarrollar estrategias </a:t>
          </a:r>
          <a:r>
            <a:rPr lang="es-ES" sz="1800" dirty="0" smtClean="0"/>
            <a:t>de adecuadas </a:t>
          </a:r>
          <a:r>
            <a:rPr lang="es-ES" sz="1800" dirty="0" smtClean="0"/>
            <a:t>a fin de lograr la participación eficaz de los interesados en las decisiones y en la ejecución del proyecto. </a:t>
          </a:r>
          <a:endParaRPr lang="es-ES" sz="1800" dirty="0"/>
        </a:p>
      </dgm:t>
    </dgm:pt>
    <dgm:pt modelId="{3BFE6D0A-F2DA-F14F-958E-17142DFD76D2}" type="parTrans" cxnId="{AE5B1F6C-2936-B84A-8641-AA6EFAFBCF73}">
      <dgm:prSet/>
      <dgm:spPr/>
      <dgm:t>
        <a:bodyPr/>
        <a:lstStyle/>
        <a:p>
          <a:endParaRPr lang="es-ES"/>
        </a:p>
      </dgm:t>
    </dgm:pt>
    <dgm:pt modelId="{218EA588-3DF4-0C4D-A9B4-39EC4DB4F417}" type="sibTrans" cxnId="{AE5B1F6C-2936-B84A-8641-AA6EFAFBCF73}">
      <dgm:prSet/>
      <dgm:spPr/>
      <dgm:t>
        <a:bodyPr/>
        <a:lstStyle/>
        <a:p>
          <a:endParaRPr lang="es-ES"/>
        </a:p>
      </dgm:t>
    </dgm:pt>
    <dgm:pt modelId="{9E441166-344D-6444-BD9E-7BE87246F9A4}" type="pres">
      <dgm:prSet presAssocID="{1D65B1B6-44DA-2F4D-A529-71E4A014713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s-CL"/>
        </a:p>
      </dgm:t>
    </dgm:pt>
    <dgm:pt modelId="{646204A2-6BA1-184F-81B7-57D2F2A9B4B6}" type="pres">
      <dgm:prSet presAssocID="{24E491C3-5557-2B48-ACCE-16ED89984437}" presName="parenttextcomposite" presStyleCnt="0"/>
      <dgm:spPr/>
    </dgm:pt>
    <dgm:pt modelId="{60B37AA8-325C-2E4E-B55D-65695F492A40}" type="pres">
      <dgm:prSet presAssocID="{24E491C3-5557-2B48-ACCE-16ED89984437}" presName="parenttext" presStyleLbl="revTx" presStyleIdx="0" presStyleCnt="3" custLinFactY="-85870" custLinFactNeighborX="0" custLinFactNeighborY="-10000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9C44A-5BDC-044E-BCCA-E14B61F9EA8B}" type="pres">
      <dgm:prSet presAssocID="{24E491C3-5557-2B48-ACCE-16ED89984437}" presName="parallelogramComposite" presStyleCnt="0"/>
      <dgm:spPr/>
    </dgm:pt>
    <dgm:pt modelId="{89C95084-B502-C545-8BF3-2DE6AB04B4AF}" type="pres">
      <dgm:prSet presAssocID="{24E491C3-5557-2B48-ACCE-16ED89984437}" presName="parallelogram1" presStyleLbl="alignNode1" presStyleIdx="0" presStyleCnt="21"/>
      <dgm:spPr/>
    </dgm:pt>
    <dgm:pt modelId="{7234BF57-D005-AC41-B197-75A583705784}" type="pres">
      <dgm:prSet presAssocID="{24E491C3-5557-2B48-ACCE-16ED89984437}" presName="parallelogram2" presStyleLbl="alignNode1" presStyleIdx="1" presStyleCnt="21"/>
      <dgm:spPr/>
    </dgm:pt>
    <dgm:pt modelId="{4187112A-C892-0440-9E0D-564BF9DCD23A}" type="pres">
      <dgm:prSet presAssocID="{24E491C3-5557-2B48-ACCE-16ED89984437}" presName="parallelogram3" presStyleLbl="alignNode1" presStyleIdx="2" presStyleCnt="21"/>
      <dgm:spPr/>
    </dgm:pt>
    <dgm:pt modelId="{B7BEB469-2672-0446-B2E9-CA774A02EE1B}" type="pres">
      <dgm:prSet presAssocID="{24E491C3-5557-2B48-ACCE-16ED89984437}" presName="parallelogram4" presStyleLbl="alignNode1" presStyleIdx="3" presStyleCnt="21"/>
      <dgm:spPr/>
    </dgm:pt>
    <dgm:pt modelId="{3A9C7AA3-3087-F840-AE50-2189F7766D1E}" type="pres">
      <dgm:prSet presAssocID="{24E491C3-5557-2B48-ACCE-16ED89984437}" presName="parallelogram5" presStyleLbl="alignNode1" presStyleIdx="4" presStyleCnt="21"/>
      <dgm:spPr/>
    </dgm:pt>
    <dgm:pt modelId="{85CDF60B-47A5-A448-9D56-081CD28A93A5}" type="pres">
      <dgm:prSet presAssocID="{24E491C3-5557-2B48-ACCE-16ED89984437}" presName="parallelogram6" presStyleLbl="alignNode1" presStyleIdx="5" presStyleCnt="21"/>
      <dgm:spPr/>
    </dgm:pt>
    <dgm:pt modelId="{6A36D8AE-DA40-5944-BA1A-38A49A5F3844}" type="pres">
      <dgm:prSet presAssocID="{24E491C3-5557-2B48-ACCE-16ED89984437}" presName="parallelogram7" presStyleLbl="alignNode1" presStyleIdx="6" presStyleCnt="21"/>
      <dgm:spPr/>
    </dgm:pt>
    <dgm:pt modelId="{D5C266A3-77D7-4E4E-812C-8F04381E5DA8}" type="pres">
      <dgm:prSet presAssocID="{3A3322C6-0756-D14D-96CB-8A1016D8A405}" presName="sibTrans" presStyleCnt="0"/>
      <dgm:spPr/>
    </dgm:pt>
    <dgm:pt modelId="{6AD0C599-8F7E-5A47-84D7-014BEF2FA568}" type="pres">
      <dgm:prSet presAssocID="{38198F67-2884-B54E-A1E2-BDE2F55568F3}" presName="parenttextcomposite" presStyleCnt="0"/>
      <dgm:spPr/>
    </dgm:pt>
    <dgm:pt modelId="{B4A8D713-46B8-6C4B-A32F-291D6EB761D4}" type="pres">
      <dgm:prSet presAssocID="{38198F67-2884-B54E-A1E2-BDE2F55568F3}" presName="parenttext" presStyleLbl="revTx" presStyleIdx="1" presStyleCnt="3" custScaleX="111220" custScaleY="300163" custLinFactNeighborX="513" custLinFactNeighborY="-9480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485D78-581A-7242-A93E-A71B4415A7D3}" type="pres">
      <dgm:prSet presAssocID="{38198F67-2884-B54E-A1E2-BDE2F55568F3}" presName="parallelogramComposite" presStyleCnt="0"/>
      <dgm:spPr/>
    </dgm:pt>
    <dgm:pt modelId="{159B129A-54B0-7F40-8EB8-708494259AAF}" type="pres">
      <dgm:prSet presAssocID="{38198F67-2884-B54E-A1E2-BDE2F55568F3}" presName="parallelogram1" presStyleLbl="alignNode1" presStyleIdx="7" presStyleCnt="21" custLinFactY="-100000" custLinFactNeighborX="1153" custLinFactNeighborY="-125870"/>
      <dgm:spPr/>
    </dgm:pt>
    <dgm:pt modelId="{9BC8875B-85AC-234C-AEB0-7669E20C635B}" type="pres">
      <dgm:prSet presAssocID="{38198F67-2884-B54E-A1E2-BDE2F55568F3}" presName="parallelogram2" presStyleLbl="alignNode1" presStyleIdx="8" presStyleCnt="21" custLinFactY="-100000" custLinFactNeighborX="1153" custLinFactNeighborY="-125870"/>
      <dgm:spPr/>
    </dgm:pt>
    <dgm:pt modelId="{89B32C04-00EA-6744-9EA8-3FC508BAEC6B}" type="pres">
      <dgm:prSet presAssocID="{38198F67-2884-B54E-A1E2-BDE2F55568F3}" presName="parallelogram3" presStyleLbl="alignNode1" presStyleIdx="9" presStyleCnt="21" custLinFactY="-100000" custLinFactNeighborX="1153" custLinFactNeighborY="-125870"/>
      <dgm:spPr/>
    </dgm:pt>
    <dgm:pt modelId="{4129D12C-DCD5-8E4A-B944-28B7E2BA8B10}" type="pres">
      <dgm:prSet presAssocID="{38198F67-2884-B54E-A1E2-BDE2F55568F3}" presName="parallelogram4" presStyleLbl="alignNode1" presStyleIdx="10" presStyleCnt="21" custLinFactY="-100000" custLinFactNeighborX="1153" custLinFactNeighborY="-125870"/>
      <dgm:spPr/>
    </dgm:pt>
    <dgm:pt modelId="{8DE12C76-C16B-A34D-806B-2B961B8B11F3}" type="pres">
      <dgm:prSet presAssocID="{38198F67-2884-B54E-A1E2-BDE2F55568F3}" presName="parallelogram5" presStyleLbl="alignNode1" presStyleIdx="11" presStyleCnt="21" custLinFactY="-100000" custLinFactNeighborX="1153" custLinFactNeighborY="-125870"/>
      <dgm:spPr/>
    </dgm:pt>
    <dgm:pt modelId="{02D80566-854A-D543-8E49-BCEECBE850AB}" type="pres">
      <dgm:prSet presAssocID="{38198F67-2884-B54E-A1E2-BDE2F55568F3}" presName="parallelogram6" presStyleLbl="alignNode1" presStyleIdx="12" presStyleCnt="21" custLinFactY="-100000" custLinFactNeighborX="1153" custLinFactNeighborY="-125870"/>
      <dgm:spPr/>
    </dgm:pt>
    <dgm:pt modelId="{2AB2D236-51C3-6644-B74B-2B8D3841858C}" type="pres">
      <dgm:prSet presAssocID="{38198F67-2884-B54E-A1E2-BDE2F55568F3}" presName="parallelogram7" presStyleLbl="alignNode1" presStyleIdx="13" presStyleCnt="21" custLinFactY="-100000" custLinFactNeighborX="1153" custLinFactNeighborY="-125870"/>
      <dgm:spPr/>
    </dgm:pt>
    <dgm:pt modelId="{2BE97E4D-144E-584C-9CB4-A6D1AC180152}" type="pres">
      <dgm:prSet presAssocID="{218EA588-3DF4-0C4D-A9B4-39EC4DB4F417}" presName="sibTrans" presStyleCnt="0"/>
      <dgm:spPr/>
    </dgm:pt>
    <dgm:pt modelId="{A8708E08-5AD2-A64D-AE16-41CE8DC9F4EE}" type="pres">
      <dgm:prSet presAssocID="{18201EC2-5FD5-DA41-98FA-A82E67B0E7C2}" presName="parenttextcomposite" presStyleCnt="0"/>
      <dgm:spPr/>
    </dgm:pt>
    <dgm:pt modelId="{10344652-B134-FB4D-8E71-4CB96327E4F1}" type="pres">
      <dgm:prSet presAssocID="{18201EC2-5FD5-DA41-98FA-A82E67B0E7C2}" presName="parenttext" presStyleLbl="revTx" presStyleIdx="2" presStyleCnt="3" custScaleX="111220" custScaleY="197865" custLinFactNeighborX="623" custLinFactNeighborY="-3134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813015-DC4D-F645-9128-8038ECE7FD91}" type="pres">
      <dgm:prSet presAssocID="{18201EC2-5FD5-DA41-98FA-A82E67B0E7C2}" presName="parallelogramComposite" presStyleCnt="0"/>
      <dgm:spPr/>
    </dgm:pt>
    <dgm:pt modelId="{5FC1A0EE-58FB-5346-A7CC-EA430BDEFB04}" type="pres">
      <dgm:prSet presAssocID="{18201EC2-5FD5-DA41-98FA-A82E67B0E7C2}" presName="parallelogram1" presStyleLbl="alignNode1" presStyleIdx="14" presStyleCnt="21"/>
      <dgm:spPr/>
    </dgm:pt>
    <dgm:pt modelId="{0217A7FA-C2FD-2642-9489-1D088AAEA4FD}" type="pres">
      <dgm:prSet presAssocID="{18201EC2-5FD5-DA41-98FA-A82E67B0E7C2}" presName="parallelogram2" presStyleLbl="alignNode1" presStyleIdx="15" presStyleCnt="21"/>
      <dgm:spPr/>
    </dgm:pt>
    <dgm:pt modelId="{2BE32967-D634-3F48-AC9F-236D0B8F9F6F}" type="pres">
      <dgm:prSet presAssocID="{18201EC2-5FD5-DA41-98FA-A82E67B0E7C2}" presName="parallelogram3" presStyleLbl="alignNode1" presStyleIdx="16" presStyleCnt="21"/>
      <dgm:spPr/>
    </dgm:pt>
    <dgm:pt modelId="{E9CB8BCE-32FE-7843-B7FC-F3E21D56A3CA}" type="pres">
      <dgm:prSet presAssocID="{18201EC2-5FD5-DA41-98FA-A82E67B0E7C2}" presName="parallelogram4" presStyleLbl="alignNode1" presStyleIdx="17" presStyleCnt="21"/>
      <dgm:spPr/>
    </dgm:pt>
    <dgm:pt modelId="{58D75A7E-300A-AA48-85BF-799EB443CDF4}" type="pres">
      <dgm:prSet presAssocID="{18201EC2-5FD5-DA41-98FA-A82E67B0E7C2}" presName="parallelogram5" presStyleLbl="alignNode1" presStyleIdx="18" presStyleCnt="21"/>
      <dgm:spPr/>
    </dgm:pt>
    <dgm:pt modelId="{4618A4EA-49F2-874E-A82E-12BD2A344FFE}" type="pres">
      <dgm:prSet presAssocID="{18201EC2-5FD5-DA41-98FA-A82E67B0E7C2}" presName="parallelogram6" presStyleLbl="alignNode1" presStyleIdx="19" presStyleCnt="21"/>
      <dgm:spPr/>
    </dgm:pt>
    <dgm:pt modelId="{E690C515-715B-9A4E-8048-4423683DAB83}" type="pres">
      <dgm:prSet presAssocID="{18201EC2-5FD5-DA41-98FA-A82E67B0E7C2}" presName="parallelogram7" presStyleLbl="alignNode1" presStyleIdx="20" presStyleCnt="21"/>
      <dgm:spPr/>
    </dgm:pt>
  </dgm:ptLst>
  <dgm:cxnLst>
    <dgm:cxn modelId="{4D46D982-538D-BA42-AC5A-511BC631F2F4}" srcId="{1D65B1B6-44DA-2F4D-A529-71E4A0147136}" destId="{18201EC2-5FD5-DA41-98FA-A82E67B0E7C2}" srcOrd="2" destOrd="0" parTransId="{A2BA5865-625C-1646-95EC-3AF228B4748E}" sibTransId="{BAF73048-C0BB-4141-9894-E972A17A06BC}"/>
    <dgm:cxn modelId="{AE5B1F6C-2936-B84A-8641-AA6EFAFBCF73}" srcId="{1D65B1B6-44DA-2F4D-A529-71E4A0147136}" destId="{38198F67-2884-B54E-A1E2-BDE2F55568F3}" srcOrd="1" destOrd="0" parTransId="{3BFE6D0A-F2DA-F14F-958E-17142DFD76D2}" sibTransId="{218EA588-3DF4-0C4D-A9B4-39EC4DB4F417}"/>
    <dgm:cxn modelId="{B6516394-FDE1-E04B-8109-ECB6424FD619}" type="presOf" srcId="{18201EC2-5FD5-DA41-98FA-A82E67B0E7C2}" destId="{10344652-B134-FB4D-8E71-4CB96327E4F1}" srcOrd="0" destOrd="0" presId="urn:microsoft.com/office/officeart/2008/layout/VerticalAccentList"/>
    <dgm:cxn modelId="{7C357128-98BF-5249-9C5C-1A8AC03DDDD3}" srcId="{1D65B1B6-44DA-2F4D-A529-71E4A0147136}" destId="{24E491C3-5557-2B48-ACCE-16ED89984437}" srcOrd="0" destOrd="0" parTransId="{E7EA8C2C-5606-5749-9118-E21D55C028C7}" sibTransId="{3A3322C6-0756-D14D-96CB-8A1016D8A405}"/>
    <dgm:cxn modelId="{B18B5497-88E2-AB47-B8C3-6068114F99BF}" type="presOf" srcId="{24E491C3-5557-2B48-ACCE-16ED89984437}" destId="{60B37AA8-325C-2E4E-B55D-65695F492A40}" srcOrd="0" destOrd="0" presId="urn:microsoft.com/office/officeart/2008/layout/VerticalAccentList"/>
    <dgm:cxn modelId="{31F5E271-780E-B345-9B82-99B89027BD41}" type="presOf" srcId="{1D65B1B6-44DA-2F4D-A529-71E4A0147136}" destId="{9E441166-344D-6444-BD9E-7BE87246F9A4}" srcOrd="0" destOrd="0" presId="urn:microsoft.com/office/officeart/2008/layout/VerticalAccentList"/>
    <dgm:cxn modelId="{957250CE-D4D1-7F4D-925A-54823C70C118}" type="presOf" srcId="{38198F67-2884-B54E-A1E2-BDE2F55568F3}" destId="{B4A8D713-46B8-6C4B-A32F-291D6EB761D4}" srcOrd="0" destOrd="0" presId="urn:microsoft.com/office/officeart/2008/layout/VerticalAccentList"/>
    <dgm:cxn modelId="{2271BC1A-FD77-B242-BF0B-BA7E0C812B27}" type="presParOf" srcId="{9E441166-344D-6444-BD9E-7BE87246F9A4}" destId="{646204A2-6BA1-184F-81B7-57D2F2A9B4B6}" srcOrd="0" destOrd="0" presId="urn:microsoft.com/office/officeart/2008/layout/VerticalAccentList"/>
    <dgm:cxn modelId="{A2E35EBB-B4C9-E44F-8EE8-93D2B5D67542}" type="presParOf" srcId="{646204A2-6BA1-184F-81B7-57D2F2A9B4B6}" destId="{60B37AA8-325C-2E4E-B55D-65695F492A40}" srcOrd="0" destOrd="0" presId="urn:microsoft.com/office/officeart/2008/layout/VerticalAccentList"/>
    <dgm:cxn modelId="{481B7149-A0AF-994A-965D-622B248D6D20}" type="presParOf" srcId="{9E441166-344D-6444-BD9E-7BE87246F9A4}" destId="{E659C44A-5BDC-044E-BCCA-E14B61F9EA8B}" srcOrd="1" destOrd="0" presId="urn:microsoft.com/office/officeart/2008/layout/VerticalAccentList"/>
    <dgm:cxn modelId="{64AA5D1E-5CA5-EB49-BD50-C4E766957E8C}" type="presParOf" srcId="{E659C44A-5BDC-044E-BCCA-E14B61F9EA8B}" destId="{89C95084-B502-C545-8BF3-2DE6AB04B4AF}" srcOrd="0" destOrd="0" presId="urn:microsoft.com/office/officeart/2008/layout/VerticalAccentList"/>
    <dgm:cxn modelId="{CC5B4FE1-8F29-F446-BDB3-CD2373252633}" type="presParOf" srcId="{E659C44A-5BDC-044E-BCCA-E14B61F9EA8B}" destId="{7234BF57-D005-AC41-B197-75A583705784}" srcOrd="1" destOrd="0" presId="urn:microsoft.com/office/officeart/2008/layout/VerticalAccentList"/>
    <dgm:cxn modelId="{4D1B80F7-80E2-4849-A6F5-4C70AE48CF63}" type="presParOf" srcId="{E659C44A-5BDC-044E-BCCA-E14B61F9EA8B}" destId="{4187112A-C892-0440-9E0D-564BF9DCD23A}" srcOrd="2" destOrd="0" presId="urn:microsoft.com/office/officeart/2008/layout/VerticalAccentList"/>
    <dgm:cxn modelId="{74995437-25BD-3A42-B743-6DE703FAD28C}" type="presParOf" srcId="{E659C44A-5BDC-044E-BCCA-E14B61F9EA8B}" destId="{B7BEB469-2672-0446-B2E9-CA774A02EE1B}" srcOrd="3" destOrd="0" presId="urn:microsoft.com/office/officeart/2008/layout/VerticalAccentList"/>
    <dgm:cxn modelId="{7ADD2A90-9DF7-804A-9689-F1DEEEF85119}" type="presParOf" srcId="{E659C44A-5BDC-044E-BCCA-E14B61F9EA8B}" destId="{3A9C7AA3-3087-F840-AE50-2189F7766D1E}" srcOrd="4" destOrd="0" presId="urn:microsoft.com/office/officeart/2008/layout/VerticalAccentList"/>
    <dgm:cxn modelId="{0521DFB7-7945-EC44-BAF8-58A1267120FD}" type="presParOf" srcId="{E659C44A-5BDC-044E-BCCA-E14B61F9EA8B}" destId="{85CDF60B-47A5-A448-9D56-081CD28A93A5}" srcOrd="5" destOrd="0" presId="urn:microsoft.com/office/officeart/2008/layout/VerticalAccentList"/>
    <dgm:cxn modelId="{63E58D4B-CDE2-5449-A18E-ECBFF80AEAF3}" type="presParOf" srcId="{E659C44A-5BDC-044E-BCCA-E14B61F9EA8B}" destId="{6A36D8AE-DA40-5944-BA1A-38A49A5F3844}" srcOrd="6" destOrd="0" presId="urn:microsoft.com/office/officeart/2008/layout/VerticalAccentList"/>
    <dgm:cxn modelId="{7A266033-9B5C-1747-8CA9-EAA5140D2E2C}" type="presParOf" srcId="{9E441166-344D-6444-BD9E-7BE87246F9A4}" destId="{D5C266A3-77D7-4E4E-812C-8F04381E5DA8}" srcOrd="2" destOrd="0" presId="urn:microsoft.com/office/officeart/2008/layout/VerticalAccentList"/>
    <dgm:cxn modelId="{FF1C20AA-BCEA-6E48-84E3-B3DAD6ED02B7}" type="presParOf" srcId="{9E441166-344D-6444-BD9E-7BE87246F9A4}" destId="{6AD0C599-8F7E-5A47-84D7-014BEF2FA568}" srcOrd="3" destOrd="0" presId="urn:microsoft.com/office/officeart/2008/layout/VerticalAccentList"/>
    <dgm:cxn modelId="{CBB54614-3E5C-8349-8D18-4561A53D680B}" type="presParOf" srcId="{6AD0C599-8F7E-5A47-84D7-014BEF2FA568}" destId="{B4A8D713-46B8-6C4B-A32F-291D6EB761D4}" srcOrd="0" destOrd="0" presId="urn:microsoft.com/office/officeart/2008/layout/VerticalAccentList"/>
    <dgm:cxn modelId="{42EC6E4D-2407-B147-B011-7B0AAB61943A}" type="presParOf" srcId="{9E441166-344D-6444-BD9E-7BE87246F9A4}" destId="{37485D78-581A-7242-A93E-A71B4415A7D3}" srcOrd="4" destOrd="0" presId="urn:microsoft.com/office/officeart/2008/layout/VerticalAccentList"/>
    <dgm:cxn modelId="{3184A696-7012-E648-969E-5A361F28C4F6}" type="presParOf" srcId="{37485D78-581A-7242-A93E-A71B4415A7D3}" destId="{159B129A-54B0-7F40-8EB8-708494259AAF}" srcOrd="0" destOrd="0" presId="urn:microsoft.com/office/officeart/2008/layout/VerticalAccentList"/>
    <dgm:cxn modelId="{3D66B0A5-388A-6E46-B0D2-3B4F41FAD2FA}" type="presParOf" srcId="{37485D78-581A-7242-A93E-A71B4415A7D3}" destId="{9BC8875B-85AC-234C-AEB0-7669E20C635B}" srcOrd="1" destOrd="0" presId="urn:microsoft.com/office/officeart/2008/layout/VerticalAccentList"/>
    <dgm:cxn modelId="{F069EC6E-50F4-034B-B6B5-40067F4B51A2}" type="presParOf" srcId="{37485D78-581A-7242-A93E-A71B4415A7D3}" destId="{89B32C04-00EA-6744-9EA8-3FC508BAEC6B}" srcOrd="2" destOrd="0" presId="urn:microsoft.com/office/officeart/2008/layout/VerticalAccentList"/>
    <dgm:cxn modelId="{9DE34BEE-279D-074E-81EF-67C54F0C6849}" type="presParOf" srcId="{37485D78-581A-7242-A93E-A71B4415A7D3}" destId="{4129D12C-DCD5-8E4A-B944-28B7E2BA8B10}" srcOrd="3" destOrd="0" presId="urn:microsoft.com/office/officeart/2008/layout/VerticalAccentList"/>
    <dgm:cxn modelId="{3615A300-0460-AC4C-9950-1CE650F2BF00}" type="presParOf" srcId="{37485D78-581A-7242-A93E-A71B4415A7D3}" destId="{8DE12C76-C16B-A34D-806B-2B961B8B11F3}" srcOrd="4" destOrd="0" presId="urn:microsoft.com/office/officeart/2008/layout/VerticalAccentList"/>
    <dgm:cxn modelId="{DE5770A6-6DB9-1F46-BD26-56A47CE31197}" type="presParOf" srcId="{37485D78-581A-7242-A93E-A71B4415A7D3}" destId="{02D80566-854A-D543-8E49-BCEECBE850AB}" srcOrd="5" destOrd="0" presId="urn:microsoft.com/office/officeart/2008/layout/VerticalAccentList"/>
    <dgm:cxn modelId="{8A2DD9D2-1547-D24B-80D5-1E54388C5A69}" type="presParOf" srcId="{37485D78-581A-7242-A93E-A71B4415A7D3}" destId="{2AB2D236-51C3-6644-B74B-2B8D3841858C}" srcOrd="6" destOrd="0" presId="urn:microsoft.com/office/officeart/2008/layout/VerticalAccentList"/>
    <dgm:cxn modelId="{E8C9AF99-CDCD-3944-B109-27A648032D2F}" type="presParOf" srcId="{9E441166-344D-6444-BD9E-7BE87246F9A4}" destId="{2BE97E4D-144E-584C-9CB4-A6D1AC180152}" srcOrd="5" destOrd="0" presId="urn:microsoft.com/office/officeart/2008/layout/VerticalAccentList"/>
    <dgm:cxn modelId="{2B351291-4835-BE45-8140-40A07F4D2ABA}" type="presParOf" srcId="{9E441166-344D-6444-BD9E-7BE87246F9A4}" destId="{A8708E08-5AD2-A64D-AE16-41CE8DC9F4EE}" srcOrd="6" destOrd="0" presId="urn:microsoft.com/office/officeart/2008/layout/VerticalAccentList"/>
    <dgm:cxn modelId="{AD0741C5-533C-6448-A318-D2F21D30C138}" type="presParOf" srcId="{A8708E08-5AD2-A64D-AE16-41CE8DC9F4EE}" destId="{10344652-B134-FB4D-8E71-4CB96327E4F1}" srcOrd="0" destOrd="0" presId="urn:microsoft.com/office/officeart/2008/layout/VerticalAccentList"/>
    <dgm:cxn modelId="{7AA7EE6E-ACCE-1C42-AE3C-4BCEFD9D2D1C}" type="presParOf" srcId="{9E441166-344D-6444-BD9E-7BE87246F9A4}" destId="{B4813015-DC4D-F645-9128-8038ECE7FD91}" srcOrd="7" destOrd="0" presId="urn:microsoft.com/office/officeart/2008/layout/VerticalAccentList"/>
    <dgm:cxn modelId="{CA70B00E-79FE-9A48-905C-BD8A0410B36B}" type="presParOf" srcId="{B4813015-DC4D-F645-9128-8038ECE7FD91}" destId="{5FC1A0EE-58FB-5346-A7CC-EA430BDEFB04}" srcOrd="0" destOrd="0" presId="urn:microsoft.com/office/officeart/2008/layout/VerticalAccentList"/>
    <dgm:cxn modelId="{2AE638FE-377E-284C-8FD6-810C9A1B61F2}" type="presParOf" srcId="{B4813015-DC4D-F645-9128-8038ECE7FD91}" destId="{0217A7FA-C2FD-2642-9489-1D088AAEA4FD}" srcOrd="1" destOrd="0" presId="urn:microsoft.com/office/officeart/2008/layout/VerticalAccentList"/>
    <dgm:cxn modelId="{734F6EE8-E5C5-6A4B-90A0-65B49427B3C0}" type="presParOf" srcId="{B4813015-DC4D-F645-9128-8038ECE7FD91}" destId="{2BE32967-D634-3F48-AC9F-236D0B8F9F6F}" srcOrd="2" destOrd="0" presId="urn:microsoft.com/office/officeart/2008/layout/VerticalAccentList"/>
    <dgm:cxn modelId="{1A1A1963-9CAC-3448-9C8B-B7666CDA405D}" type="presParOf" srcId="{B4813015-DC4D-F645-9128-8038ECE7FD91}" destId="{E9CB8BCE-32FE-7843-B7FC-F3E21D56A3CA}" srcOrd="3" destOrd="0" presId="urn:microsoft.com/office/officeart/2008/layout/VerticalAccentList"/>
    <dgm:cxn modelId="{2124CEE5-1F80-BA41-9F1F-CDEFB0AA48A7}" type="presParOf" srcId="{B4813015-DC4D-F645-9128-8038ECE7FD91}" destId="{58D75A7E-300A-AA48-85BF-799EB443CDF4}" srcOrd="4" destOrd="0" presId="urn:microsoft.com/office/officeart/2008/layout/VerticalAccentList"/>
    <dgm:cxn modelId="{9AE522EC-90D8-3A44-9B3F-A5B269A02256}" type="presParOf" srcId="{B4813015-DC4D-F645-9128-8038ECE7FD91}" destId="{4618A4EA-49F2-874E-A82E-12BD2A344FFE}" srcOrd="5" destOrd="0" presId="urn:microsoft.com/office/officeart/2008/layout/VerticalAccentList"/>
    <dgm:cxn modelId="{7BE33433-9069-6748-A616-8823BB142EA7}" type="presParOf" srcId="{B4813015-DC4D-F645-9128-8038ECE7FD91}" destId="{E690C515-715B-9A4E-8048-4423683DAB8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38145-4089-C644-92FD-5E3C01B99375}" type="doc">
      <dgm:prSet loTypeId="urn:microsoft.com/office/officeart/2005/8/layout/vList2" loCatId="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7C8AEAE-D475-CF4F-8033-CE579B6318C8}">
      <dgm:prSet custT="1"/>
      <dgm:spPr/>
      <dgm:t>
        <a:bodyPr/>
        <a:lstStyle/>
        <a:p>
          <a:r>
            <a:rPr lang="es-ES" sz="2800" b="1" i="0" dirty="0" smtClean="0"/>
            <a:t>Los Grupos de Procesos son:</a:t>
          </a:r>
          <a:endParaRPr lang="es-ES" sz="2800" b="1" i="0" dirty="0"/>
        </a:p>
      </dgm:t>
    </dgm:pt>
    <dgm:pt modelId="{927854CA-1F13-744F-ADF5-1FB4E73B707B}" type="parTrans" cxnId="{52FDFE26-9585-654A-BB04-F49F9172E1DC}">
      <dgm:prSet/>
      <dgm:spPr/>
      <dgm:t>
        <a:bodyPr/>
        <a:lstStyle/>
        <a:p>
          <a:endParaRPr lang="es-ES"/>
        </a:p>
      </dgm:t>
    </dgm:pt>
    <dgm:pt modelId="{7AFF86EC-283F-1344-93B3-4A1D9DB2E986}" type="sibTrans" cxnId="{52FDFE26-9585-654A-BB04-F49F9172E1DC}">
      <dgm:prSet/>
      <dgm:spPr/>
      <dgm:t>
        <a:bodyPr/>
        <a:lstStyle/>
        <a:p>
          <a:endParaRPr lang="es-ES"/>
        </a:p>
      </dgm:t>
    </dgm:pt>
    <dgm:pt modelId="{E75ED28C-97E8-A646-8550-EED74953C1B5}">
      <dgm:prSet custT="1"/>
      <dgm:spPr/>
      <dgm:t>
        <a:bodyPr/>
        <a:lstStyle/>
        <a:p>
          <a:r>
            <a:rPr lang="es-ES" sz="1800" b="1" i="0" dirty="0" smtClean="0"/>
            <a:t>Planificación, </a:t>
          </a:r>
          <a:endParaRPr lang="es-ES" sz="1800" b="1" i="0" dirty="0"/>
        </a:p>
      </dgm:t>
    </dgm:pt>
    <dgm:pt modelId="{B9707454-83A7-EB48-8A38-D6B97E599027}" type="parTrans" cxnId="{DEFF3355-E47E-D44F-92DD-8C60C857E3DD}">
      <dgm:prSet/>
      <dgm:spPr/>
      <dgm:t>
        <a:bodyPr/>
        <a:lstStyle/>
        <a:p>
          <a:endParaRPr lang="es-ES"/>
        </a:p>
      </dgm:t>
    </dgm:pt>
    <dgm:pt modelId="{CC570828-8001-504A-BC3E-8C194445C69A}" type="sibTrans" cxnId="{DEFF3355-E47E-D44F-92DD-8C60C857E3DD}">
      <dgm:prSet/>
      <dgm:spPr/>
      <dgm:t>
        <a:bodyPr/>
        <a:lstStyle/>
        <a:p>
          <a:endParaRPr lang="es-ES"/>
        </a:p>
      </dgm:t>
    </dgm:pt>
    <dgm:pt modelId="{BD8F4106-3E67-EC4E-B30E-DB942D94910D}">
      <dgm:prSet custT="1"/>
      <dgm:spPr/>
      <dgm:t>
        <a:bodyPr/>
        <a:lstStyle/>
        <a:p>
          <a:r>
            <a:rPr lang="es-ES" sz="1800" b="1" i="0" dirty="0" smtClean="0"/>
            <a:t>Ejecución, </a:t>
          </a:r>
          <a:endParaRPr lang="es-ES" sz="1800" b="1" i="0" dirty="0"/>
        </a:p>
      </dgm:t>
    </dgm:pt>
    <dgm:pt modelId="{9DC66AC5-22EF-A247-9898-3D9338D83C63}" type="parTrans" cxnId="{282F568B-C68E-E644-99C6-45BBF13506D5}">
      <dgm:prSet/>
      <dgm:spPr/>
      <dgm:t>
        <a:bodyPr/>
        <a:lstStyle/>
        <a:p>
          <a:endParaRPr lang="es-ES"/>
        </a:p>
      </dgm:t>
    </dgm:pt>
    <dgm:pt modelId="{A57842CA-0DFA-7749-9548-F0C6D8540C53}" type="sibTrans" cxnId="{282F568B-C68E-E644-99C6-45BBF13506D5}">
      <dgm:prSet/>
      <dgm:spPr/>
      <dgm:t>
        <a:bodyPr/>
        <a:lstStyle/>
        <a:p>
          <a:endParaRPr lang="es-ES"/>
        </a:p>
      </dgm:t>
    </dgm:pt>
    <dgm:pt modelId="{75EEBEAA-3F28-6E49-9A2F-EB3D2BA52E15}">
      <dgm:prSet custT="1"/>
      <dgm:spPr/>
      <dgm:t>
        <a:bodyPr/>
        <a:lstStyle/>
        <a:p>
          <a:r>
            <a:rPr lang="es-ES" sz="1800" b="1" i="0" dirty="0" smtClean="0"/>
            <a:t>Monitoreo y seguimiento, </a:t>
          </a:r>
          <a:endParaRPr lang="es-ES" sz="1800" b="1" i="0" dirty="0"/>
        </a:p>
      </dgm:t>
    </dgm:pt>
    <dgm:pt modelId="{F8141ECB-3954-6247-B453-4655B3161CD4}" type="parTrans" cxnId="{3FA12F35-C110-324C-8A96-496DC2DB6D3D}">
      <dgm:prSet/>
      <dgm:spPr/>
      <dgm:t>
        <a:bodyPr/>
        <a:lstStyle/>
        <a:p>
          <a:endParaRPr lang="es-ES"/>
        </a:p>
      </dgm:t>
    </dgm:pt>
    <dgm:pt modelId="{19E8F751-E7E6-FE41-BCCE-BAAF71641A3E}" type="sibTrans" cxnId="{3FA12F35-C110-324C-8A96-496DC2DB6D3D}">
      <dgm:prSet/>
      <dgm:spPr/>
      <dgm:t>
        <a:bodyPr/>
        <a:lstStyle/>
        <a:p>
          <a:endParaRPr lang="es-ES"/>
        </a:p>
      </dgm:t>
    </dgm:pt>
    <dgm:pt modelId="{ACC7413E-177D-444D-BEFD-5FC15B6CF8E6}">
      <dgm:prSet custT="1"/>
      <dgm:spPr/>
      <dgm:t>
        <a:bodyPr/>
        <a:lstStyle/>
        <a:p>
          <a:r>
            <a:rPr lang="es-ES" sz="1800" b="1" i="0" dirty="0" smtClean="0"/>
            <a:t>Cierre, </a:t>
          </a:r>
          <a:endParaRPr lang="es-ES" sz="1800" b="1" i="0" dirty="0"/>
        </a:p>
      </dgm:t>
    </dgm:pt>
    <dgm:pt modelId="{04F2FB63-A13A-F541-B073-104A54D37746}" type="parTrans" cxnId="{F890F29A-CBF7-9E4C-A6E2-55E1D7988E85}">
      <dgm:prSet/>
      <dgm:spPr/>
      <dgm:t>
        <a:bodyPr/>
        <a:lstStyle/>
        <a:p>
          <a:endParaRPr lang="es-ES"/>
        </a:p>
      </dgm:t>
    </dgm:pt>
    <dgm:pt modelId="{C01B2E1C-DBC7-0C49-91B3-230B7DEF7CB6}" type="sibTrans" cxnId="{F890F29A-CBF7-9E4C-A6E2-55E1D7988E85}">
      <dgm:prSet/>
      <dgm:spPr/>
      <dgm:t>
        <a:bodyPr/>
        <a:lstStyle/>
        <a:p>
          <a:endParaRPr lang="es-ES"/>
        </a:p>
      </dgm:t>
    </dgm:pt>
    <dgm:pt modelId="{29B61C79-2CF1-C34A-9358-735B7685B784}">
      <dgm:prSet custT="1"/>
      <dgm:spPr/>
      <dgm:t>
        <a:bodyPr/>
        <a:lstStyle/>
        <a:p>
          <a:pPr algn="just"/>
          <a:r>
            <a:rPr lang="es-ES" sz="2200" b="1" dirty="0" smtClean="0"/>
            <a:t>La </a:t>
          </a:r>
          <a:r>
            <a:rPr lang="es-ES" sz="2200" b="1" i="1" dirty="0" smtClean="0"/>
            <a:t>Guía del PMBOK® </a:t>
          </a:r>
          <a:r>
            <a:rPr lang="es-ES" sz="2200" b="1" dirty="0" smtClean="0"/>
            <a:t>describe la naturaleza de los procesos de la dirección de </a:t>
          </a:r>
          <a:r>
            <a:rPr lang="es-ES" sz="2200" b="1" dirty="0" smtClean="0"/>
            <a:t>proyectos.</a:t>
          </a:r>
        </a:p>
        <a:p>
          <a:pPr algn="just"/>
          <a:r>
            <a:rPr lang="es-ES" sz="2200" b="1" dirty="0" smtClean="0"/>
            <a:t>En </a:t>
          </a:r>
          <a:r>
            <a:rPr lang="es-ES" sz="2200" b="1" dirty="0" smtClean="0"/>
            <a:t>términos de la integración entre los </a:t>
          </a:r>
          <a:r>
            <a:rPr lang="es-ES" sz="2200" b="1" dirty="0" smtClean="0"/>
            <a:t>procesos, sus </a:t>
          </a:r>
          <a:r>
            <a:rPr lang="es-ES" sz="2200" b="1" dirty="0" smtClean="0"/>
            <a:t>interacciones y </a:t>
          </a:r>
          <a:r>
            <a:rPr lang="es-ES" sz="2200" b="1" dirty="0" smtClean="0"/>
            <a:t> </a:t>
          </a:r>
          <a:r>
            <a:rPr lang="es-ES" sz="2200" b="1" dirty="0" smtClean="0"/>
            <a:t>los propósitos a los que responden. </a:t>
          </a:r>
          <a:r>
            <a:rPr lang="es-ES" sz="2200" b="1" i="0" dirty="0" smtClean="0"/>
            <a:t>PMBOK®. </a:t>
          </a:r>
          <a:endParaRPr lang="es-ES" sz="2200" b="1" i="0" dirty="0"/>
        </a:p>
      </dgm:t>
    </dgm:pt>
    <dgm:pt modelId="{E567B6CC-1455-514C-8E9F-6E536EE82C4A}" type="parTrans" cxnId="{B15FABDA-A92B-8B40-A7BD-E45124768EE3}">
      <dgm:prSet/>
      <dgm:spPr/>
      <dgm:t>
        <a:bodyPr/>
        <a:lstStyle/>
        <a:p>
          <a:endParaRPr lang="es-ES"/>
        </a:p>
      </dgm:t>
    </dgm:pt>
    <dgm:pt modelId="{F968E88B-8309-1D45-B321-1A6EFE30BC6C}" type="sibTrans" cxnId="{B15FABDA-A92B-8B40-A7BD-E45124768EE3}">
      <dgm:prSet/>
      <dgm:spPr/>
      <dgm:t>
        <a:bodyPr/>
        <a:lstStyle/>
        <a:p>
          <a:endParaRPr lang="es-ES"/>
        </a:p>
      </dgm:t>
    </dgm:pt>
    <dgm:pt modelId="{602986F3-D67F-A049-82BA-B743BF4B7F83}">
      <dgm:prSet custT="1"/>
      <dgm:spPr/>
      <dgm:t>
        <a:bodyPr/>
        <a:lstStyle/>
        <a:p>
          <a:r>
            <a:rPr lang="es-ES" sz="1800" b="1" i="0" dirty="0" smtClean="0"/>
            <a:t>Inicio,</a:t>
          </a:r>
          <a:endParaRPr lang="es-ES" sz="3600" b="1" i="0" dirty="0"/>
        </a:p>
      </dgm:t>
    </dgm:pt>
    <dgm:pt modelId="{2429A1FA-2C7D-0840-8AA1-1FF1006B0908}" type="parTrans" cxnId="{5B836640-8762-3942-8E95-4598FB295581}">
      <dgm:prSet/>
      <dgm:spPr/>
      <dgm:t>
        <a:bodyPr/>
        <a:lstStyle/>
        <a:p>
          <a:endParaRPr lang="es-ES"/>
        </a:p>
      </dgm:t>
    </dgm:pt>
    <dgm:pt modelId="{D21F1A4C-1D95-574B-AD24-240F47BB5E24}" type="sibTrans" cxnId="{5B836640-8762-3942-8E95-4598FB295581}">
      <dgm:prSet/>
      <dgm:spPr/>
      <dgm:t>
        <a:bodyPr/>
        <a:lstStyle/>
        <a:p>
          <a:endParaRPr lang="es-ES"/>
        </a:p>
      </dgm:t>
    </dgm:pt>
    <dgm:pt modelId="{E5D71F3F-1578-464C-AE57-FCAF2F4B0753}" type="pres">
      <dgm:prSet presAssocID="{92038145-4089-C644-92FD-5E3C01B993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3571A1E-CCD1-DD42-8F9E-FA93DA37F1FC}" type="pres">
      <dgm:prSet presAssocID="{17C8AEAE-D475-CF4F-8033-CE579B6318C8}" presName="parentText" presStyleLbl="node1" presStyleIdx="0" presStyleCnt="2" custScaleX="75472" custScaleY="43111" custLinFactNeighborX="-11966" custLinFactNeighborY="-3082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F2100D-9F7E-E64E-8183-C15CB8E2DEDA}" type="pres">
      <dgm:prSet presAssocID="{17C8AEAE-D475-CF4F-8033-CE579B6318C8}" presName="childText" presStyleLbl="revTx" presStyleIdx="0" presStyleCnt="1" custScaleY="13678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8407CB-E3BB-2A49-8CAD-6CC751382D05}" type="pres">
      <dgm:prSet presAssocID="{29B61C79-2CF1-C34A-9358-735B7685B78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B836640-8762-3942-8E95-4598FB295581}" srcId="{17C8AEAE-D475-CF4F-8033-CE579B6318C8}" destId="{602986F3-D67F-A049-82BA-B743BF4B7F83}" srcOrd="0" destOrd="0" parTransId="{2429A1FA-2C7D-0840-8AA1-1FF1006B0908}" sibTransId="{D21F1A4C-1D95-574B-AD24-240F47BB5E24}"/>
    <dgm:cxn modelId="{B15FABDA-A92B-8B40-A7BD-E45124768EE3}" srcId="{92038145-4089-C644-92FD-5E3C01B99375}" destId="{29B61C79-2CF1-C34A-9358-735B7685B784}" srcOrd="1" destOrd="0" parTransId="{E567B6CC-1455-514C-8E9F-6E536EE82C4A}" sibTransId="{F968E88B-8309-1D45-B321-1A6EFE30BC6C}"/>
    <dgm:cxn modelId="{DEFF3355-E47E-D44F-92DD-8C60C857E3DD}" srcId="{17C8AEAE-D475-CF4F-8033-CE579B6318C8}" destId="{E75ED28C-97E8-A646-8550-EED74953C1B5}" srcOrd="1" destOrd="0" parTransId="{B9707454-83A7-EB48-8A38-D6B97E599027}" sibTransId="{CC570828-8001-504A-BC3E-8C194445C69A}"/>
    <dgm:cxn modelId="{282F568B-C68E-E644-99C6-45BBF13506D5}" srcId="{17C8AEAE-D475-CF4F-8033-CE579B6318C8}" destId="{BD8F4106-3E67-EC4E-B30E-DB942D94910D}" srcOrd="2" destOrd="0" parTransId="{9DC66AC5-22EF-A247-9898-3D9338D83C63}" sibTransId="{A57842CA-0DFA-7749-9548-F0C6D8540C53}"/>
    <dgm:cxn modelId="{9B237D72-26C5-4411-B378-280CBFD2D125}" type="presOf" srcId="{17C8AEAE-D475-CF4F-8033-CE579B6318C8}" destId="{A3571A1E-CCD1-DD42-8F9E-FA93DA37F1FC}" srcOrd="0" destOrd="0" presId="urn:microsoft.com/office/officeart/2005/8/layout/vList2"/>
    <dgm:cxn modelId="{3FA12F35-C110-324C-8A96-496DC2DB6D3D}" srcId="{17C8AEAE-D475-CF4F-8033-CE579B6318C8}" destId="{75EEBEAA-3F28-6E49-9A2F-EB3D2BA52E15}" srcOrd="3" destOrd="0" parTransId="{F8141ECB-3954-6247-B453-4655B3161CD4}" sibTransId="{19E8F751-E7E6-FE41-BCCE-BAAF71641A3E}"/>
    <dgm:cxn modelId="{C3DE310A-F57B-4906-A1F2-8DDB6CAD9B7D}" type="presOf" srcId="{92038145-4089-C644-92FD-5E3C01B99375}" destId="{E5D71F3F-1578-464C-AE57-FCAF2F4B0753}" srcOrd="0" destOrd="0" presId="urn:microsoft.com/office/officeart/2005/8/layout/vList2"/>
    <dgm:cxn modelId="{52FDFE26-9585-654A-BB04-F49F9172E1DC}" srcId="{92038145-4089-C644-92FD-5E3C01B99375}" destId="{17C8AEAE-D475-CF4F-8033-CE579B6318C8}" srcOrd="0" destOrd="0" parTransId="{927854CA-1F13-744F-ADF5-1FB4E73B707B}" sibTransId="{7AFF86EC-283F-1344-93B3-4A1D9DB2E986}"/>
    <dgm:cxn modelId="{BD521A5E-C251-4A77-A8CA-5376EA65B214}" type="presOf" srcId="{E75ED28C-97E8-A646-8550-EED74953C1B5}" destId="{DFF2100D-9F7E-E64E-8183-C15CB8E2DEDA}" srcOrd="0" destOrd="1" presId="urn:microsoft.com/office/officeart/2005/8/layout/vList2"/>
    <dgm:cxn modelId="{FA8F9B7C-FDB0-4E1C-9B0B-ED935AF79712}" type="presOf" srcId="{75EEBEAA-3F28-6E49-9A2F-EB3D2BA52E15}" destId="{DFF2100D-9F7E-E64E-8183-C15CB8E2DEDA}" srcOrd="0" destOrd="3" presId="urn:microsoft.com/office/officeart/2005/8/layout/vList2"/>
    <dgm:cxn modelId="{1BAD5108-C66A-44EF-A829-B0A8E3A493B1}" type="presOf" srcId="{BD8F4106-3E67-EC4E-B30E-DB942D94910D}" destId="{DFF2100D-9F7E-E64E-8183-C15CB8E2DEDA}" srcOrd="0" destOrd="2" presId="urn:microsoft.com/office/officeart/2005/8/layout/vList2"/>
    <dgm:cxn modelId="{F890F29A-CBF7-9E4C-A6E2-55E1D7988E85}" srcId="{17C8AEAE-D475-CF4F-8033-CE579B6318C8}" destId="{ACC7413E-177D-444D-BEFD-5FC15B6CF8E6}" srcOrd="4" destOrd="0" parTransId="{04F2FB63-A13A-F541-B073-104A54D37746}" sibTransId="{C01B2E1C-DBC7-0C49-91B3-230B7DEF7CB6}"/>
    <dgm:cxn modelId="{2AC4D965-05D3-417B-94ED-A5CA26074744}" type="presOf" srcId="{29B61C79-2CF1-C34A-9358-735B7685B784}" destId="{718407CB-E3BB-2A49-8CAD-6CC751382D05}" srcOrd="0" destOrd="0" presId="urn:microsoft.com/office/officeart/2005/8/layout/vList2"/>
    <dgm:cxn modelId="{BEDEBC34-D667-4C80-9683-A26E2C23F055}" type="presOf" srcId="{ACC7413E-177D-444D-BEFD-5FC15B6CF8E6}" destId="{DFF2100D-9F7E-E64E-8183-C15CB8E2DEDA}" srcOrd="0" destOrd="4" presId="urn:microsoft.com/office/officeart/2005/8/layout/vList2"/>
    <dgm:cxn modelId="{304DF556-7D57-450D-B456-11CE99E4C2AB}" type="presOf" srcId="{602986F3-D67F-A049-82BA-B743BF4B7F83}" destId="{DFF2100D-9F7E-E64E-8183-C15CB8E2DEDA}" srcOrd="0" destOrd="0" presId="urn:microsoft.com/office/officeart/2005/8/layout/vList2"/>
    <dgm:cxn modelId="{089F4491-F3AE-4856-9E4A-8C88CE440C78}" type="presParOf" srcId="{E5D71F3F-1578-464C-AE57-FCAF2F4B0753}" destId="{A3571A1E-CCD1-DD42-8F9E-FA93DA37F1FC}" srcOrd="0" destOrd="0" presId="urn:microsoft.com/office/officeart/2005/8/layout/vList2"/>
    <dgm:cxn modelId="{E34BF04F-0337-4A09-B5FE-AA9B66D467B6}" type="presParOf" srcId="{E5D71F3F-1578-464C-AE57-FCAF2F4B0753}" destId="{DFF2100D-9F7E-E64E-8183-C15CB8E2DEDA}" srcOrd="1" destOrd="0" presId="urn:microsoft.com/office/officeart/2005/8/layout/vList2"/>
    <dgm:cxn modelId="{1B221B77-1E56-48AF-86C7-024D8F31B0E4}" type="presParOf" srcId="{E5D71F3F-1578-464C-AE57-FCAF2F4B0753}" destId="{718407CB-E3BB-2A49-8CAD-6CC751382D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038145-4089-C644-92FD-5E3C01B99375}" type="doc">
      <dgm:prSet loTypeId="urn:microsoft.com/office/officeart/2005/8/layout/vList2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7C8AEAE-D475-CF4F-8033-CE579B6318C8}">
      <dgm:prSet custT="1"/>
      <dgm:spPr/>
      <dgm:t>
        <a:bodyPr/>
        <a:lstStyle/>
        <a:p>
          <a:r>
            <a:rPr lang="es-ES" sz="2800" b="1" i="0" dirty="0" smtClean="0"/>
            <a:t>Las Áreas de Conocimiento son:</a:t>
          </a:r>
          <a:endParaRPr lang="es-ES" sz="2800" b="1" i="0" dirty="0"/>
        </a:p>
      </dgm:t>
    </dgm:pt>
    <dgm:pt modelId="{927854CA-1F13-744F-ADF5-1FB4E73B707B}" type="parTrans" cxnId="{52FDFE26-9585-654A-BB04-F49F9172E1DC}">
      <dgm:prSet/>
      <dgm:spPr/>
      <dgm:t>
        <a:bodyPr/>
        <a:lstStyle/>
        <a:p>
          <a:endParaRPr lang="es-ES"/>
        </a:p>
      </dgm:t>
    </dgm:pt>
    <dgm:pt modelId="{7AFF86EC-283F-1344-93B3-4A1D9DB2E986}" type="sibTrans" cxnId="{52FDFE26-9585-654A-BB04-F49F9172E1DC}">
      <dgm:prSet/>
      <dgm:spPr/>
      <dgm:t>
        <a:bodyPr/>
        <a:lstStyle/>
        <a:p>
          <a:endParaRPr lang="es-ES"/>
        </a:p>
      </dgm:t>
    </dgm:pt>
    <dgm:pt modelId="{65161D28-B522-454B-9D60-C034EEBEE61B}">
      <dgm:prSet custT="1"/>
      <dgm:spPr/>
      <dgm:t>
        <a:bodyPr/>
        <a:lstStyle/>
        <a:p>
          <a:r>
            <a:rPr lang="es-ES" sz="1800" b="1" i="0" dirty="0" smtClean="0"/>
            <a:t>Gestión de la Integración del Proyecto,</a:t>
          </a:r>
          <a:endParaRPr lang="es-ES" sz="1800" b="1" i="0" dirty="0"/>
        </a:p>
      </dgm:t>
    </dgm:pt>
    <dgm:pt modelId="{7008BD6F-6860-BC49-AE2B-1391EA288B0F}" type="parTrans" cxnId="{0F9D4E5B-919D-F043-B56A-174BF2407762}">
      <dgm:prSet/>
      <dgm:spPr/>
      <dgm:t>
        <a:bodyPr/>
        <a:lstStyle/>
        <a:p>
          <a:endParaRPr lang="es-ES"/>
        </a:p>
      </dgm:t>
    </dgm:pt>
    <dgm:pt modelId="{2C499172-5A84-2A47-BF04-FBE647F118D7}" type="sibTrans" cxnId="{0F9D4E5B-919D-F043-B56A-174BF2407762}">
      <dgm:prSet/>
      <dgm:spPr/>
      <dgm:t>
        <a:bodyPr/>
        <a:lstStyle/>
        <a:p>
          <a:endParaRPr lang="es-ES"/>
        </a:p>
      </dgm:t>
    </dgm:pt>
    <dgm:pt modelId="{E75ED28C-97E8-A646-8550-EED74953C1B5}">
      <dgm:prSet custT="1"/>
      <dgm:spPr/>
      <dgm:t>
        <a:bodyPr/>
        <a:lstStyle/>
        <a:p>
          <a:r>
            <a:rPr lang="es-ES" sz="1800" b="1" i="0" dirty="0" smtClean="0"/>
            <a:t>Gestión del Alcance del Proyecto, </a:t>
          </a:r>
          <a:endParaRPr lang="es-ES" sz="1800" b="1" i="0" dirty="0"/>
        </a:p>
      </dgm:t>
    </dgm:pt>
    <dgm:pt modelId="{B9707454-83A7-EB48-8A38-D6B97E599027}" type="parTrans" cxnId="{DEFF3355-E47E-D44F-92DD-8C60C857E3DD}">
      <dgm:prSet/>
      <dgm:spPr/>
      <dgm:t>
        <a:bodyPr/>
        <a:lstStyle/>
        <a:p>
          <a:endParaRPr lang="es-ES"/>
        </a:p>
      </dgm:t>
    </dgm:pt>
    <dgm:pt modelId="{CC570828-8001-504A-BC3E-8C194445C69A}" type="sibTrans" cxnId="{DEFF3355-E47E-D44F-92DD-8C60C857E3DD}">
      <dgm:prSet/>
      <dgm:spPr/>
      <dgm:t>
        <a:bodyPr/>
        <a:lstStyle/>
        <a:p>
          <a:endParaRPr lang="es-ES"/>
        </a:p>
      </dgm:t>
    </dgm:pt>
    <dgm:pt modelId="{BD8F4106-3E67-EC4E-B30E-DB942D94910D}">
      <dgm:prSet custT="1"/>
      <dgm:spPr/>
      <dgm:t>
        <a:bodyPr/>
        <a:lstStyle/>
        <a:p>
          <a:r>
            <a:rPr lang="es-ES" sz="1800" b="1" i="0" dirty="0" smtClean="0"/>
            <a:t>Gestión del Tiempo del Proyecto, </a:t>
          </a:r>
          <a:endParaRPr lang="es-ES" sz="1800" b="1" i="0" dirty="0"/>
        </a:p>
      </dgm:t>
    </dgm:pt>
    <dgm:pt modelId="{9DC66AC5-22EF-A247-9898-3D9338D83C63}" type="parTrans" cxnId="{282F568B-C68E-E644-99C6-45BBF13506D5}">
      <dgm:prSet/>
      <dgm:spPr/>
      <dgm:t>
        <a:bodyPr/>
        <a:lstStyle/>
        <a:p>
          <a:endParaRPr lang="es-ES"/>
        </a:p>
      </dgm:t>
    </dgm:pt>
    <dgm:pt modelId="{A57842CA-0DFA-7749-9548-F0C6D8540C53}" type="sibTrans" cxnId="{282F568B-C68E-E644-99C6-45BBF13506D5}">
      <dgm:prSet/>
      <dgm:spPr/>
      <dgm:t>
        <a:bodyPr/>
        <a:lstStyle/>
        <a:p>
          <a:endParaRPr lang="es-ES"/>
        </a:p>
      </dgm:t>
    </dgm:pt>
    <dgm:pt modelId="{75EEBEAA-3F28-6E49-9A2F-EB3D2BA52E15}">
      <dgm:prSet custT="1"/>
      <dgm:spPr/>
      <dgm:t>
        <a:bodyPr/>
        <a:lstStyle/>
        <a:p>
          <a:r>
            <a:rPr lang="es-ES" sz="1800" b="1" i="0" dirty="0" smtClean="0"/>
            <a:t>Gestión de los Costos del Proyecto, </a:t>
          </a:r>
          <a:endParaRPr lang="es-ES" sz="1800" b="1" i="0" dirty="0"/>
        </a:p>
      </dgm:t>
    </dgm:pt>
    <dgm:pt modelId="{F8141ECB-3954-6247-B453-4655B3161CD4}" type="parTrans" cxnId="{3FA12F35-C110-324C-8A96-496DC2DB6D3D}">
      <dgm:prSet/>
      <dgm:spPr/>
      <dgm:t>
        <a:bodyPr/>
        <a:lstStyle/>
        <a:p>
          <a:endParaRPr lang="es-ES"/>
        </a:p>
      </dgm:t>
    </dgm:pt>
    <dgm:pt modelId="{19E8F751-E7E6-FE41-BCCE-BAAF71641A3E}" type="sibTrans" cxnId="{3FA12F35-C110-324C-8A96-496DC2DB6D3D}">
      <dgm:prSet/>
      <dgm:spPr/>
      <dgm:t>
        <a:bodyPr/>
        <a:lstStyle/>
        <a:p>
          <a:endParaRPr lang="es-ES"/>
        </a:p>
      </dgm:t>
    </dgm:pt>
    <dgm:pt modelId="{ACC7413E-177D-444D-BEFD-5FC15B6CF8E6}">
      <dgm:prSet custT="1"/>
      <dgm:spPr/>
      <dgm:t>
        <a:bodyPr/>
        <a:lstStyle/>
        <a:p>
          <a:r>
            <a:rPr lang="es-ES" sz="1800" b="1" i="0" dirty="0" smtClean="0"/>
            <a:t>Gestión de la Calidad del Proyecto, </a:t>
          </a:r>
          <a:endParaRPr lang="es-ES" sz="1800" b="1" i="0" dirty="0"/>
        </a:p>
      </dgm:t>
    </dgm:pt>
    <dgm:pt modelId="{04F2FB63-A13A-F541-B073-104A54D37746}" type="parTrans" cxnId="{F890F29A-CBF7-9E4C-A6E2-55E1D7988E85}">
      <dgm:prSet/>
      <dgm:spPr/>
      <dgm:t>
        <a:bodyPr/>
        <a:lstStyle/>
        <a:p>
          <a:endParaRPr lang="es-ES"/>
        </a:p>
      </dgm:t>
    </dgm:pt>
    <dgm:pt modelId="{C01B2E1C-DBC7-0C49-91B3-230B7DEF7CB6}" type="sibTrans" cxnId="{F890F29A-CBF7-9E4C-A6E2-55E1D7988E85}">
      <dgm:prSet/>
      <dgm:spPr/>
      <dgm:t>
        <a:bodyPr/>
        <a:lstStyle/>
        <a:p>
          <a:endParaRPr lang="es-ES"/>
        </a:p>
      </dgm:t>
    </dgm:pt>
    <dgm:pt modelId="{A644D419-45B0-0747-B617-D64AF404C310}">
      <dgm:prSet custT="1"/>
      <dgm:spPr/>
      <dgm:t>
        <a:bodyPr/>
        <a:lstStyle/>
        <a:p>
          <a:r>
            <a:rPr lang="es-ES" sz="1800" b="1" i="0" dirty="0" smtClean="0"/>
            <a:t>Gestión de los Recursos Humanos del Proyecto,</a:t>
          </a:r>
          <a:endParaRPr lang="es-ES" sz="1800" b="1" i="0" dirty="0"/>
        </a:p>
      </dgm:t>
    </dgm:pt>
    <dgm:pt modelId="{B9FFA9F4-6A12-2D4B-ABD4-748DA80BE4B0}" type="parTrans" cxnId="{7597FC52-1440-374C-AAE8-71F02E7EBEB2}">
      <dgm:prSet/>
      <dgm:spPr/>
      <dgm:t>
        <a:bodyPr/>
        <a:lstStyle/>
        <a:p>
          <a:endParaRPr lang="es-ES"/>
        </a:p>
      </dgm:t>
    </dgm:pt>
    <dgm:pt modelId="{7C119FC3-1BAB-BA46-A508-C2B0564C2463}" type="sibTrans" cxnId="{7597FC52-1440-374C-AAE8-71F02E7EBEB2}">
      <dgm:prSet/>
      <dgm:spPr/>
      <dgm:t>
        <a:bodyPr/>
        <a:lstStyle/>
        <a:p>
          <a:endParaRPr lang="es-ES"/>
        </a:p>
      </dgm:t>
    </dgm:pt>
    <dgm:pt modelId="{B4AAF7DA-8554-1D46-AA9D-A310EA0971EF}">
      <dgm:prSet custT="1"/>
      <dgm:spPr/>
      <dgm:t>
        <a:bodyPr/>
        <a:lstStyle/>
        <a:p>
          <a:r>
            <a:rPr lang="es-ES" sz="1800" b="1" i="0" dirty="0" err="1" smtClean="0"/>
            <a:t>Gestión</a:t>
          </a:r>
          <a:r>
            <a:rPr lang="es-ES" sz="1800" b="1" i="0" dirty="0" smtClean="0"/>
            <a:t> de las Comunicaciones del Proyecto, </a:t>
          </a:r>
          <a:endParaRPr lang="es-ES" sz="1800" b="1" i="0" dirty="0"/>
        </a:p>
      </dgm:t>
    </dgm:pt>
    <dgm:pt modelId="{1FC9F2A5-7934-B94A-8E55-9AF9F5062832}" type="parTrans" cxnId="{90C56F2E-52E1-3644-B041-ED89C8CC5314}">
      <dgm:prSet/>
      <dgm:spPr/>
      <dgm:t>
        <a:bodyPr/>
        <a:lstStyle/>
        <a:p>
          <a:endParaRPr lang="es-ES"/>
        </a:p>
      </dgm:t>
    </dgm:pt>
    <dgm:pt modelId="{6109C5C6-DCEC-0046-8E8D-58F0A25BC34A}" type="sibTrans" cxnId="{90C56F2E-52E1-3644-B041-ED89C8CC5314}">
      <dgm:prSet/>
      <dgm:spPr/>
      <dgm:t>
        <a:bodyPr/>
        <a:lstStyle/>
        <a:p>
          <a:endParaRPr lang="es-ES"/>
        </a:p>
      </dgm:t>
    </dgm:pt>
    <dgm:pt modelId="{68B92F7B-B824-DB47-98F9-1D4324A6791A}">
      <dgm:prSet custT="1"/>
      <dgm:spPr/>
      <dgm:t>
        <a:bodyPr/>
        <a:lstStyle/>
        <a:p>
          <a:r>
            <a:rPr lang="es-ES" sz="1800" b="1" i="0" dirty="0" smtClean="0"/>
            <a:t>Gestión de los Riesgos del Proyecto, </a:t>
          </a:r>
          <a:endParaRPr lang="es-ES" sz="1800" b="1" i="0" dirty="0"/>
        </a:p>
      </dgm:t>
    </dgm:pt>
    <dgm:pt modelId="{8A92F341-B6E7-CF45-8336-9ADAD3DC0068}" type="parTrans" cxnId="{6DE00332-E9F1-D04C-B2E2-58202886BB3F}">
      <dgm:prSet/>
      <dgm:spPr/>
      <dgm:t>
        <a:bodyPr/>
        <a:lstStyle/>
        <a:p>
          <a:endParaRPr lang="es-ES"/>
        </a:p>
      </dgm:t>
    </dgm:pt>
    <dgm:pt modelId="{3BDDC139-3469-104A-9F7D-9700E49D1004}" type="sibTrans" cxnId="{6DE00332-E9F1-D04C-B2E2-58202886BB3F}">
      <dgm:prSet/>
      <dgm:spPr/>
      <dgm:t>
        <a:bodyPr/>
        <a:lstStyle/>
        <a:p>
          <a:endParaRPr lang="es-ES"/>
        </a:p>
      </dgm:t>
    </dgm:pt>
    <dgm:pt modelId="{4B084AA3-F0EF-AD46-8554-8496DDD5EE10}">
      <dgm:prSet custT="1"/>
      <dgm:spPr/>
      <dgm:t>
        <a:bodyPr/>
        <a:lstStyle/>
        <a:p>
          <a:r>
            <a:rPr lang="es-ES" sz="1800" b="1" i="0" dirty="0" smtClean="0"/>
            <a:t>Gestión de las Adquisiciones del Proyecto y </a:t>
          </a:r>
          <a:endParaRPr lang="es-ES" sz="1800" b="1" i="0" dirty="0"/>
        </a:p>
      </dgm:t>
    </dgm:pt>
    <dgm:pt modelId="{2E6311E6-E545-1B4D-ACF1-F2C1B9806A55}" type="parTrans" cxnId="{4CE909C6-B58A-FF4E-A77B-5CB24E016F1B}">
      <dgm:prSet/>
      <dgm:spPr/>
      <dgm:t>
        <a:bodyPr/>
        <a:lstStyle/>
        <a:p>
          <a:endParaRPr lang="es-ES"/>
        </a:p>
      </dgm:t>
    </dgm:pt>
    <dgm:pt modelId="{6B63762B-FEF4-C940-87AD-5E8A6E4E8F81}" type="sibTrans" cxnId="{4CE909C6-B58A-FF4E-A77B-5CB24E016F1B}">
      <dgm:prSet/>
      <dgm:spPr/>
      <dgm:t>
        <a:bodyPr/>
        <a:lstStyle/>
        <a:p>
          <a:endParaRPr lang="es-ES"/>
        </a:p>
      </dgm:t>
    </dgm:pt>
    <dgm:pt modelId="{E40B3B50-5EB1-484C-BAAC-44CBAFA9141E}">
      <dgm:prSet custT="1"/>
      <dgm:spPr/>
      <dgm:t>
        <a:bodyPr/>
        <a:lstStyle/>
        <a:p>
          <a:r>
            <a:rPr lang="es-ES" sz="1800" b="1" i="0" dirty="0" smtClean="0"/>
            <a:t>Gestión de los Interesados del Proyecto.</a:t>
          </a:r>
          <a:endParaRPr lang="es-ES" sz="1800" b="1" i="0" dirty="0"/>
        </a:p>
      </dgm:t>
    </dgm:pt>
    <dgm:pt modelId="{482FBF7D-ADB2-AB46-8F61-5875303493F6}" type="parTrans" cxnId="{F0B8246F-71B5-C946-B403-1FD77810234E}">
      <dgm:prSet/>
      <dgm:spPr/>
      <dgm:t>
        <a:bodyPr/>
        <a:lstStyle/>
        <a:p>
          <a:endParaRPr lang="es-ES"/>
        </a:p>
      </dgm:t>
    </dgm:pt>
    <dgm:pt modelId="{CEEF3239-D812-BE4A-BCB1-6E3F5BFB7CD7}" type="sibTrans" cxnId="{F0B8246F-71B5-C946-B403-1FD77810234E}">
      <dgm:prSet/>
      <dgm:spPr/>
      <dgm:t>
        <a:bodyPr/>
        <a:lstStyle/>
        <a:p>
          <a:endParaRPr lang="es-ES"/>
        </a:p>
      </dgm:t>
    </dgm:pt>
    <dgm:pt modelId="{7C2B36C2-B492-AA43-9472-0BEBA9A26EC8}">
      <dgm:prSet custT="1"/>
      <dgm:spPr/>
      <dgm:t>
        <a:bodyPr/>
        <a:lstStyle/>
        <a:p>
          <a:r>
            <a:rPr lang="es-ES" sz="1800" b="1" i="0" dirty="0" smtClean="0"/>
            <a:t>Gestión de los </a:t>
          </a:r>
          <a:r>
            <a:rPr lang="es-ES" sz="1800" b="1" i="0" dirty="0" err="1" smtClean="0"/>
            <a:t>Stakeholder</a:t>
          </a:r>
          <a:r>
            <a:rPr lang="es-ES" sz="1800" b="1" i="0" dirty="0" smtClean="0"/>
            <a:t> (agregado Febrero 2013 PMBOK 5ª Edición)</a:t>
          </a:r>
          <a:endParaRPr lang="es-ES" sz="1800" b="1" i="0" dirty="0"/>
        </a:p>
      </dgm:t>
    </dgm:pt>
    <dgm:pt modelId="{F19DA3C2-35CD-9B4B-A79C-E321748C14CF}" type="parTrans" cxnId="{93220BC5-B1A6-C142-99AD-F6D553EF7ED4}">
      <dgm:prSet/>
      <dgm:spPr/>
      <dgm:t>
        <a:bodyPr/>
        <a:lstStyle/>
        <a:p>
          <a:endParaRPr lang="es-ES"/>
        </a:p>
      </dgm:t>
    </dgm:pt>
    <dgm:pt modelId="{25AE7438-05F9-C043-9075-0522987EFDDC}" type="sibTrans" cxnId="{93220BC5-B1A6-C142-99AD-F6D553EF7ED4}">
      <dgm:prSet/>
      <dgm:spPr/>
      <dgm:t>
        <a:bodyPr/>
        <a:lstStyle/>
        <a:p>
          <a:endParaRPr lang="es-ES"/>
        </a:p>
      </dgm:t>
    </dgm:pt>
    <dgm:pt modelId="{29B61C79-2CF1-C34A-9358-735B7685B784}">
      <dgm:prSet custT="1"/>
      <dgm:spPr/>
      <dgm:t>
        <a:bodyPr/>
        <a:lstStyle/>
        <a:p>
          <a:pPr algn="just"/>
          <a:r>
            <a:rPr lang="es-ES" sz="2400" b="1" i="0" dirty="0" smtClean="0"/>
            <a:t>Cada una de las Áreas de Conocimiento se trata en una sección específica de la Guía del PMBOK®. </a:t>
          </a:r>
          <a:endParaRPr lang="es-ES" sz="2400" b="1" i="0" dirty="0"/>
        </a:p>
      </dgm:t>
    </dgm:pt>
    <dgm:pt modelId="{E567B6CC-1455-514C-8E9F-6E536EE82C4A}" type="parTrans" cxnId="{B15FABDA-A92B-8B40-A7BD-E45124768EE3}">
      <dgm:prSet/>
      <dgm:spPr/>
      <dgm:t>
        <a:bodyPr/>
        <a:lstStyle/>
        <a:p>
          <a:endParaRPr lang="es-ES"/>
        </a:p>
      </dgm:t>
    </dgm:pt>
    <dgm:pt modelId="{F968E88B-8309-1D45-B321-1A6EFE30BC6C}" type="sibTrans" cxnId="{B15FABDA-A92B-8B40-A7BD-E45124768EE3}">
      <dgm:prSet/>
      <dgm:spPr/>
      <dgm:t>
        <a:bodyPr/>
        <a:lstStyle/>
        <a:p>
          <a:endParaRPr lang="es-ES"/>
        </a:p>
      </dgm:t>
    </dgm:pt>
    <dgm:pt modelId="{C2C9863C-AB44-4307-A576-6B2259EFEEAB}">
      <dgm:prSet custT="1"/>
      <dgm:spPr/>
      <dgm:t>
        <a:bodyPr/>
        <a:lstStyle/>
        <a:p>
          <a:endParaRPr lang="es-ES" sz="1400" b="1" i="0" dirty="0"/>
        </a:p>
      </dgm:t>
    </dgm:pt>
    <dgm:pt modelId="{1130E38E-B348-4681-A532-90E923956076}" type="parTrans" cxnId="{625DF860-039A-4CDA-8214-4142CA86A354}">
      <dgm:prSet/>
      <dgm:spPr/>
      <dgm:t>
        <a:bodyPr/>
        <a:lstStyle/>
        <a:p>
          <a:endParaRPr lang="es-CL"/>
        </a:p>
      </dgm:t>
    </dgm:pt>
    <dgm:pt modelId="{E5EF496C-5860-4812-98F9-B0DDE155225D}" type="sibTrans" cxnId="{625DF860-039A-4CDA-8214-4142CA86A354}">
      <dgm:prSet/>
      <dgm:spPr/>
      <dgm:t>
        <a:bodyPr/>
        <a:lstStyle/>
        <a:p>
          <a:endParaRPr lang="es-CL"/>
        </a:p>
      </dgm:t>
    </dgm:pt>
    <dgm:pt modelId="{E5D71F3F-1578-464C-AE57-FCAF2F4B0753}" type="pres">
      <dgm:prSet presAssocID="{92038145-4089-C644-92FD-5E3C01B993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3571A1E-CCD1-DD42-8F9E-FA93DA37F1FC}" type="pres">
      <dgm:prSet presAssocID="{17C8AEAE-D475-CF4F-8033-CE579B6318C8}" presName="parentText" presStyleLbl="node1" presStyleIdx="0" presStyleCnt="2" custScaleY="55676" custLinFactNeighborX="128" custLinFactNeighborY="325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F2100D-9F7E-E64E-8183-C15CB8E2DEDA}" type="pres">
      <dgm:prSet presAssocID="{17C8AEAE-D475-CF4F-8033-CE579B6318C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8407CB-E3BB-2A49-8CAD-6CC751382D05}" type="pres">
      <dgm:prSet presAssocID="{29B61C79-2CF1-C34A-9358-735B7685B784}" presName="parentText" presStyleLbl="node1" presStyleIdx="1" presStyleCnt="2" custScaleY="7598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5FABDA-A92B-8B40-A7BD-E45124768EE3}" srcId="{92038145-4089-C644-92FD-5E3C01B99375}" destId="{29B61C79-2CF1-C34A-9358-735B7685B784}" srcOrd="1" destOrd="0" parTransId="{E567B6CC-1455-514C-8E9F-6E536EE82C4A}" sibTransId="{F968E88B-8309-1D45-B321-1A6EFE30BC6C}"/>
    <dgm:cxn modelId="{5D29F34E-1433-4B41-8866-8BAF8D1FF701}" type="presOf" srcId="{C2C9863C-AB44-4307-A576-6B2259EFEEAB}" destId="{DFF2100D-9F7E-E64E-8183-C15CB8E2DEDA}" srcOrd="0" destOrd="0" presId="urn:microsoft.com/office/officeart/2005/8/layout/vList2"/>
    <dgm:cxn modelId="{DEFF3355-E47E-D44F-92DD-8C60C857E3DD}" srcId="{17C8AEAE-D475-CF4F-8033-CE579B6318C8}" destId="{E75ED28C-97E8-A646-8550-EED74953C1B5}" srcOrd="2" destOrd="0" parTransId="{B9707454-83A7-EB48-8A38-D6B97E599027}" sibTransId="{CC570828-8001-504A-BC3E-8C194445C69A}"/>
    <dgm:cxn modelId="{625DF860-039A-4CDA-8214-4142CA86A354}" srcId="{17C8AEAE-D475-CF4F-8033-CE579B6318C8}" destId="{C2C9863C-AB44-4307-A576-6B2259EFEEAB}" srcOrd="0" destOrd="0" parTransId="{1130E38E-B348-4681-A532-90E923956076}" sibTransId="{E5EF496C-5860-4812-98F9-B0DDE155225D}"/>
    <dgm:cxn modelId="{B543FBB7-4338-4A94-884E-0031B830E721}" type="presOf" srcId="{7C2B36C2-B492-AA43-9472-0BEBA9A26EC8}" destId="{DFF2100D-9F7E-E64E-8183-C15CB8E2DEDA}" srcOrd="0" destOrd="11" presId="urn:microsoft.com/office/officeart/2005/8/layout/vList2"/>
    <dgm:cxn modelId="{282F568B-C68E-E644-99C6-45BBF13506D5}" srcId="{17C8AEAE-D475-CF4F-8033-CE579B6318C8}" destId="{BD8F4106-3E67-EC4E-B30E-DB942D94910D}" srcOrd="3" destOrd="0" parTransId="{9DC66AC5-22EF-A247-9898-3D9338D83C63}" sibTransId="{A57842CA-0DFA-7749-9548-F0C6D8540C53}"/>
    <dgm:cxn modelId="{3D03BA7C-6817-431B-910A-3D3C5249DD8E}" type="presOf" srcId="{E75ED28C-97E8-A646-8550-EED74953C1B5}" destId="{DFF2100D-9F7E-E64E-8183-C15CB8E2DEDA}" srcOrd="0" destOrd="2" presId="urn:microsoft.com/office/officeart/2005/8/layout/vList2"/>
    <dgm:cxn modelId="{206AD45C-AB0C-4942-B0C9-D7997AFD269D}" type="presOf" srcId="{68B92F7B-B824-DB47-98F9-1D4324A6791A}" destId="{DFF2100D-9F7E-E64E-8183-C15CB8E2DEDA}" srcOrd="0" destOrd="8" presId="urn:microsoft.com/office/officeart/2005/8/layout/vList2"/>
    <dgm:cxn modelId="{0F9D4E5B-919D-F043-B56A-174BF2407762}" srcId="{17C8AEAE-D475-CF4F-8033-CE579B6318C8}" destId="{65161D28-B522-454B-9D60-C034EEBEE61B}" srcOrd="1" destOrd="0" parTransId="{7008BD6F-6860-BC49-AE2B-1391EA288B0F}" sibTransId="{2C499172-5A84-2A47-BF04-FBE647F118D7}"/>
    <dgm:cxn modelId="{3FA12F35-C110-324C-8A96-496DC2DB6D3D}" srcId="{17C8AEAE-D475-CF4F-8033-CE579B6318C8}" destId="{75EEBEAA-3F28-6E49-9A2F-EB3D2BA52E15}" srcOrd="4" destOrd="0" parTransId="{F8141ECB-3954-6247-B453-4655B3161CD4}" sibTransId="{19E8F751-E7E6-FE41-BCCE-BAAF71641A3E}"/>
    <dgm:cxn modelId="{52FDFE26-9585-654A-BB04-F49F9172E1DC}" srcId="{92038145-4089-C644-92FD-5E3C01B99375}" destId="{17C8AEAE-D475-CF4F-8033-CE579B6318C8}" srcOrd="0" destOrd="0" parTransId="{927854CA-1F13-744F-ADF5-1FB4E73B707B}" sibTransId="{7AFF86EC-283F-1344-93B3-4A1D9DB2E986}"/>
    <dgm:cxn modelId="{F0B8246F-71B5-C946-B403-1FD77810234E}" srcId="{17C8AEAE-D475-CF4F-8033-CE579B6318C8}" destId="{E40B3B50-5EB1-484C-BAAC-44CBAFA9141E}" srcOrd="10" destOrd="0" parTransId="{482FBF7D-ADB2-AB46-8F61-5875303493F6}" sibTransId="{CEEF3239-D812-BE4A-BCB1-6E3F5BFB7CD7}"/>
    <dgm:cxn modelId="{574046FC-2BB4-454E-8191-3C417BD2C04A}" type="presOf" srcId="{B4AAF7DA-8554-1D46-AA9D-A310EA0971EF}" destId="{DFF2100D-9F7E-E64E-8183-C15CB8E2DEDA}" srcOrd="0" destOrd="7" presId="urn:microsoft.com/office/officeart/2005/8/layout/vList2"/>
    <dgm:cxn modelId="{90C56F2E-52E1-3644-B041-ED89C8CC5314}" srcId="{17C8AEAE-D475-CF4F-8033-CE579B6318C8}" destId="{B4AAF7DA-8554-1D46-AA9D-A310EA0971EF}" srcOrd="7" destOrd="0" parTransId="{1FC9F2A5-7934-B94A-8E55-9AF9F5062832}" sibTransId="{6109C5C6-DCEC-0046-8E8D-58F0A25BC34A}"/>
    <dgm:cxn modelId="{7597FC52-1440-374C-AAE8-71F02E7EBEB2}" srcId="{17C8AEAE-D475-CF4F-8033-CE579B6318C8}" destId="{A644D419-45B0-0747-B617-D64AF404C310}" srcOrd="6" destOrd="0" parTransId="{B9FFA9F4-6A12-2D4B-ABD4-748DA80BE4B0}" sibTransId="{7C119FC3-1BAB-BA46-A508-C2B0564C2463}"/>
    <dgm:cxn modelId="{94742E12-9EC8-4563-9452-BDF9C06B8656}" type="presOf" srcId="{75EEBEAA-3F28-6E49-9A2F-EB3D2BA52E15}" destId="{DFF2100D-9F7E-E64E-8183-C15CB8E2DEDA}" srcOrd="0" destOrd="4" presId="urn:microsoft.com/office/officeart/2005/8/layout/vList2"/>
    <dgm:cxn modelId="{864AD79B-50F1-4300-AAEC-D05F5A3935E5}" type="presOf" srcId="{29B61C79-2CF1-C34A-9358-735B7685B784}" destId="{718407CB-E3BB-2A49-8CAD-6CC751382D05}" srcOrd="0" destOrd="0" presId="urn:microsoft.com/office/officeart/2005/8/layout/vList2"/>
    <dgm:cxn modelId="{6DE00332-E9F1-D04C-B2E2-58202886BB3F}" srcId="{17C8AEAE-D475-CF4F-8033-CE579B6318C8}" destId="{68B92F7B-B824-DB47-98F9-1D4324A6791A}" srcOrd="8" destOrd="0" parTransId="{8A92F341-B6E7-CF45-8336-9ADAD3DC0068}" sibTransId="{3BDDC139-3469-104A-9F7D-9700E49D1004}"/>
    <dgm:cxn modelId="{F890F29A-CBF7-9E4C-A6E2-55E1D7988E85}" srcId="{17C8AEAE-D475-CF4F-8033-CE579B6318C8}" destId="{ACC7413E-177D-444D-BEFD-5FC15B6CF8E6}" srcOrd="5" destOrd="0" parTransId="{04F2FB63-A13A-F541-B073-104A54D37746}" sibTransId="{C01B2E1C-DBC7-0C49-91B3-230B7DEF7CB6}"/>
    <dgm:cxn modelId="{793D26B9-B22C-42F1-AC97-99B88EED0D52}" type="presOf" srcId="{A644D419-45B0-0747-B617-D64AF404C310}" destId="{DFF2100D-9F7E-E64E-8183-C15CB8E2DEDA}" srcOrd="0" destOrd="6" presId="urn:microsoft.com/office/officeart/2005/8/layout/vList2"/>
    <dgm:cxn modelId="{4CE909C6-B58A-FF4E-A77B-5CB24E016F1B}" srcId="{17C8AEAE-D475-CF4F-8033-CE579B6318C8}" destId="{4B084AA3-F0EF-AD46-8554-8496DDD5EE10}" srcOrd="9" destOrd="0" parTransId="{2E6311E6-E545-1B4D-ACF1-F2C1B9806A55}" sibTransId="{6B63762B-FEF4-C940-87AD-5E8A6E4E8F81}"/>
    <dgm:cxn modelId="{BDB577C5-3999-4AC5-807E-99F9826BEE33}" type="presOf" srcId="{E40B3B50-5EB1-484C-BAAC-44CBAFA9141E}" destId="{DFF2100D-9F7E-E64E-8183-C15CB8E2DEDA}" srcOrd="0" destOrd="10" presId="urn:microsoft.com/office/officeart/2005/8/layout/vList2"/>
    <dgm:cxn modelId="{3473C3A4-819E-4851-B6E6-F041B4E70907}" type="presOf" srcId="{BD8F4106-3E67-EC4E-B30E-DB942D94910D}" destId="{DFF2100D-9F7E-E64E-8183-C15CB8E2DEDA}" srcOrd="0" destOrd="3" presId="urn:microsoft.com/office/officeart/2005/8/layout/vList2"/>
    <dgm:cxn modelId="{4C5FC0AD-18F5-494F-BAEE-1CB0DA94312A}" type="presOf" srcId="{17C8AEAE-D475-CF4F-8033-CE579B6318C8}" destId="{A3571A1E-CCD1-DD42-8F9E-FA93DA37F1FC}" srcOrd="0" destOrd="0" presId="urn:microsoft.com/office/officeart/2005/8/layout/vList2"/>
    <dgm:cxn modelId="{46A7D081-14A2-4769-8524-2C47447DA8AF}" type="presOf" srcId="{ACC7413E-177D-444D-BEFD-5FC15B6CF8E6}" destId="{DFF2100D-9F7E-E64E-8183-C15CB8E2DEDA}" srcOrd="0" destOrd="5" presId="urn:microsoft.com/office/officeart/2005/8/layout/vList2"/>
    <dgm:cxn modelId="{07909926-AC5E-4D50-A4B8-96649AB42DD7}" type="presOf" srcId="{92038145-4089-C644-92FD-5E3C01B99375}" destId="{E5D71F3F-1578-464C-AE57-FCAF2F4B0753}" srcOrd="0" destOrd="0" presId="urn:microsoft.com/office/officeart/2005/8/layout/vList2"/>
    <dgm:cxn modelId="{93220BC5-B1A6-C142-99AD-F6D553EF7ED4}" srcId="{17C8AEAE-D475-CF4F-8033-CE579B6318C8}" destId="{7C2B36C2-B492-AA43-9472-0BEBA9A26EC8}" srcOrd="11" destOrd="0" parTransId="{F19DA3C2-35CD-9B4B-A79C-E321748C14CF}" sibTransId="{25AE7438-05F9-C043-9075-0522987EFDDC}"/>
    <dgm:cxn modelId="{BC5BB479-E5D6-4347-BACF-164BB682E314}" type="presOf" srcId="{65161D28-B522-454B-9D60-C034EEBEE61B}" destId="{DFF2100D-9F7E-E64E-8183-C15CB8E2DEDA}" srcOrd="0" destOrd="1" presId="urn:microsoft.com/office/officeart/2005/8/layout/vList2"/>
    <dgm:cxn modelId="{84E3D9C1-EF0B-4561-B62D-D496E1846B53}" type="presOf" srcId="{4B084AA3-F0EF-AD46-8554-8496DDD5EE10}" destId="{DFF2100D-9F7E-E64E-8183-C15CB8E2DEDA}" srcOrd="0" destOrd="9" presId="urn:microsoft.com/office/officeart/2005/8/layout/vList2"/>
    <dgm:cxn modelId="{B8C44066-44AA-4E21-A14B-C43977E87F19}" type="presParOf" srcId="{E5D71F3F-1578-464C-AE57-FCAF2F4B0753}" destId="{A3571A1E-CCD1-DD42-8F9E-FA93DA37F1FC}" srcOrd="0" destOrd="0" presId="urn:microsoft.com/office/officeart/2005/8/layout/vList2"/>
    <dgm:cxn modelId="{4998F027-95E5-4F1F-BA29-1A2B06FC26F8}" type="presParOf" srcId="{E5D71F3F-1578-464C-AE57-FCAF2F4B0753}" destId="{DFF2100D-9F7E-E64E-8183-C15CB8E2DEDA}" srcOrd="1" destOrd="0" presId="urn:microsoft.com/office/officeart/2005/8/layout/vList2"/>
    <dgm:cxn modelId="{6268A4CF-DD97-4014-8197-1996043F0511}" type="presParOf" srcId="{E5D71F3F-1578-464C-AE57-FCAF2F4B0753}" destId="{718407CB-E3BB-2A49-8CAD-6CC751382D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D0FFE1-53B3-4442-808E-CD61423AAE6B}" type="doc">
      <dgm:prSet loTypeId="urn:microsoft.com/office/officeart/2005/8/layout/vList2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36DC2016-7E18-054D-B941-CDE80FB8816B}">
      <dgm:prSet phldrT="[Texto]" custT="1"/>
      <dgm:spPr/>
      <dgm:t>
        <a:bodyPr/>
        <a:lstStyle/>
        <a:p>
          <a:r>
            <a:rPr lang="es-ES" sz="2000" b="1" baseline="30000" dirty="0" smtClean="0"/>
            <a:t>Grupo de Procesos de Inicio.</a:t>
          </a:r>
        </a:p>
      </dgm:t>
    </dgm:pt>
    <dgm:pt modelId="{656BB620-486C-FF48-B743-1FD4603B6E3D}" type="parTrans" cxnId="{A0876AB6-F653-E647-930A-4552077B81D9}">
      <dgm:prSet/>
      <dgm:spPr/>
      <dgm:t>
        <a:bodyPr/>
        <a:lstStyle/>
        <a:p>
          <a:endParaRPr lang="es-ES" sz="2000" b="1"/>
        </a:p>
      </dgm:t>
    </dgm:pt>
    <dgm:pt modelId="{41622318-7677-1B40-B729-85AD71810BC0}" type="sibTrans" cxnId="{A0876AB6-F653-E647-930A-4552077B81D9}">
      <dgm:prSet/>
      <dgm:spPr/>
      <dgm:t>
        <a:bodyPr/>
        <a:lstStyle/>
        <a:p>
          <a:endParaRPr lang="es-ES" sz="2000" b="1"/>
        </a:p>
      </dgm:t>
    </dgm:pt>
    <dgm:pt modelId="{4A793337-0306-7F43-9317-8125A1CDAD5A}">
      <dgm:prSet custT="1"/>
      <dgm:spPr/>
      <dgm:t>
        <a:bodyPr/>
        <a:lstStyle/>
        <a:p>
          <a:r>
            <a:rPr lang="es-ES" sz="2000" b="1" baseline="30000" dirty="0" smtClean="0"/>
            <a:t>Grupo de Procesos de Ejecución. </a:t>
          </a:r>
          <a:endParaRPr lang="es-ES" sz="2000" b="1" dirty="0"/>
        </a:p>
      </dgm:t>
    </dgm:pt>
    <dgm:pt modelId="{57620352-208F-A847-BA68-21595E927206}" type="parTrans" cxnId="{FC4128BC-2250-CE43-B10C-569A06D0209B}">
      <dgm:prSet/>
      <dgm:spPr/>
      <dgm:t>
        <a:bodyPr/>
        <a:lstStyle/>
        <a:p>
          <a:endParaRPr lang="es-ES" sz="2000" b="1"/>
        </a:p>
      </dgm:t>
    </dgm:pt>
    <dgm:pt modelId="{ED574AA2-EAE2-B245-883D-0822A334E466}" type="sibTrans" cxnId="{FC4128BC-2250-CE43-B10C-569A06D0209B}">
      <dgm:prSet/>
      <dgm:spPr/>
      <dgm:t>
        <a:bodyPr/>
        <a:lstStyle/>
        <a:p>
          <a:endParaRPr lang="es-ES" sz="2000" b="1"/>
        </a:p>
      </dgm:t>
    </dgm:pt>
    <dgm:pt modelId="{365D1F0B-7930-5140-9662-291819665725}">
      <dgm:prSet phldrT="[Texto]" custT="1"/>
      <dgm:spPr/>
      <dgm:t>
        <a:bodyPr/>
        <a:lstStyle/>
        <a:p>
          <a:pPr algn="just"/>
          <a:r>
            <a:rPr lang="es-ES" sz="2000" b="1" baseline="30000" dirty="0" smtClean="0"/>
            <a:t>Aquellos procesos </a:t>
          </a:r>
          <a:r>
            <a:rPr lang="es-ES" sz="2000" b="1" baseline="30000" dirty="0" smtClean="0"/>
            <a:t>realizados, </a:t>
          </a:r>
          <a:r>
            <a:rPr lang="es-ES" sz="2000" b="1" baseline="30000" dirty="0" smtClean="0"/>
            <a:t>para definir un nuevo proyecto o nueva fase de un proyecto existente al obtener la autorización para iniciar el proyecto o fase.</a:t>
          </a:r>
          <a:endParaRPr lang="es-ES" sz="2000" b="1" dirty="0"/>
        </a:p>
      </dgm:t>
    </dgm:pt>
    <dgm:pt modelId="{864BA1E2-04A9-E744-A4A2-DCFB8689545B}" type="parTrans" cxnId="{7FEC6A60-CB0E-FF45-B666-F200DD684B7C}">
      <dgm:prSet/>
      <dgm:spPr/>
      <dgm:t>
        <a:bodyPr/>
        <a:lstStyle/>
        <a:p>
          <a:endParaRPr lang="es-ES" sz="2000" b="1"/>
        </a:p>
      </dgm:t>
    </dgm:pt>
    <dgm:pt modelId="{E9D53745-FF1F-9F4D-A91A-A583A0FF5269}" type="sibTrans" cxnId="{7FEC6A60-CB0E-FF45-B666-F200DD684B7C}">
      <dgm:prSet/>
      <dgm:spPr/>
      <dgm:t>
        <a:bodyPr/>
        <a:lstStyle/>
        <a:p>
          <a:endParaRPr lang="es-ES" sz="2000" b="1"/>
        </a:p>
      </dgm:t>
    </dgm:pt>
    <dgm:pt modelId="{C4193D17-84A2-724B-A391-8AE11970F49E}">
      <dgm:prSet phldrT="[Texto]" custT="1"/>
      <dgm:spPr/>
      <dgm:t>
        <a:bodyPr/>
        <a:lstStyle/>
        <a:p>
          <a:r>
            <a:rPr lang="es-ES" sz="2000" b="1" baseline="30000" dirty="0" smtClean="0"/>
            <a:t>Grupo de Procesos de Planificación</a:t>
          </a:r>
          <a:endParaRPr lang="es-ES" sz="2000" b="1" dirty="0"/>
        </a:p>
      </dgm:t>
    </dgm:pt>
    <dgm:pt modelId="{764E8E99-C7DC-B848-8383-C57C55BD824B}" type="parTrans" cxnId="{8077D877-D973-4248-BAA7-FF17E110DB3D}">
      <dgm:prSet/>
      <dgm:spPr/>
      <dgm:t>
        <a:bodyPr/>
        <a:lstStyle/>
        <a:p>
          <a:endParaRPr lang="es-ES" sz="2000" b="1"/>
        </a:p>
      </dgm:t>
    </dgm:pt>
    <dgm:pt modelId="{0836C5B4-C45B-344E-9A43-5EAFC8F2A12D}" type="sibTrans" cxnId="{8077D877-D973-4248-BAA7-FF17E110DB3D}">
      <dgm:prSet/>
      <dgm:spPr/>
      <dgm:t>
        <a:bodyPr/>
        <a:lstStyle/>
        <a:p>
          <a:endParaRPr lang="es-ES" sz="2000" b="1"/>
        </a:p>
      </dgm:t>
    </dgm:pt>
    <dgm:pt modelId="{881FF639-D2D0-FD4E-9FA5-9A77363B38A9}">
      <dgm:prSet custT="1"/>
      <dgm:spPr/>
      <dgm:t>
        <a:bodyPr/>
        <a:lstStyle/>
        <a:p>
          <a:pPr algn="just"/>
          <a:r>
            <a:rPr lang="es-ES" sz="2000" b="1" baseline="30000" dirty="0" smtClean="0"/>
            <a:t>Aquellos procesos </a:t>
          </a:r>
          <a:r>
            <a:rPr lang="es-ES" sz="2000" b="1" baseline="30000" dirty="0" smtClean="0"/>
            <a:t>realizados, </a:t>
          </a:r>
          <a:r>
            <a:rPr lang="es-ES" sz="2000" b="1" baseline="30000" dirty="0" smtClean="0"/>
            <a:t>para finalizar todas las actividades a través </a:t>
          </a:r>
          <a:r>
            <a:rPr lang="es-ES" sz="2000" b="1" baseline="30000" dirty="0" smtClean="0"/>
            <a:t>de los </a:t>
          </a:r>
          <a:r>
            <a:rPr lang="es-ES" sz="2000" b="1" baseline="30000" dirty="0" smtClean="0"/>
            <a:t>Grupos de Procesos, a fin de cerrar formalmente el proyecto o una fase del mismo.</a:t>
          </a:r>
          <a:endParaRPr lang="es-ES" sz="2000" b="1" dirty="0"/>
        </a:p>
      </dgm:t>
    </dgm:pt>
    <dgm:pt modelId="{C0E22339-7CCC-934E-9C20-040327CF14EE}" type="parTrans" cxnId="{A0DDAE39-2A33-574D-A91B-322282DF67E0}">
      <dgm:prSet/>
      <dgm:spPr/>
      <dgm:t>
        <a:bodyPr/>
        <a:lstStyle/>
        <a:p>
          <a:endParaRPr lang="es-ES" sz="2000" b="1"/>
        </a:p>
      </dgm:t>
    </dgm:pt>
    <dgm:pt modelId="{3EB88BA3-59F6-874C-AB8A-8F5DEE1B17EC}" type="sibTrans" cxnId="{A0DDAE39-2A33-574D-A91B-322282DF67E0}">
      <dgm:prSet/>
      <dgm:spPr/>
      <dgm:t>
        <a:bodyPr/>
        <a:lstStyle/>
        <a:p>
          <a:endParaRPr lang="es-ES" sz="2000" b="1"/>
        </a:p>
      </dgm:t>
    </dgm:pt>
    <dgm:pt modelId="{466D331D-51E4-A640-9BB4-F13AC317F676}">
      <dgm:prSet custT="1"/>
      <dgm:spPr/>
      <dgm:t>
        <a:bodyPr/>
        <a:lstStyle/>
        <a:p>
          <a:pPr algn="just"/>
          <a:r>
            <a:rPr lang="es-ES" sz="2000" b="1" baseline="30000" dirty="0" smtClean="0"/>
            <a:t>Aquellos procesos </a:t>
          </a:r>
          <a:r>
            <a:rPr lang="es-ES" sz="2000" b="1" baseline="30000" dirty="0" smtClean="0"/>
            <a:t>requeridos, </a:t>
          </a:r>
          <a:r>
            <a:rPr lang="es-ES" sz="2000" b="1" baseline="30000" dirty="0" smtClean="0"/>
            <a:t>para rastrear, </a:t>
          </a:r>
          <a:r>
            <a:rPr lang="es-ES" sz="2000" b="1" baseline="30000" dirty="0" smtClean="0"/>
            <a:t>revisar,  </a:t>
          </a:r>
          <a:r>
            <a:rPr lang="es-ES" sz="2000" b="1" baseline="30000" dirty="0" smtClean="0"/>
            <a:t>regular el progreso y el desempeño del proyecto, para identificar áreas en las que el plan requiera cambios y para </a:t>
          </a:r>
          <a:r>
            <a:rPr lang="es-ES" sz="2000" b="1" baseline="30000" dirty="0" smtClean="0"/>
            <a:t>iniciarlos.</a:t>
          </a:r>
          <a:endParaRPr lang="es-ES" sz="2000" b="1" dirty="0"/>
        </a:p>
      </dgm:t>
    </dgm:pt>
    <dgm:pt modelId="{6427F4F0-F791-AB4E-AD7A-34535FD199A6}" type="parTrans" cxnId="{558069FB-A4F3-8D4E-B513-DE364A29BF23}">
      <dgm:prSet/>
      <dgm:spPr/>
      <dgm:t>
        <a:bodyPr/>
        <a:lstStyle/>
        <a:p>
          <a:endParaRPr lang="es-ES" sz="2000" b="1"/>
        </a:p>
      </dgm:t>
    </dgm:pt>
    <dgm:pt modelId="{BF11D545-59B4-E449-8877-63044266E6D2}" type="sibTrans" cxnId="{558069FB-A4F3-8D4E-B513-DE364A29BF23}">
      <dgm:prSet/>
      <dgm:spPr/>
      <dgm:t>
        <a:bodyPr/>
        <a:lstStyle/>
        <a:p>
          <a:endParaRPr lang="es-ES" sz="2000" b="1"/>
        </a:p>
      </dgm:t>
    </dgm:pt>
    <dgm:pt modelId="{762A5270-7A9B-7742-A15C-DA1E2F0B12D9}">
      <dgm:prSet custT="1"/>
      <dgm:spPr/>
      <dgm:t>
        <a:bodyPr/>
        <a:lstStyle/>
        <a:p>
          <a:r>
            <a:rPr lang="es-ES" sz="2000" b="1" baseline="30000" dirty="0" smtClean="0"/>
            <a:t>Grupo de Procesos de Cierre. </a:t>
          </a:r>
          <a:endParaRPr lang="es-ES" sz="2000" b="1" dirty="0"/>
        </a:p>
      </dgm:t>
    </dgm:pt>
    <dgm:pt modelId="{D97B6AAB-9854-734D-ADCD-6C0F94873495}" type="sibTrans" cxnId="{069D4C8C-1659-3040-96EF-6E3F9431ADCE}">
      <dgm:prSet/>
      <dgm:spPr/>
      <dgm:t>
        <a:bodyPr/>
        <a:lstStyle/>
        <a:p>
          <a:endParaRPr lang="es-ES" sz="2000" b="1"/>
        </a:p>
      </dgm:t>
    </dgm:pt>
    <dgm:pt modelId="{99CC3C3B-2177-FA4A-96AE-9E3BA7F3AABD}" type="parTrans" cxnId="{069D4C8C-1659-3040-96EF-6E3F9431ADCE}">
      <dgm:prSet/>
      <dgm:spPr/>
      <dgm:t>
        <a:bodyPr/>
        <a:lstStyle/>
        <a:p>
          <a:endParaRPr lang="es-ES" sz="2000" b="1"/>
        </a:p>
      </dgm:t>
    </dgm:pt>
    <dgm:pt modelId="{28B44B21-E7A8-964B-976E-B3549DB61F24}">
      <dgm:prSet phldrT="[Texto]" custT="1"/>
      <dgm:spPr/>
      <dgm:t>
        <a:bodyPr/>
        <a:lstStyle/>
        <a:p>
          <a:r>
            <a:rPr lang="es-ES" sz="2000" b="1" baseline="30000" dirty="0" smtClean="0"/>
            <a:t>Aquellos procesos </a:t>
          </a:r>
          <a:r>
            <a:rPr lang="es-ES" sz="2000" b="1" baseline="30000" dirty="0" smtClean="0"/>
            <a:t>requeridos, </a:t>
          </a:r>
          <a:r>
            <a:rPr lang="es-ES" sz="2000" b="1" baseline="30000" dirty="0" smtClean="0"/>
            <a:t>para establecer el alcance del proyecto, refinar los objetivos y definir el curso de acción requerido para alcanzar los objetivos propuestos del proyecto.</a:t>
          </a:r>
          <a:endParaRPr lang="es-ES" sz="2000" b="1" dirty="0"/>
        </a:p>
      </dgm:t>
    </dgm:pt>
    <dgm:pt modelId="{A81F10FF-1DC3-4F49-9209-4C6D70545014}" type="sibTrans" cxnId="{BC9DEED6-2264-DE41-8679-16A124C97FFD}">
      <dgm:prSet/>
      <dgm:spPr/>
      <dgm:t>
        <a:bodyPr/>
        <a:lstStyle/>
        <a:p>
          <a:endParaRPr lang="es-ES" sz="2000" b="1"/>
        </a:p>
      </dgm:t>
    </dgm:pt>
    <dgm:pt modelId="{FA06954E-077B-DA47-B65A-D4AA4B342FCB}" type="parTrans" cxnId="{BC9DEED6-2264-DE41-8679-16A124C97FFD}">
      <dgm:prSet/>
      <dgm:spPr/>
      <dgm:t>
        <a:bodyPr/>
        <a:lstStyle/>
        <a:p>
          <a:endParaRPr lang="es-ES" sz="2000" b="1"/>
        </a:p>
      </dgm:t>
    </dgm:pt>
    <dgm:pt modelId="{DC92274B-8421-764A-A12C-AFF7F959E2C5}">
      <dgm:prSet custT="1"/>
      <dgm:spPr/>
      <dgm:t>
        <a:bodyPr/>
        <a:lstStyle/>
        <a:p>
          <a:r>
            <a:rPr lang="es-ES" sz="2000" b="1" baseline="30000" dirty="0" smtClean="0"/>
            <a:t>Grupo de Procesos de Monitoreo y Control. </a:t>
          </a:r>
          <a:endParaRPr lang="es-ES" sz="2000" b="1" dirty="0"/>
        </a:p>
      </dgm:t>
    </dgm:pt>
    <dgm:pt modelId="{25D207F5-9FCA-0A4E-B2B9-C8943BCB3460}" type="parTrans" cxnId="{6EAB6EF9-3E2C-5446-9D43-AC0C73DB0CDD}">
      <dgm:prSet/>
      <dgm:spPr/>
      <dgm:t>
        <a:bodyPr/>
        <a:lstStyle/>
        <a:p>
          <a:endParaRPr lang="es-ES" sz="2000" b="1"/>
        </a:p>
      </dgm:t>
    </dgm:pt>
    <dgm:pt modelId="{6E183962-C117-684D-9413-C727A81AB77D}" type="sibTrans" cxnId="{6EAB6EF9-3E2C-5446-9D43-AC0C73DB0CDD}">
      <dgm:prSet/>
      <dgm:spPr/>
      <dgm:t>
        <a:bodyPr/>
        <a:lstStyle/>
        <a:p>
          <a:endParaRPr lang="es-ES" sz="2000" b="1"/>
        </a:p>
      </dgm:t>
    </dgm:pt>
    <dgm:pt modelId="{EE128ACE-22C6-B346-B5E2-26587AF0E08D}">
      <dgm:prSet custT="1"/>
      <dgm:spPr/>
      <dgm:t>
        <a:bodyPr/>
        <a:lstStyle/>
        <a:p>
          <a:pPr algn="just"/>
          <a:r>
            <a:rPr lang="es-ES" sz="2000" b="1" baseline="30000" dirty="0" smtClean="0"/>
            <a:t>Aquellos procesos </a:t>
          </a:r>
          <a:r>
            <a:rPr lang="es-ES" sz="2000" b="1" baseline="30000" dirty="0" smtClean="0"/>
            <a:t>realizados, </a:t>
          </a:r>
          <a:r>
            <a:rPr lang="es-ES" sz="2000" b="1" baseline="30000" dirty="0" smtClean="0"/>
            <a:t>para completar el trabajo definido en el plan para la dirección del proyecto a fin de satisfacer las especificaciones del mismo.</a:t>
          </a:r>
          <a:endParaRPr lang="es-ES" sz="2000" b="1" dirty="0"/>
        </a:p>
      </dgm:t>
    </dgm:pt>
    <dgm:pt modelId="{85400605-833F-FC47-BDF0-A0D0BBE69E58}" type="parTrans" cxnId="{E94EDFE4-50CA-0D47-BC39-C39EF7A477F4}">
      <dgm:prSet/>
      <dgm:spPr/>
      <dgm:t>
        <a:bodyPr/>
        <a:lstStyle/>
        <a:p>
          <a:endParaRPr lang="es-ES" sz="2000" b="1"/>
        </a:p>
      </dgm:t>
    </dgm:pt>
    <dgm:pt modelId="{6BB171F8-63FD-A540-8AD1-D47B29A53CE9}" type="sibTrans" cxnId="{E94EDFE4-50CA-0D47-BC39-C39EF7A477F4}">
      <dgm:prSet/>
      <dgm:spPr/>
      <dgm:t>
        <a:bodyPr/>
        <a:lstStyle/>
        <a:p>
          <a:endParaRPr lang="es-ES" sz="2000" b="1"/>
        </a:p>
      </dgm:t>
    </dgm:pt>
    <dgm:pt modelId="{116A057B-D538-224E-8236-E9767168BFBE}" type="pres">
      <dgm:prSet presAssocID="{72D0FFE1-53B3-4442-808E-CD61423AAE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3E076BAF-F326-664C-AEE2-4413F641AF12}" type="pres">
      <dgm:prSet presAssocID="{36DC2016-7E18-054D-B941-CDE80FB8816B}" presName="parentText" presStyleLbl="node1" presStyleIdx="0" presStyleCnt="5" custScaleY="69957" custLinFactNeighborY="-1624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D44FAA-2F97-174F-9F4A-4439EEA25E14}" type="pres">
      <dgm:prSet presAssocID="{36DC2016-7E18-054D-B941-CDE80FB8816B}" presName="childText" presStyleLbl="revTx" presStyleIdx="0" presStyleCnt="5" custLinFactNeighborY="-69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B1968F-7823-3C4A-B816-5994A774ED14}" type="pres">
      <dgm:prSet presAssocID="{C4193D17-84A2-724B-A391-8AE11970F49E}" presName="parentText" presStyleLbl="node1" presStyleIdx="1" presStyleCnt="5" custScaleY="89931" custLinFactNeighborX="-1111" custLinFactNeighborY="-2180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212AA5-3401-3640-8E8F-9A90DF2E6E97}" type="pres">
      <dgm:prSet presAssocID="{C4193D17-84A2-724B-A391-8AE11970F49E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782C9E-9F3E-5F4D-BE39-44594F3D4F12}" type="pres">
      <dgm:prSet presAssocID="{4A793337-0306-7F43-9317-8125A1CDAD5A}" presName="parentText" presStyleLbl="node1" presStyleIdx="2" presStyleCnt="5" custScaleY="6916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C2B27F-8ECD-CE40-81E4-95D37E41EB50}" type="pres">
      <dgm:prSet presAssocID="{4A793337-0306-7F43-9317-8125A1CDAD5A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4A5FFE-107C-9141-AEC2-92472D48DCA7}" type="pres">
      <dgm:prSet presAssocID="{DC92274B-8421-764A-A12C-AFF7F959E2C5}" presName="parentText" presStyleLbl="node1" presStyleIdx="3" presStyleCnt="5" custScaleY="67195">
        <dgm:presLayoutVars>
          <dgm:chMax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64842B-2AEF-1A47-A1D1-2A31766EE9F6}" type="pres">
      <dgm:prSet presAssocID="{DC92274B-8421-764A-A12C-AFF7F959E2C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4A66DC1-CA3A-354E-8BC3-64BAC115EB4A}" type="pres">
      <dgm:prSet presAssocID="{762A5270-7A9B-7742-A15C-DA1E2F0B12D9}" presName="parentText" presStyleLbl="node1" presStyleIdx="4" presStyleCnt="5" custScaleY="7459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D5ED96-A7F5-C74A-81B1-0913FFE5665F}" type="pres">
      <dgm:prSet presAssocID="{762A5270-7A9B-7742-A15C-DA1E2F0B12D9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DDAE39-2A33-574D-A91B-322282DF67E0}" srcId="{762A5270-7A9B-7742-A15C-DA1E2F0B12D9}" destId="{881FF639-D2D0-FD4E-9FA5-9A77363B38A9}" srcOrd="0" destOrd="0" parTransId="{C0E22339-7CCC-934E-9C20-040327CF14EE}" sibTransId="{3EB88BA3-59F6-874C-AB8A-8F5DEE1B17EC}"/>
    <dgm:cxn modelId="{8D54CC7E-D196-D14B-8A3E-B2E79DABFD6F}" type="presOf" srcId="{28B44B21-E7A8-964B-976E-B3549DB61F24}" destId="{34212AA5-3401-3640-8E8F-9A90DF2E6E97}" srcOrd="0" destOrd="0" presId="urn:microsoft.com/office/officeart/2005/8/layout/vList2"/>
    <dgm:cxn modelId="{558069FB-A4F3-8D4E-B513-DE364A29BF23}" srcId="{DC92274B-8421-764A-A12C-AFF7F959E2C5}" destId="{466D331D-51E4-A640-9BB4-F13AC317F676}" srcOrd="0" destOrd="0" parTransId="{6427F4F0-F791-AB4E-AD7A-34535FD199A6}" sibTransId="{BF11D545-59B4-E449-8877-63044266E6D2}"/>
    <dgm:cxn modelId="{D38948AA-CBFC-074B-9E4D-1034E1ED9E29}" type="presOf" srcId="{466D331D-51E4-A640-9BB4-F13AC317F676}" destId="{4664842B-2AEF-1A47-A1D1-2A31766EE9F6}" srcOrd="0" destOrd="0" presId="urn:microsoft.com/office/officeart/2005/8/layout/vList2"/>
    <dgm:cxn modelId="{A0876AB6-F653-E647-930A-4552077B81D9}" srcId="{72D0FFE1-53B3-4442-808E-CD61423AAE6B}" destId="{36DC2016-7E18-054D-B941-CDE80FB8816B}" srcOrd="0" destOrd="0" parTransId="{656BB620-486C-FF48-B743-1FD4603B6E3D}" sibTransId="{41622318-7677-1B40-B729-85AD71810BC0}"/>
    <dgm:cxn modelId="{6EAB6EF9-3E2C-5446-9D43-AC0C73DB0CDD}" srcId="{72D0FFE1-53B3-4442-808E-CD61423AAE6B}" destId="{DC92274B-8421-764A-A12C-AFF7F959E2C5}" srcOrd="3" destOrd="0" parTransId="{25D207F5-9FCA-0A4E-B2B9-C8943BCB3460}" sibTransId="{6E183962-C117-684D-9413-C727A81AB77D}"/>
    <dgm:cxn modelId="{A2087FBF-986D-A24B-BC36-0D0456C245D5}" type="presOf" srcId="{EE128ACE-22C6-B346-B5E2-26587AF0E08D}" destId="{67C2B27F-8ECD-CE40-81E4-95D37E41EB50}" srcOrd="0" destOrd="0" presId="urn:microsoft.com/office/officeart/2005/8/layout/vList2"/>
    <dgm:cxn modelId="{069D4C8C-1659-3040-96EF-6E3F9431ADCE}" srcId="{72D0FFE1-53B3-4442-808E-CD61423AAE6B}" destId="{762A5270-7A9B-7742-A15C-DA1E2F0B12D9}" srcOrd="4" destOrd="0" parTransId="{99CC3C3B-2177-FA4A-96AE-9E3BA7F3AABD}" sibTransId="{D97B6AAB-9854-734D-ADCD-6C0F94873495}"/>
    <dgm:cxn modelId="{80810DA0-5FF7-2E45-AFA7-F079FA4063D6}" type="presOf" srcId="{DC92274B-8421-764A-A12C-AFF7F959E2C5}" destId="{DC4A5FFE-107C-9141-AEC2-92472D48DCA7}" srcOrd="0" destOrd="0" presId="urn:microsoft.com/office/officeart/2005/8/layout/vList2"/>
    <dgm:cxn modelId="{317DF4E4-F935-AD46-9B84-8057016A9696}" type="presOf" srcId="{365D1F0B-7930-5140-9662-291819665725}" destId="{0DD44FAA-2F97-174F-9F4A-4439EEA25E14}" srcOrd="0" destOrd="0" presId="urn:microsoft.com/office/officeart/2005/8/layout/vList2"/>
    <dgm:cxn modelId="{FCCA3C10-AAFA-A847-9507-BDC5C520CCB8}" type="presOf" srcId="{881FF639-D2D0-FD4E-9FA5-9A77363B38A9}" destId="{7CD5ED96-A7F5-C74A-81B1-0913FFE5665F}" srcOrd="0" destOrd="0" presId="urn:microsoft.com/office/officeart/2005/8/layout/vList2"/>
    <dgm:cxn modelId="{BC9DEED6-2264-DE41-8679-16A124C97FFD}" srcId="{C4193D17-84A2-724B-A391-8AE11970F49E}" destId="{28B44B21-E7A8-964B-976E-B3549DB61F24}" srcOrd="0" destOrd="0" parTransId="{FA06954E-077B-DA47-B65A-D4AA4B342FCB}" sibTransId="{A81F10FF-1DC3-4F49-9209-4C6D70545014}"/>
    <dgm:cxn modelId="{76212E43-AF55-5D4F-8CD0-F30F180C80F4}" type="presOf" srcId="{72D0FFE1-53B3-4442-808E-CD61423AAE6B}" destId="{116A057B-D538-224E-8236-E9767168BFBE}" srcOrd="0" destOrd="0" presId="urn:microsoft.com/office/officeart/2005/8/layout/vList2"/>
    <dgm:cxn modelId="{FD08157D-5322-EE4C-A3E5-BA28BDD3C18C}" type="presOf" srcId="{36DC2016-7E18-054D-B941-CDE80FB8816B}" destId="{3E076BAF-F326-664C-AEE2-4413F641AF12}" srcOrd="0" destOrd="0" presId="urn:microsoft.com/office/officeart/2005/8/layout/vList2"/>
    <dgm:cxn modelId="{7FEC6A60-CB0E-FF45-B666-F200DD684B7C}" srcId="{36DC2016-7E18-054D-B941-CDE80FB8816B}" destId="{365D1F0B-7930-5140-9662-291819665725}" srcOrd="0" destOrd="0" parTransId="{864BA1E2-04A9-E744-A4A2-DCFB8689545B}" sibTransId="{E9D53745-FF1F-9F4D-A91A-A583A0FF5269}"/>
    <dgm:cxn modelId="{FC4128BC-2250-CE43-B10C-569A06D0209B}" srcId="{72D0FFE1-53B3-4442-808E-CD61423AAE6B}" destId="{4A793337-0306-7F43-9317-8125A1CDAD5A}" srcOrd="2" destOrd="0" parTransId="{57620352-208F-A847-BA68-21595E927206}" sibTransId="{ED574AA2-EAE2-B245-883D-0822A334E466}"/>
    <dgm:cxn modelId="{E94EDFE4-50CA-0D47-BC39-C39EF7A477F4}" srcId="{4A793337-0306-7F43-9317-8125A1CDAD5A}" destId="{EE128ACE-22C6-B346-B5E2-26587AF0E08D}" srcOrd="0" destOrd="0" parTransId="{85400605-833F-FC47-BDF0-A0D0BBE69E58}" sibTransId="{6BB171F8-63FD-A540-8AD1-D47B29A53CE9}"/>
    <dgm:cxn modelId="{C4B78ACF-BA44-3947-BE77-6D6E2036C0DF}" type="presOf" srcId="{4A793337-0306-7F43-9317-8125A1CDAD5A}" destId="{96782C9E-9F3E-5F4D-BE39-44594F3D4F12}" srcOrd="0" destOrd="0" presId="urn:microsoft.com/office/officeart/2005/8/layout/vList2"/>
    <dgm:cxn modelId="{E981695F-C7D2-264F-9778-2421D55A3BD9}" type="presOf" srcId="{762A5270-7A9B-7742-A15C-DA1E2F0B12D9}" destId="{24A66DC1-CA3A-354E-8BC3-64BAC115EB4A}" srcOrd="0" destOrd="0" presId="urn:microsoft.com/office/officeart/2005/8/layout/vList2"/>
    <dgm:cxn modelId="{8077D877-D973-4248-BAA7-FF17E110DB3D}" srcId="{72D0FFE1-53B3-4442-808E-CD61423AAE6B}" destId="{C4193D17-84A2-724B-A391-8AE11970F49E}" srcOrd="1" destOrd="0" parTransId="{764E8E99-C7DC-B848-8383-C57C55BD824B}" sibTransId="{0836C5B4-C45B-344E-9A43-5EAFC8F2A12D}"/>
    <dgm:cxn modelId="{38E4EA2E-07FE-3548-82ED-36B1BA15441C}" type="presOf" srcId="{C4193D17-84A2-724B-A391-8AE11970F49E}" destId="{B4B1968F-7823-3C4A-B816-5994A774ED14}" srcOrd="0" destOrd="0" presId="urn:microsoft.com/office/officeart/2005/8/layout/vList2"/>
    <dgm:cxn modelId="{5EC38053-68AB-FC47-886D-743A57D08859}" type="presParOf" srcId="{116A057B-D538-224E-8236-E9767168BFBE}" destId="{3E076BAF-F326-664C-AEE2-4413F641AF12}" srcOrd="0" destOrd="0" presId="urn:microsoft.com/office/officeart/2005/8/layout/vList2"/>
    <dgm:cxn modelId="{75A7B878-4597-D249-8793-D593AA460C8C}" type="presParOf" srcId="{116A057B-D538-224E-8236-E9767168BFBE}" destId="{0DD44FAA-2F97-174F-9F4A-4439EEA25E14}" srcOrd="1" destOrd="0" presId="urn:microsoft.com/office/officeart/2005/8/layout/vList2"/>
    <dgm:cxn modelId="{E95EF5D6-EDD3-CF4A-A431-97646576F69E}" type="presParOf" srcId="{116A057B-D538-224E-8236-E9767168BFBE}" destId="{B4B1968F-7823-3C4A-B816-5994A774ED14}" srcOrd="2" destOrd="0" presId="urn:microsoft.com/office/officeart/2005/8/layout/vList2"/>
    <dgm:cxn modelId="{3176829B-917C-524A-A8B0-7737AFAC8477}" type="presParOf" srcId="{116A057B-D538-224E-8236-E9767168BFBE}" destId="{34212AA5-3401-3640-8E8F-9A90DF2E6E97}" srcOrd="3" destOrd="0" presId="urn:microsoft.com/office/officeart/2005/8/layout/vList2"/>
    <dgm:cxn modelId="{3DE6F714-FDE4-274C-8541-87C47559C371}" type="presParOf" srcId="{116A057B-D538-224E-8236-E9767168BFBE}" destId="{96782C9E-9F3E-5F4D-BE39-44594F3D4F12}" srcOrd="4" destOrd="0" presId="urn:microsoft.com/office/officeart/2005/8/layout/vList2"/>
    <dgm:cxn modelId="{60E9E50D-2DBB-F640-B020-7B6C545FC6F3}" type="presParOf" srcId="{116A057B-D538-224E-8236-E9767168BFBE}" destId="{67C2B27F-8ECD-CE40-81E4-95D37E41EB50}" srcOrd="5" destOrd="0" presId="urn:microsoft.com/office/officeart/2005/8/layout/vList2"/>
    <dgm:cxn modelId="{14E803FF-1BD9-CD49-A913-CA08A4F35E25}" type="presParOf" srcId="{116A057B-D538-224E-8236-E9767168BFBE}" destId="{DC4A5FFE-107C-9141-AEC2-92472D48DCA7}" srcOrd="6" destOrd="0" presId="urn:microsoft.com/office/officeart/2005/8/layout/vList2"/>
    <dgm:cxn modelId="{F1C2E72D-21AF-C74B-8D21-3190C1C02573}" type="presParOf" srcId="{116A057B-D538-224E-8236-E9767168BFBE}" destId="{4664842B-2AEF-1A47-A1D1-2A31766EE9F6}" srcOrd="7" destOrd="0" presId="urn:microsoft.com/office/officeart/2005/8/layout/vList2"/>
    <dgm:cxn modelId="{342303A3-1818-264B-A372-71ACA642F303}" type="presParOf" srcId="{116A057B-D538-224E-8236-E9767168BFBE}" destId="{24A66DC1-CA3A-354E-8BC3-64BAC115EB4A}" srcOrd="8" destOrd="0" presId="urn:microsoft.com/office/officeart/2005/8/layout/vList2"/>
    <dgm:cxn modelId="{14498F2E-BCF6-504F-975B-07288D239336}" type="presParOf" srcId="{116A057B-D538-224E-8236-E9767168BFBE}" destId="{7CD5ED96-A7F5-C74A-81B1-0913FFE5665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8801A8-E9B5-6241-94B0-983AE145EA4B}" type="doc">
      <dgm:prSet loTypeId="urn:microsoft.com/office/officeart/2005/8/layout/matrix3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F6AB02-1DAC-324C-A428-493DA05B7E6C}">
      <dgm:prSet phldrT="[Texto]" custT="1"/>
      <dgm:spPr>
        <a:solidFill>
          <a:srgbClr val="5D7271"/>
        </a:solidFill>
      </dgm:spPr>
      <dgm:t>
        <a:bodyPr/>
        <a:lstStyle/>
        <a:p>
          <a:pPr algn="just"/>
          <a:r>
            <a:rPr lang="es-ES" sz="1800" dirty="0" smtClean="0"/>
            <a:t>Incluye los procesos y actividades necesarios </a:t>
          </a:r>
          <a:r>
            <a:rPr lang="es-ES" sz="1800" u="sng" dirty="0" smtClean="0"/>
            <a:t>para identificar, definir, combinar, unificar y coordinar los diversos procesos y actividades </a:t>
          </a:r>
          <a:r>
            <a:rPr lang="es-ES" sz="1800" dirty="0" smtClean="0"/>
            <a:t>de </a:t>
          </a:r>
          <a:r>
            <a:rPr lang="es-ES" sz="1800" dirty="0" err="1" smtClean="0"/>
            <a:t>dirección</a:t>
          </a:r>
          <a:r>
            <a:rPr lang="es-ES" sz="1800" dirty="0" smtClean="0"/>
            <a:t> del proyecto dentro de los Grupos de Procesos de la </a:t>
          </a:r>
          <a:r>
            <a:rPr lang="es-ES" sz="1800" dirty="0" err="1" smtClean="0"/>
            <a:t>Dirección</a:t>
          </a:r>
          <a:r>
            <a:rPr lang="es-ES" sz="1800" dirty="0" smtClean="0"/>
            <a:t> de Proyectos. </a:t>
          </a:r>
          <a:endParaRPr lang="es-ES" sz="1800" dirty="0"/>
        </a:p>
      </dgm:t>
    </dgm:pt>
    <dgm:pt modelId="{F182FF8A-D580-3349-8758-C79F060755B4}" type="parTrans" cxnId="{5CEAA9D4-6CBE-BC41-9C9E-22E7EABD31C1}">
      <dgm:prSet/>
      <dgm:spPr/>
      <dgm:t>
        <a:bodyPr/>
        <a:lstStyle/>
        <a:p>
          <a:endParaRPr lang="es-ES"/>
        </a:p>
      </dgm:t>
    </dgm:pt>
    <dgm:pt modelId="{AF4BA298-B111-4A4B-A205-01030804CB2E}" type="sibTrans" cxnId="{5CEAA9D4-6CBE-BC41-9C9E-22E7EABD31C1}">
      <dgm:prSet/>
      <dgm:spPr/>
      <dgm:t>
        <a:bodyPr/>
        <a:lstStyle/>
        <a:p>
          <a:endParaRPr lang="es-ES"/>
        </a:p>
      </dgm:t>
    </dgm:pt>
    <dgm:pt modelId="{864ED361-6418-AD44-9DE8-CC7760C7A6E1}">
      <dgm:prSet phldrT="[Texto]" custT="1"/>
      <dgm:spPr>
        <a:solidFill>
          <a:srgbClr val="807C41"/>
        </a:solidFill>
      </dgm:spPr>
      <dgm:t>
        <a:bodyPr/>
        <a:lstStyle/>
        <a:p>
          <a:pPr algn="just"/>
          <a:r>
            <a:rPr lang="es-ES" sz="1800" dirty="0" smtClean="0"/>
            <a:t>En el contexto de la </a:t>
          </a:r>
          <a:r>
            <a:rPr lang="es-ES" sz="1800" dirty="0" err="1" smtClean="0"/>
            <a:t>dirección</a:t>
          </a:r>
          <a:r>
            <a:rPr lang="es-ES" sz="1800" dirty="0" smtClean="0"/>
            <a:t> de proyectos, la </a:t>
          </a:r>
          <a:r>
            <a:rPr lang="es-ES" sz="1800" dirty="0" err="1" smtClean="0"/>
            <a:t>integración</a:t>
          </a:r>
          <a:r>
            <a:rPr lang="es-ES" sz="1800" dirty="0" smtClean="0"/>
            <a:t> incluye </a:t>
          </a:r>
          <a:r>
            <a:rPr lang="es-ES" sz="1800" dirty="0" err="1" smtClean="0"/>
            <a:t>características</a:t>
          </a:r>
          <a:r>
            <a:rPr lang="es-ES" sz="1800" dirty="0" smtClean="0"/>
            <a:t> de </a:t>
          </a:r>
          <a:r>
            <a:rPr lang="es-ES" sz="1800" dirty="0" err="1" smtClean="0"/>
            <a:t>unificación</a:t>
          </a:r>
          <a:r>
            <a:rPr lang="es-ES" sz="1800" dirty="0" smtClean="0"/>
            <a:t>, </a:t>
          </a:r>
          <a:r>
            <a:rPr lang="es-ES" sz="1800" dirty="0" err="1" smtClean="0"/>
            <a:t>consolidación</a:t>
          </a:r>
          <a:r>
            <a:rPr lang="es-ES" sz="1800" dirty="0" smtClean="0"/>
            <a:t>, </a:t>
          </a:r>
          <a:r>
            <a:rPr lang="es-ES" sz="1800" dirty="0" err="1" smtClean="0"/>
            <a:t>comunicación</a:t>
          </a:r>
          <a:r>
            <a:rPr lang="es-ES" sz="1800" dirty="0" smtClean="0"/>
            <a:t> y acciones integradoras cruciales para que el proyecto se lleve a cabo de manera controlada, de modo que se </a:t>
          </a:r>
          <a:r>
            <a:rPr lang="es-ES" sz="1800" dirty="0" smtClean="0"/>
            <a:t>complete y manejen </a:t>
          </a:r>
          <a:r>
            <a:rPr lang="es-ES" sz="1800" dirty="0" smtClean="0"/>
            <a:t>con </a:t>
          </a:r>
          <a:r>
            <a:rPr lang="es-ES" sz="1800" dirty="0" err="1" smtClean="0"/>
            <a:t>éxito</a:t>
          </a:r>
          <a:r>
            <a:rPr lang="es-ES" sz="1800" dirty="0" smtClean="0"/>
            <a:t> las expectativas de los interesados y se cumpla con los requisitos. </a:t>
          </a:r>
          <a:endParaRPr lang="es-ES" sz="1800" dirty="0"/>
        </a:p>
      </dgm:t>
    </dgm:pt>
    <dgm:pt modelId="{BF05F771-3675-B34D-9FF0-D08D17028CEB}" type="parTrans" cxnId="{72C383DE-8839-BE40-8356-F6C3C31E0693}">
      <dgm:prSet/>
      <dgm:spPr/>
      <dgm:t>
        <a:bodyPr/>
        <a:lstStyle/>
        <a:p>
          <a:endParaRPr lang="es-ES"/>
        </a:p>
      </dgm:t>
    </dgm:pt>
    <dgm:pt modelId="{165FF1B3-2F95-8D4D-8B13-05CA63C9774B}" type="sibTrans" cxnId="{72C383DE-8839-BE40-8356-F6C3C31E0693}">
      <dgm:prSet/>
      <dgm:spPr/>
      <dgm:t>
        <a:bodyPr/>
        <a:lstStyle/>
        <a:p>
          <a:endParaRPr lang="es-ES"/>
        </a:p>
      </dgm:t>
    </dgm:pt>
    <dgm:pt modelId="{B70DC0EB-F002-9147-96EC-470343C6E590}">
      <dgm:prSet phldrT="[Texto]" custT="1"/>
      <dgm:spPr>
        <a:solidFill>
          <a:srgbClr val="6C7772"/>
        </a:solidFill>
      </dgm:spPr>
      <dgm:t>
        <a:bodyPr/>
        <a:lstStyle/>
        <a:p>
          <a:pPr algn="just"/>
          <a:r>
            <a:rPr lang="es-ES" sz="1800" dirty="0" smtClean="0"/>
            <a:t>La </a:t>
          </a:r>
          <a:r>
            <a:rPr lang="es-ES" sz="1800" dirty="0" err="1" smtClean="0"/>
            <a:t>Gestión</a:t>
          </a:r>
          <a:r>
            <a:rPr lang="es-ES" sz="1800" dirty="0" smtClean="0"/>
            <a:t> de la </a:t>
          </a:r>
          <a:r>
            <a:rPr lang="es-ES" sz="1800" dirty="0" err="1" smtClean="0"/>
            <a:t>Integración</a:t>
          </a:r>
          <a:r>
            <a:rPr lang="es-ES" sz="1800" dirty="0" smtClean="0"/>
            <a:t> del Proyecto implica tomar decisiones en cuanto a la </a:t>
          </a:r>
          <a:r>
            <a:rPr lang="es-ES" sz="1800" dirty="0" err="1" smtClean="0"/>
            <a:t>asignación</a:t>
          </a:r>
          <a:r>
            <a:rPr lang="es-ES" sz="1800" dirty="0" smtClean="0"/>
            <a:t> de recursos, equilibrar objetivos y alternativas contrapuestas y manejar las interdependencias entre las </a:t>
          </a:r>
          <a:r>
            <a:rPr lang="es-ES" sz="1800" dirty="0" err="1" smtClean="0"/>
            <a:t>Áreas</a:t>
          </a:r>
          <a:r>
            <a:rPr lang="es-ES" sz="1800" dirty="0" smtClean="0"/>
            <a:t> de Conocimiento de la </a:t>
          </a:r>
          <a:r>
            <a:rPr lang="es-ES" sz="1800" dirty="0" err="1" smtClean="0"/>
            <a:t>dirección</a:t>
          </a:r>
          <a:r>
            <a:rPr lang="es-ES" sz="1800" dirty="0" smtClean="0"/>
            <a:t> de proyectos. </a:t>
          </a:r>
          <a:endParaRPr lang="es-ES" sz="1800" dirty="0"/>
        </a:p>
      </dgm:t>
    </dgm:pt>
    <dgm:pt modelId="{FBDE56FA-75C2-B848-97C3-1E4869D80E68}" type="parTrans" cxnId="{03E836BA-360B-D346-82A2-971DA52B4EFB}">
      <dgm:prSet/>
      <dgm:spPr/>
      <dgm:t>
        <a:bodyPr/>
        <a:lstStyle/>
        <a:p>
          <a:endParaRPr lang="es-ES"/>
        </a:p>
      </dgm:t>
    </dgm:pt>
    <dgm:pt modelId="{7FADDC3D-BDF4-934B-A9BA-B49BDB027855}" type="sibTrans" cxnId="{03E836BA-360B-D346-82A2-971DA52B4EFB}">
      <dgm:prSet/>
      <dgm:spPr/>
      <dgm:t>
        <a:bodyPr/>
        <a:lstStyle/>
        <a:p>
          <a:endParaRPr lang="es-ES"/>
        </a:p>
      </dgm:t>
    </dgm:pt>
    <dgm:pt modelId="{0E56E6B2-CBB1-FE4B-A5D7-910D189908F3}">
      <dgm:prSet phldrT="[Texto]" custT="1"/>
      <dgm:spPr/>
      <dgm:t>
        <a:bodyPr/>
        <a:lstStyle/>
        <a:p>
          <a:pPr algn="just"/>
          <a:r>
            <a:rPr lang="es-ES" sz="1800" dirty="0" smtClean="0"/>
            <a:t>Los procesos de la dirección de proyectos se presentan normalmente como procesos diferenciados con interfaces definidas, aunque en la práctica se superponen e </a:t>
          </a:r>
          <a:r>
            <a:rPr lang="es-ES" sz="1800" dirty="0" err="1" smtClean="0"/>
            <a:t>interactúan</a:t>
          </a:r>
          <a:r>
            <a:rPr lang="es-ES" sz="1800" dirty="0" smtClean="0"/>
            <a:t> entre ellos de formas que no pueden detallarse en su totalidad dentro de la </a:t>
          </a:r>
          <a:r>
            <a:rPr lang="es-ES" sz="1800" i="1" dirty="0" err="1" smtClean="0"/>
            <a:t>Guía</a:t>
          </a:r>
          <a:r>
            <a:rPr lang="es-ES" sz="1800" i="1" dirty="0" smtClean="0"/>
            <a:t> del PMBOK®</a:t>
          </a:r>
          <a:r>
            <a:rPr lang="es-ES" sz="1800" dirty="0" smtClean="0"/>
            <a:t>. </a:t>
          </a:r>
          <a:endParaRPr lang="es-ES" sz="1800" dirty="0"/>
        </a:p>
      </dgm:t>
    </dgm:pt>
    <dgm:pt modelId="{3CD54B8F-0DA1-F447-868D-F9A1759F2ED4}" type="parTrans" cxnId="{A0212C32-4506-584C-948E-5AE146D799D8}">
      <dgm:prSet/>
      <dgm:spPr/>
      <dgm:t>
        <a:bodyPr/>
        <a:lstStyle/>
        <a:p>
          <a:endParaRPr lang="es-ES"/>
        </a:p>
      </dgm:t>
    </dgm:pt>
    <dgm:pt modelId="{3AD23367-53CD-D548-8C07-A4558EF72A8E}" type="sibTrans" cxnId="{A0212C32-4506-584C-948E-5AE146D799D8}">
      <dgm:prSet/>
      <dgm:spPr/>
      <dgm:t>
        <a:bodyPr/>
        <a:lstStyle/>
        <a:p>
          <a:endParaRPr lang="es-ES"/>
        </a:p>
      </dgm:t>
    </dgm:pt>
    <dgm:pt modelId="{81C86E3C-8D31-0B4C-8330-B4D9D84C14D8}" type="pres">
      <dgm:prSet presAssocID="{C48801A8-E9B5-6241-94B0-983AE145EA4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9F37EAC-7EE6-3A47-9C7D-9FF1D3E7A5DF}" type="pres">
      <dgm:prSet presAssocID="{C48801A8-E9B5-6241-94B0-983AE145EA4B}" presName="diamond" presStyleLbl="bgShp" presStyleIdx="0" presStyleCnt="1"/>
      <dgm:spPr/>
      <dgm:t>
        <a:bodyPr/>
        <a:lstStyle/>
        <a:p>
          <a:endParaRPr lang="es-ES"/>
        </a:p>
      </dgm:t>
    </dgm:pt>
    <dgm:pt modelId="{54A0E01B-2707-D54C-8354-74DFFEEB608C}" type="pres">
      <dgm:prSet presAssocID="{C48801A8-E9B5-6241-94B0-983AE145EA4B}" presName="quad1" presStyleLbl="node1" presStyleIdx="0" presStyleCnt="4" custScaleX="185216" custLinFactNeighborX="-56056" custLinFactNeighborY="-36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33B6DA-4574-7647-9CD8-097666044888}" type="pres">
      <dgm:prSet presAssocID="{C48801A8-E9B5-6241-94B0-983AE145EA4B}" presName="quad2" presStyleLbl="node1" presStyleIdx="1" presStyleCnt="4" custScaleX="192444" custScaleY="121287" custLinFactNeighborX="42567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84C66F-0854-2040-B18C-5E09B9E82FC9}" type="pres">
      <dgm:prSet presAssocID="{C48801A8-E9B5-6241-94B0-983AE145EA4B}" presName="quad3" presStyleLbl="node1" presStyleIdx="2" presStyleCnt="4" custScaleX="171069" custScaleY="117710" custLinFactNeighborX="-64099" custLinFactNeighborY="71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36B096-BCAA-7A43-970C-976B1B713BE0}" type="pres">
      <dgm:prSet presAssocID="{C48801A8-E9B5-6241-94B0-983AE145EA4B}" presName="quad4" presStyleLbl="node1" presStyleIdx="3" presStyleCnt="4" custScaleX="204228" custLinFactNeighborX="38762" custLinFactNeighborY="119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3E836BA-360B-D346-82A2-971DA52B4EFB}" srcId="{C48801A8-E9B5-6241-94B0-983AE145EA4B}" destId="{B70DC0EB-F002-9147-96EC-470343C6E590}" srcOrd="2" destOrd="0" parTransId="{FBDE56FA-75C2-B848-97C3-1E4869D80E68}" sibTransId="{7FADDC3D-BDF4-934B-A9BA-B49BDB027855}"/>
    <dgm:cxn modelId="{8E764529-A711-CF40-81F2-5EFFB673FE76}" type="presOf" srcId="{9CF6AB02-1DAC-324C-A428-493DA05B7E6C}" destId="{54A0E01B-2707-D54C-8354-74DFFEEB608C}" srcOrd="0" destOrd="0" presId="urn:microsoft.com/office/officeart/2005/8/layout/matrix3"/>
    <dgm:cxn modelId="{F675411A-5DDA-E040-8E48-90743A800FBF}" type="presOf" srcId="{864ED361-6418-AD44-9DE8-CC7760C7A6E1}" destId="{2333B6DA-4574-7647-9CD8-097666044888}" srcOrd="0" destOrd="0" presId="urn:microsoft.com/office/officeart/2005/8/layout/matrix3"/>
    <dgm:cxn modelId="{5CEAA9D4-6CBE-BC41-9C9E-22E7EABD31C1}" srcId="{C48801A8-E9B5-6241-94B0-983AE145EA4B}" destId="{9CF6AB02-1DAC-324C-A428-493DA05B7E6C}" srcOrd="0" destOrd="0" parTransId="{F182FF8A-D580-3349-8758-C79F060755B4}" sibTransId="{AF4BA298-B111-4A4B-A205-01030804CB2E}"/>
    <dgm:cxn modelId="{72C383DE-8839-BE40-8356-F6C3C31E0693}" srcId="{C48801A8-E9B5-6241-94B0-983AE145EA4B}" destId="{864ED361-6418-AD44-9DE8-CC7760C7A6E1}" srcOrd="1" destOrd="0" parTransId="{BF05F771-3675-B34D-9FF0-D08D17028CEB}" sibTransId="{165FF1B3-2F95-8D4D-8B13-05CA63C9774B}"/>
    <dgm:cxn modelId="{4A87B2EB-366B-F24C-93AF-5F6D92E2A039}" type="presOf" srcId="{C48801A8-E9B5-6241-94B0-983AE145EA4B}" destId="{81C86E3C-8D31-0B4C-8330-B4D9D84C14D8}" srcOrd="0" destOrd="0" presId="urn:microsoft.com/office/officeart/2005/8/layout/matrix3"/>
    <dgm:cxn modelId="{A3B2E0C1-76B9-BB4D-9153-C6BC77DDE73E}" type="presOf" srcId="{0E56E6B2-CBB1-FE4B-A5D7-910D189908F3}" destId="{FB36B096-BCAA-7A43-970C-976B1B713BE0}" srcOrd="0" destOrd="0" presId="urn:microsoft.com/office/officeart/2005/8/layout/matrix3"/>
    <dgm:cxn modelId="{A0212C32-4506-584C-948E-5AE146D799D8}" srcId="{C48801A8-E9B5-6241-94B0-983AE145EA4B}" destId="{0E56E6B2-CBB1-FE4B-A5D7-910D189908F3}" srcOrd="3" destOrd="0" parTransId="{3CD54B8F-0DA1-F447-868D-F9A1759F2ED4}" sibTransId="{3AD23367-53CD-D548-8C07-A4558EF72A8E}"/>
    <dgm:cxn modelId="{33C312FF-D47B-1C45-BA06-D516FF86FBE7}" type="presOf" srcId="{B70DC0EB-F002-9147-96EC-470343C6E590}" destId="{6F84C66F-0854-2040-B18C-5E09B9E82FC9}" srcOrd="0" destOrd="0" presId="urn:microsoft.com/office/officeart/2005/8/layout/matrix3"/>
    <dgm:cxn modelId="{FF902059-569D-3A48-AF1F-0CD776815E31}" type="presParOf" srcId="{81C86E3C-8D31-0B4C-8330-B4D9D84C14D8}" destId="{49F37EAC-7EE6-3A47-9C7D-9FF1D3E7A5DF}" srcOrd="0" destOrd="0" presId="urn:microsoft.com/office/officeart/2005/8/layout/matrix3"/>
    <dgm:cxn modelId="{3BBCAEE0-1839-F84E-9324-24A8C4DC31E4}" type="presParOf" srcId="{81C86E3C-8D31-0B4C-8330-B4D9D84C14D8}" destId="{54A0E01B-2707-D54C-8354-74DFFEEB608C}" srcOrd="1" destOrd="0" presId="urn:microsoft.com/office/officeart/2005/8/layout/matrix3"/>
    <dgm:cxn modelId="{31C2775C-E740-D544-8EC3-B7674E81B374}" type="presParOf" srcId="{81C86E3C-8D31-0B4C-8330-B4D9D84C14D8}" destId="{2333B6DA-4574-7647-9CD8-097666044888}" srcOrd="2" destOrd="0" presId="urn:microsoft.com/office/officeart/2005/8/layout/matrix3"/>
    <dgm:cxn modelId="{68919843-5B8F-0945-92D0-0A7A0119A23A}" type="presParOf" srcId="{81C86E3C-8D31-0B4C-8330-B4D9D84C14D8}" destId="{6F84C66F-0854-2040-B18C-5E09B9E82FC9}" srcOrd="3" destOrd="0" presId="urn:microsoft.com/office/officeart/2005/8/layout/matrix3"/>
    <dgm:cxn modelId="{9E403C81-E4EA-EE47-9021-491870B32860}" type="presParOf" srcId="{81C86E3C-8D31-0B4C-8330-B4D9D84C14D8}" destId="{FB36B096-BCAA-7A43-970C-976B1B713B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7204EE-F31B-4341-9D7A-20E11921D5F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8EEEED2-33D4-B143-A877-D6C4749F5201}">
      <dgm:prSet phldrT="[Texto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pPr algn="just"/>
          <a:r>
            <a:rPr lang="es-ES" sz="2400" dirty="0" smtClean="0">
              <a:solidFill>
                <a:schemeClr val="tx1"/>
              </a:solidFill>
            </a:rPr>
            <a:t>Incluye los procesos necesarios para garantizar que el proyecto incluya todo el trabajo requerido y </a:t>
          </a:r>
          <a:r>
            <a:rPr lang="es-ES" sz="2400" dirty="0" smtClean="0">
              <a:solidFill>
                <a:schemeClr val="tx1"/>
              </a:solidFill>
            </a:rPr>
            <a:t>únicamente </a:t>
          </a:r>
          <a:r>
            <a:rPr lang="es-ES" sz="2400" dirty="0" smtClean="0">
              <a:solidFill>
                <a:schemeClr val="tx1"/>
              </a:solidFill>
            </a:rPr>
            <a:t>el trabajo para completar el proyecto con </a:t>
          </a:r>
          <a:r>
            <a:rPr lang="es-ES" sz="2400" dirty="0" smtClean="0">
              <a:solidFill>
                <a:schemeClr val="tx1"/>
              </a:solidFill>
            </a:rPr>
            <a:t>éxito. </a:t>
          </a:r>
          <a:endParaRPr lang="es-ES" sz="2400" dirty="0">
            <a:solidFill>
              <a:schemeClr val="tx1"/>
            </a:solidFill>
          </a:endParaRPr>
        </a:p>
      </dgm:t>
    </dgm:pt>
    <dgm:pt modelId="{77C2D655-24DB-1940-B9DD-85B497E42413}" type="parTrans" cxnId="{CB8C2BB5-BC0A-E544-8A18-CA1599770BC4}">
      <dgm:prSet/>
      <dgm:spPr/>
      <dgm:t>
        <a:bodyPr/>
        <a:lstStyle/>
        <a:p>
          <a:endParaRPr lang="es-ES"/>
        </a:p>
      </dgm:t>
    </dgm:pt>
    <dgm:pt modelId="{2299A150-01DE-AE4F-AC32-55182A86A269}" type="sibTrans" cxnId="{CB8C2BB5-BC0A-E544-8A18-CA1599770BC4}">
      <dgm:prSet/>
      <dgm:spPr/>
      <dgm:t>
        <a:bodyPr/>
        <a:lstStyle/>
        <a:p>
          <a:endParaRPr lang="es-ES"/>
        </a:p>
      </dgm:t>
    </dgm:pt>
    <dgm:pt modelId="{40CCF451-94B6-354C-B9B6-3495B3DB01B2}" type="pres">
      <dgm:prSet presAssocID="{B47204EE-F31B-4341-9D7A-20E11921D5F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194B39F8-5A7E-2046-979E-83D8324E925D}" type="pres">
      <dgm:prSet presAssocID="{28EEEED2-33D4-B143-A877-D6C4749F5201}" presName="thickLine" presStyleLbl="alignNode1" presStyleIdx="0" presStyleCnt="1"/>
      <dgm:spPr/>
    </dgm:pt>
    <dgm:pt modelId="{FA863477-9054-084A-BD08-499280A32FA0}" type="pres">
      <dgm:prSet presAssocID="{28EEEED2-33D4-B143-A877-D6C4749F5201}" presName="horz1" presStyleCnt="0"/>
      <dgm:spPr/>
    </dgm:pt>
    <dgm:pt modelId="{CBDD0F66-909E-AB4A-BFDE-B7FD47D2D493}" type="pres">
      <dgm:prSet presAssocID="{28EEEED2-33D4-B143-A877-D6C4749F5201}" presName="tx1" presStyleLbl="revTx" presStyleIdx="0" presStyleCnt="1" custLinFactNeighborY="7281"/>
      <dgm:spPr/>
      <dgm:t>
        <a:bodyPr/>
        <a:lstStyle/>
        <a:p>
          <a:endParaRPr lang="es-ES"/>
        </a:p>
      </dgm:t>
    </dgm:pt>
    <dgm:pt modelId="{06D5E9F1-099A-BD40-ABDF-FC873080F9E3}" type="pres">
      <dgm:prSet presAssocID="{28EEEED2-33D4-B143-A877-D6C4749F5201}" presName="vert1" presStyleCnt="0"/>
      <dgm:spPr/>
    </dgm:pt>
  </dgm:ptLst>
  <dgm:cxnLst>
    <dgm:cxn modelId="{FFBC6AC6-EF10-1944-A221-246132006F70}" type="presOf" srcId="{B47204EE-F31B-4341-9D7A-20E11921D5F6}" destId="{40CCF451-94B6-354C-B9B6-3495B3DB01B2}" srcOrd="0" destOrd="0" presId="urn:microsoft.com/office/officeart/2008/layout/LinedList"/>
    <dgm:cxn modelId="{CB8C2BB5-BC0A-E544-8A18-CA1599770BC4}" srcId="{B47204EE-F31B-4341-9D7A-20E11921D5F6}" destId="{28EEEED2-33D4-B143-A877-D6C4749F5201}" srcOrd="0" destOrd="0" parTransId="{77C2D655-24DB-1940-B9DD-85B497E42413}" sibTransId="{2299A150-01DE-AE4F-AC32-55182A86A269}"/>
    <dgm:cxn modelId="{C87C6E97-74DF-B540-82F8-ACF1D114DA9B}" type="presOf" srcId="{28EEEED2-33D4-B143-A877-D6C4749F5201}" destId="{CBDD0F66-909E-AB4A-BFDE-B7FD47D2D493}" srcOrd="0" destOrd="0" presId="urn:microsoft.com/office/officeart/2008/layout/LinedList"/>
    <dgm:cxn modelId="{445D2952-B6DB-4E49-B5B7-CB212535FC93}" type="presParOf" srcId="{40CCF451-94B6-354C-B9B6-3495B3DB01B2}" destId="{194B39F8-5A7E-2046-979E-83D8324E925D}" srcOrd="0" destOrd="0" presId="urn:microsoft.com/office/officeart/2008/layout/LinedList"/>
    <dgm:cxn modelId="{1DB92AB1-8124-AA49-96EB-326B16557246}" type="presParOf" srcId="{40CCF451-94B6-354C-B9B6-3495B3DB01B2}" destId="{FA863477-9054-084A-BD08-499280A32FA0}" srcOrd="1" destOrd="0" presId="urn:microsoft.com/office/officeart/2008/layout/LinedList"/>
    <dgm:cxn modelId="{6FBD29DD-139A-4446-B0BE-EEE696759EF3}" type="presParOf" srcId="{FA863477-9054-084A-BD08-499280A32FA0}" destId="{CBDD0F66-909E-AB4A-BFDE-B7FD47D2D493}" srcOrd="0" destOrd="0" presId="urn:microsoft.com/office/officeart/2008/layout/LinedList"/>
    <dgm:cxn modelId="{015B75D1-FFD7-BF44-AA7B-043195EFFD30}" type="presParOf" srcId="{FA863477-9054-084A-BD08-499280A32FA0}" destId="{06D5E9F1-099A-BD40-ABDF-FC873080F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392AF4-6F89-7F45-893B-E3108A2AF1B2}" type="doc">
      <dgm:prSet loTypeId="urn:microsoft.com/office/officeart/2005/8/layout/hProcess10" loCatId="" qsTypeId="urn:microsoft.com/office/officeart/2005/8/quickstyle/3D3" qsCatId="3D" csTypeId="urn:microsoft.com/office/officeart/2005/8/colors/accent2_4" csCatId="accent2" phldr="1"/>
      <dgm:spPr/>
    </dgm:pt>
    <dgm:pt modelId="{D34FF047-A4AA-1949-873E-142FE9EACEE1}">
      <dgm:prSet phldrT="[Texto]"/>
      <dgm:spPr/>
      <dgm:t>
        <a:bodyPr/>
        <a:lstStyle/>
        <a:p>
          <a:r>
            <a:rPr lang="es-ES" dirty="0" smtClean="0"/>
            <a:t>Incluye los procesos requeridos para gestionar la </a:t>
          </a:r>
          <a:r>
            <a:rPr lang="es-ES" dirty="0" err="1" smtClean="0"/>
            <a:t>terminación</a:t>
          </a:r>
          <a:r>
            <a:rPr lang="es-ES" dirty="0" smtClean="0"/>
            <a:t> en plazo del proyecto. </a:t>
          </a:r>
          <a:endParaRPr lang="es-ES" dirty="0"/>
        </a:p>
      </dgm:t>
    </dgm:pt>
    <dgm:pt modelId="{430D9074-BB10-3441-AA6D-96CCC7900CB7}" type="parTrans" cxnId="{56B2CC0E-E83C-374A-8A00-2D12DAD36911}">
      <dgm:prSet/>
      <dgm:spPr/>
      <dgm:t>
        <a:bodyPr/>
        <a:lstStyle/>
        <a:p>
          <a:endParaRPr lang="es-ES"/>
        </a:p>
      </dgm:t>
    </dgm:pt>
    <dgm:pt modelId="{163D6C7A-A75A-FE49-84D7-6D71D356E2E4}" type="sibTrans" cxnId="{56B2CC0E-E83C-374A-8A00-2D12DAD36911}">
      <dgm:prSet/>
      <dgm:spPr/>
      <dgm:t>
        <a:bodyPr/>
        <a:lstStyle/>
        <a:p>
          <a:endParaRPr lang="es-ES"/>
        </a:p>
      </dgm:t>
    </dgm:pt>
    <dgm:pt modelId="{FE1564B0-DE75-D94A-B124-71D4BA663B9B}" type="pres">
      <dgm:prSet presAssocID="{00392AF4-6F89-7F45-893B-E3108A2AF1B2}" presName="Name0" presStyleCnt="0">
        <dgm:presLayoutVars>
          <dgm:dir/>
          <dgm:resizeHandles val="exact"/>
        </dgm:presLayoutVars>
      </dgm:prSet>
      <dgm:spPr/>
    </dgm:pt>
    <dgm:pt modelId="{7CE567A4-B3B7-4543-AC69-5BB7F62033DF}" type="pres">
      <dgm:prSet presAssocID="{D34FF047-A4AA-1949-873E-142FE9EACEE1}" presName="composite" presStyleCnt="0"/>
      <dgm:spPr/>
    </dgm:pt>
    <dgm:pt modelId="{216813B6-339D-234B-BBD4-70A136D72D98}" type="pres">
      <dgm:prSet presAssocID="{D34FF047-A4AA-1949-873E-142FE9EACEE1}" presName="imagSh" presStyleLbl="bgImgPlace1" presStyleIdx="0" presStyleCnt="1"/>
      <dgm:spPr/>
    </dgm:pt>
    <dgm:pt modelId="{78519205-9ED4-C644-BC86-F5446F96AE91}" type="pres">
      <dgm:prSet presAssocID="{D34FF047-A4AA-1949-873E-142FE9EACEE1}" presName="txNode" presStyleLbl="node1" presStyleIdx="0" presStyleCnt="1" custLinFactNeighborX="-2119" custLinFactNeighborY="-252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8F8F2FA-E905-4344-8277-FC76AF247EE5}" type="presOf" srcId="{00392AF4-6F89-7F45-893B-E3108A2AF1B2}" destId="{FE1564B0-DE75-D94A-B124-71D4BA663B9B}" srcOrd="0" destOrd="0" presId="urn:microsoft.com/office/officeart/2005/8/layout/hProcess10"/>
    <dgm:cxn modelId="{56B2CC0E-E83C-374A-8A00-2D12DAD36911}" srcId="{00392AF4-6F89-7F45-893B-E3108A2AF1B2}" destId="{D34FF047-A4AA-1949-873E-142FE9EACEE1}" srcOrd="0" destOrd="0" parTransId="{430D9074-BB10-3441-AA6D-96CCC7900CB7}" sibTransId="{163D6C7A-A75A-FE49-84D7-6D71D356E2E4}"/>
    <dgm:cxn modelId="{2813A25C-9B5F-4C49-A2BA-575E1A86141C}" type="presOf" srcId="{D34FF047-A4AA-1949-873E-142FE9EACEE1}" destId="{78519205-9ED4-C644-BC86-F5446F96AE91}" srcOrd="0" destOrd="0" presId="urn:microsoft.com/office/officeart/2005/8/layout/hProcess10"/>
    <dgm:cxn modelId="{798C6032-CA56-D14C-AA80-22C990E401EA}" type="presParOf" srcId="{FE1564B0-DE75-D94A-B124-71D4BA663B9B}" destId="{7CE567A4-B3B7-4543-AC69-5BB7F62033DF}" srcOrd="0" destOrd="0" presId="urn:microsoft.com/office/officeart/2005/8/layout/hProcess10"/>
    <dgm:cxn modelId="{92BE617B-06D2-C24B-B29F-0A2949C6C834}" type="presParOf" srcId="{7CE567A4-B3B7-4543-AC69-5BB7F62033DF}" destId="{216813B6-339D-234B-BBD4-70A136D72D98}" srcOrd="0" destOrd="0" presId="urn:microsoft.com/office/officeart/2005/8/layout/hProcess10"/>
    <dgm:cxn modelId="{C7B9A9C0-76C4-3446-A816-E463DBECE436}" type="presParOf" srcId="{7CE567A4-B3B7-4543-AC69-5BB7F62033DF}" destId="{78519205-9ED4-C644-BC86-F5446F96AE9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825A34-C191-464C-A0C8-F3DC435E588E}" type="doc">
      <dgm:prSet loTypeId="urn:microsoft.com/office/officeart/2005/8/layout/target3" loCatId="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A36C30B7-A313-8745-8D83-A40F7276B2D4}">
      <dgm:prSet/>
      <dgm:spPr>
        <a:effectLst>
          <a:glow rad="139700">
            <a:schemeClr val="accent1">
              <a:satMod val="175000"/>
              <a:alpha val="40000"/>
            </a:schemeClr>
          </a:glow>
          <a:outerShdw blurRad="76200" dist="12700" dir="8100000" sy="-23000" kx="800400" algn="br" rotWithShape="0">
            <a:prstClr val="black">
              <a:alpha val="20000"/>
            </a:prstClr>
          </a:outerShdw>
        </a:effectLst>
        <a:scene3d>
          <a:camera prst="obliqueTopLeft"/>
          <a:lightRig rig="contrasting" dir="t">
            <a:rot lat="0" lon="0" rev="1200000"/>
          </a:lightRig>
        </a:scene3d>
        <a:sp3d/>
      </dgm:spPr>
      <dgm:t>
        <a:bodyPr/>
        <a:lstStyle/>
        <a:p>
          <a:pPr rtl="0"/>
          <a:r>
            <a:rPr lang="es-ES" dirty="0" smtClean="0"/>
            <a:t>Incluye los procesos relacionados con planificar, estimar, </a:t>
          </a:r>
          <a:r>
            <a:rPr lang="es-ES" dirty="0" smtClean="0"/>
            <a:t>presupuestar, </a:t>
          </a:r>
          <a:r>
            <a:rPr lang="es-ES" dirty="0" smtClean="0"/>
            <a:t>obtener financiamiento, gestionar y controlar los </a:t>
          </a:r>
          <a:r>
            <a:rPr lang="es-ES" dirty="0" smtClean="0"/>
            <a:t>costos, </a:t>
          </a:r>
          <a:r>
            <a:rPr lang="es-ES" dirty="0" smtClean="0"/>
            <a:t>de modo que se complete el proyecto dentro del presupuesto aprobado. </a:t>
          </a:r>
          <a:endParaRPr lang="es-ES" dirty="0"/>
        </a:p>
      </dgm:t>
    </dgm:pt>
    <dgm:pt modelId="{BBBE5AD5-DB03-D24B-B297-45DE3CCADB62}" type="parTrans" cxnId="{806E00EC-FA0B-2144-BDBD-0B70C3ED545F}">
      <dgm:prSet/>
      <dgm:spPr/>
      <dgm:t>
        <a:bodyPr/>
        <a:lstStyle/>
        <a:p>
          <a:endParaRPr lang="es-ES"/>
        </a:p>
      </dgm:t>
    </dgm:pt>
    <dgm:pt modelId="{76EA9BD9-F90F-554A-9E83-A580FB693F52}" type="sibTrans" cxnId="{806E00EC-FA0B-2144-BDBD-0B70C3ED545F}">
      <dgm:prSet/>
      <dgm:spPr/>
      <dgm:t>
        <a:bodyPr/>
        <a:lstStyle/>
        <a:p>
          <a:endParaRPr lang="es-ES"/>
        </a:p>
      </dgm:t>
    </dgm:pt>
    <dgm:pt modelId="{5D9E2E94-4AE2-3A40-827F-71EF50483740}" type="pres">
      <dgm:prSet presAssocID="{28825A34-C191-464C-A0C8-F3DC435E588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6ADE149E-AA12-144E-ADD7-B271E45CC5C4}" type="pres">
      <dgm:prSet presAssocID="{A36C30B7-A313-8745-8D83-A40F7276B2D4}" presName="circle1" presStyleLbl="node1" presStyleIdx="0" presStyleCnt="1" custScaleX="77537" custScaleY="90907" custLinFactNeighborX="4496" custLinFactNeighborY="9794"/>
      <dgm:spPr/>
    </dgm:pt>
    <dgm:pt modelId="{8A7A9659-F2AD-B841-AA5B-A71221D7243A}" type="pres">
      <dgm:prSet presAssocID="{A36C30B7-A313-8745-8D83-A40F7276B2D4}" presName="space" presStyleCnt="0"/>
      <dgm:spPr/>
    </dgm:pt>
    <dgm:pt modelId="{EC2565C1-71F5-E24B-ACF9-6A48F430F8B3}" type="pres">
      <dgm:prSet presAssocID="{A36C30B7-A313-8745-8D83-A40F7276B2D4}" presName="rect1" presStyleLbl="alignAcc1" presStyleIdx="0" presStyleCnt="1" custScaleX="106355" custScaleY="90907"/>
      <dgm:spPr/>
      <dgm:t>
        <a:bodyPr/>
        <a:lstStyle/>
        <a:p>
          <a:endParaRPr lang="es-ES"/>
        </a:p>
      </dgm:t>
    </dgm:pt>
    <dgm:pt modelId="{E62E7393-97AB-404F-8C2A-4D39F5895C7E}" type="pres">
      <dgm:prSet presAssocID="{A36C30B7-A313-8745-8D83-A40F7276B2D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D69EA59-E028-E044-A4EB-BE20AA9DE43A}" type="presOf" srcId="{A36C30B7-A313-8745-8D83-A40F7276B2D4}" destId="{E62E7393-97AB-404F-8C2A-4D39F5895C7E}" srcOrd="1" destOrd="0" presId="urn:microsoft.com/office/officeart/2005/8/layout/target3"/>
    <dgm:cxn modelId="{806E00EC-FA0B-2144-BDBD-0B70C3ED545F}" srcId="{28825A34-C191-464C-A0C8-F3DC435E588E}" destId="{A36C30B7-A313-8745-8D83-A40F7276B2D4}" srcOrd="0" destOrd="0" parTransId="{BBBE5AD5-DB03-D24B-B297-45DE3CCADB62}" sibTransId="{76EA9BD9-F90F-554A-9E83-A580FB693F52}"/>
    <dgm:cxn modelId="{8E5251B9-1D15-9F49-80A9-5A643E20D692}" type="presOf" srcId="{A36C30B7-A313-8745-8D83-A40F7276B2D4}" destId="{EC2565C1-71F5-E24B-ACF9-6A48F430F8B3}" srcOrd="0" destOrd="0" presId="urn:microsoft.com/office/officeart/2005/8/layout/target3"/>
    <dgm:cxn modelId="{C71C323E-EB0B-8E49-9998-100D27AE8167}" type="presOf" srcId="{28825A34-C191-464C-A0C8-F3DC435E588E}" destId="{5D9E2E94-4AE2-3A40-827F-71EF50483740}" srcOrd="0" destOrd="0" presId="urn:microsoft.com/office/officeart/2005/8/layout/target3"/>
    <dgm:cxn modelId="{4831C5B3-5A0B-E244-BA8E-3E589DABEA5B}" type="presParOf" srcId="{5D9E2E94-4AE2-3A40-827F-71EF50483740}" destId="{6ADE149E-AA12-144E-ADD7-B271E45CC5C4}" srcOrd="0" destOrd="0" presId="urn:microsoft.com/office/officeart/2005/8/layout/target3"/>
    <dgm:cxn modelId="{2284BE4D-D6BD-3B4E-BD5E-5B24BF29537C}" type="presParOf" srcId="{5D9E2E94-4AE2-3A40-827F-71EF50483740}" destId="{8A7A9659-F2AD-B841-AA5B-A71221D7243A}" srcOrd="1" destOrd="0" presId="urn:microsoft.com/office/officeart/2005/8/layout/target3"/>
    <dgm:cxn modelId="{C8D1F85D-5F13-5541-9BE4-7507DE789D4B}" type="presParOf" srcId="{5D9E2E94-4AE2-3A40-827F-71EF50483740}" destId="{EC2565C1-71F5-E24B-ACF9-6A48F430F8B3}" srcOrd="2" destOrd="0" presId="urn:microsoft.com/office/officeart/2005/8/layout/target3"/>
    <dgm:cxn modelId="{6388338F-38DD-944C-9581-D6DF820583D2}" type="presParOf" srcId="{5D9E2E94-4AE2-3A40-827F-71EF50483740}" destId="{E62E7393-97AB-404F-8C2A-4D39F5895C7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392AF4-6F89-7F45-893B-E3108A2AF1B2}" type="doc">
      <dgm:prSet loTypeId="urn:microsoft.com/office/officeart/2005/8/layout/hProcess10" loCatId="" qsTypeId="urn:microsoft.com/office/officeart/2005/8/quickstyle/3D3" qsCatId="3D" csTypeId="urn:microsoft.com/office/officeart/2005/8/colors/colorful4" csCatId="colorful" phldr="1"/>
      <dgm:spPr/>
    </dgm:pt>
    <dgm:pt modelId="{6D2F1D57-4D2C-8143-BC9A-49AC97A9F1CD}">
      <dgm:prSet custT="1"/>
      <dgm:spPr/>
      <dgm:t>
        <a:bodyPr/>
        <a:lstStyle/>
        <a:p>
          <a:pPr algn="just"/>
          <a:r>
            <a:rPr lang="es-ES" sz="1800" dirty="0" smtClean="0"/>
            <a:t>Incluye los procesos que organizan, gestionan y conducen al equipo del proyecto. </a:t>
          </a:r>
        </a:p>
        <a:p>
          <a:pPr algn="just"/>
          <a:r>
            <a:rPr lang="es-ES" sz="1800" dirty="0" smtClean="0"/>
            <a:t>El equipo del proyecto está compuesto por las personas a las que se han asignado roles y </a:t>
          </a:r>
          <a:r>
            <a:rPr lang="es-ES" sz="1800" dirty="0" smtClean="0"/>
            <a:t>responsabilidades.</a:t>
          </a:r>
        </a:p>
        <a:p>
          <a:pPr algn="just"/>
          <a:r>
            <a:rPr lang="es-ES" sz="1800" dirty="0" smtClean="0"/>
            <a:t>Los </a:t>
          </a:r>
          <a:r>
            <a:rPr lang="es-ES" sz="1800" dirty="0" smtClean="0"/>
            <a:t>miembros del equipo del </a:t>
          </a:r>
          <a:r>
            <a:rPr lang="es-ES" sz="1800" dirty="0" smtClean="0"/>
            <a:t>proyecto, </a:t>
          </a:r>
          <a:r>
            <a:rPr lang="es-ES" sz="1800" dirty="0" smtClean="0"/>
            <a:t>pueden tener diferentes conjuntos de habilidades, pueden estar asignados a tiempo completo o a tiempo parcial y se pueden incorporar o retirar del equipo conforme avanza el proyecto. </a:t>
          </a:r>
        </a:p>
        <a:p>
          <a:pPr algn="just"/>
          <a:r>
            <a:rPr lang="es-ES" sz="1800" dirty="0" smtClean="0"/>
            <a:t>También, se puede referir a los miembros del equipo del proyecto como personal del proyecto. </a:t>
          </a:r>
        </a:p>
        <a:p>
          <a:pPr algn="just"/>
          <a:r>
            <a:rPr lang="es-ES" sz="1800" dirty="0" smtClean="0"/>
            <a:t>Si bien se asignan roles y responsabilidades específicos a cada </a:t>
          </a:r>
          <a:r>
            <a:rPr lang="es-ES" sz="1800" dirty="0" smtClean="0"/>
            <a:t>miembro, </a:t>
          </a:r>
          <a:r>
            <a:rPr lang="es-ES" sz="1800" dirty="0" smtClean="0"/>
            <a:t>la participación de </a:t>
          </a:r>
          <a:r>
            <a:rPr lang="es-ES" sz="1800" dirty="0" smtClean="0"/>
            <a:t>todos </a:t>
          </a:r>
          <a:r>
            <a:rPr lang="es-ES" sz="1800" dirty="0" smtClean="0"/>
            <a:t>en la toma de decisiones y en la planificación del proyecto es beneficiosa. La participación de los miembros del equipo en la planificación aporta su experiencia al proceso y fortalece su compromiso con el proyecto. </a:t>
          </a:r>
          <a:endParaRPr lang="es-ES" sz="1800" dirty="0">
            <a:uFill>
              <a:solidFill>
                <a:srgbClr val="2F2B20"/>
              </a:solidFill>
            </a:uFill>
          </a:endParaRPr>
        </a:p>
      </dgm:t>
    </dgm:pt>
    <dgm:pt modelId="{C1570CFA-827E-4F49-9864-31D5A3CE7E3F}" type="parTrans" cxnId="{266205EC-563F-034A-8E8F-0C88637B2FDB}">
      <dgm:prSet/>
      <dgm:spPr/>
      <dgm:t>
        <a:bodyPr/>
        <a:lstStyle/>
        <a:p>
          <a:endParaRPr lang="es-ES"/>
        </a:p>
      </dgm:t>
    </dgm:pt>
    <dgm:pt modelId="{B25655CA-175F-C44D-B5DE-B8891C1ED5A4}" type="sibTrans" cxnId="{266205EC-563F-034A-8E8F-0C88637B2FDB}">
      <dgm:prSet/>
      <dgm:spPr/>
      <dgm:t>
        <a:bodyPr/>
        <a:lstStyle/>
        <a:p>
          <a:endParaRPr lang="es-ES"/>
        </a:p>
      </dgm:t>
    </dgm:pt>
    <dgm:pt modelId="{FE1564B0-DE75-D94A-B124-71D4BA663B9B}" type="pres">
      <dgm:prSet presAssocID="{00392AF4-6F89-7F45-893B-E3108A2AF1B2}" presName="Name0" presStyleCnt="0">
        <dgm:presLayoutVars>
          <dgm:dir/>
          <dgm:resizeHandles val="exact"/>
        </dgm:presLayoutVars>
      </dgm:prSet>
      <dgm:spPr/>
    </dgm:pt>
    <dgm:pt modelId="{EBBB5F3E-2DA8-C44B-925F-EB5ECB87CD55}" type="pres">
      <dgm:prSet presAssocID="{6D2F1D57-4D2C-8143-BC9A-49AC97A9F1CD}" presName="composite" presStyleCnt="0"/>
      <dgm:spPr/>
    </dgm:pt>
    <dgm:pt modelId="{57371DEF-D4AF-EF4C-AE1D-3D344FAF31A8}" type="pres">
      <dgm:prSet presAssocID="{6D2F1D57-4D2C-8143-BC9A-49AC97A9F1CD}" presName="imagSh" presStyleLbl="bgImgPlace1" presStyleIdx="0" presStyleCnt="1" custScaleY="131146" custLinFactNeighborX="1531" custLinFactNeighborY="35786"/>
      <dgm:spPr/>
    </dgm:pt>
    <dgm:pt modelId="{ED3948D6-AE99-924E-9AFA-21A689AFB545}" type="pres">
      <dgm:prSet presAssocID="{6D2F1D57-4D2C-8143-BC9A-49AC97A9F1CD}" presName="txNode" presStyleLbl="node1" presStyleIdx="0" presStyleCnt="1" custScaleX="100000" custScaleY="149165" custLinFactNeighborX="-6717" custLinFactNeighborY="17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66205EC-563F-034A-8E8F-0C88637B2FDB}" srcId="{00392AF4-6F89-7F45-893B-E3108A2AF1B2}" destId="{6D2F1D57-4D2C-8143-BC9A-49AC97A9F1CD}" srcOrd="0" destOrd="0" parTransId="{C1570CFA-827E-4F49-9864-31D5A3CE7E3F}" sibTransId="{B25655CA-175F-C44D-B5DE-B8891C1ED5A4}"/>
    <dgm:cxn modelId="{D0BDDA48-6B36-7C42-88F0-2B07BE156BA0}" type="presOf" srcId="{6D2F1D57-4D2C-8143-BC9A-49AC97A9F1CD}" destId="{ED3948D6-AE99-924E-9AFA-21A689AFB545}" srcOrd="0" destOrd="0" presId="urn:microsoft.com/office/officeart/2005/8/layout/hProcess10"/>
    <dgm:cxn modelId="{68DF7D4B-E26B-D743-AAE5-2C064AE39B47}" type="presOf" srcId="{00392AF4-6F89-7F45-893B-E3108A2AF1B2}" destId="{FE1564B0-DE75-D94A-B124-71D4BA663B9B}" srcOrd="0" destOrd="0" presId="urn:microsoft.com/office/officeart/2005/8/layout/hProcess10"/>
    <dgm:cxn modelId="{9511FEDA-FA58-DD43-867C-21F516B6754C}" type="presParOf" srcId="{FE1564B0-DE75-D94A-B124-71D4BA663B9B}" destId="{EBBB5F3E-2DA8-C44B-925F-EB5ECB87CD55}" srcOrd="0" destOrd="0" presId="urn:microsoft.com/office/officeart/2005/8/layout/hProcess10"/>
    <dgm:cxn modelId="{DF47F6D9-8C4A-D84C-AD1E-2CA838867730}" type="presParOf" srcId="{EBBB5F3E-2DA8-C44B-925F-EB5ECB87CD55}" destId="{57371DEF-D4AF-EF4C-AE1D-3D344FAF31A8}" srcOrd="0" destOrd="0" presId="urn:microsoft.com/office/officeart/2005/8/layout/hProcess10"/>
    <dgm:cxn modelId="{82518664-818F-DC43-AFB4-141C696B4742}" type="presParOf" srcId="{EBBB5F3E-2DA8-C44B-925F-EB5ECB87CD55}" destId="{ED3948D6-AE99-924E-9AFA-21A689AFB54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81E6B-2A36-0442-925E-14DEB9DD7179}">
      <dsp:nvSpPr>
        <dsp:cNvPr id="0" name=""/>
        <dsp:cNvSpPr/>
      </dsp:nvSpPr>
      <dsp:spPr>
        <a:xfrm>
          <a:off x="0" y="12433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Existen 47 procesos de la dirección de proyectos identificados en la Guía del PMBOK® </a:t>
          </a:r>
          <a:endParaRPr lang="es-ES" sz="1800" b="1" i="0" kern="1200" dirty="0"/>
        </a:p>
      </dsp:txBody>
      <dsp:txXfrm>
        <a:off x="40035" y="52468"/>
        <a:ext cx="8776914" cy="740044"/>
      </dsp:txXfrm>
    </dsp:sp>
    <dsp:sp modelId="{F6A2F67F-9EAA-2F4E-BC19-B22F2959D4EE}">
      <dsp:nvSpPr>
        <dsp:cNvPr id="0" name=""/>
        <dsp:cNvSpPr/>
      </dsp:nvSpPr>
      <dsp:spPr>
        <a:xfrm>
          <a:off x="0" y="836810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Se agrupan a su vez en cinco grupos de procesos y diez Áreas de Conocimiento diferenciadas. </a:t>
          </a:r>
          <a:endParaRPr lang="es-ES" sz="1800" b="1" i="0" kern="1200" dirty="0"/>
        </a:p>
      </dsp:txBody>
      <dsp:txXfrm>
        <a:off x="40035" y="876845"/>
        <a:ext cx="8776914" cy="740044"/>
      </dsp:txXfrm>
    </dsp:sp>
    <dsp:sp modelId="{05A750BC-3388-244F-ADB2-E2A21E8359E1}">
      <dsp:nvSpPr>
        <dsp:cNvPr id="0" name=""/>
        <dsp:cNvSpPr/>
      </dsp:nvSpPr>
      <dsp:spPr>
        <a:xfrm>
          <a:off x="0" y="1671170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Un Área de Conocimiento representa un conjunto completo de conceptos, términos y actividades que conforman un ámbito profesional, un ámbito de la dirección de proyectos o un área de especialización.</a:t>
          </a:r>
          <a:endParaRPr lang="es-ES" sz="1800" b="1" i="0" kern="1200" dirty="0"/>
        </a:p>
      </dsp:txBody>
      <dsp:txXfrm>
        <a:off x="40035" y="1711205"/>
        <a:ext cx="8776914" cy="740044"/>
      </dsp:txXfrm>
    </dsp:sp>
    <dsp:sp modelId="{8B20B20E-08AF-F249-9A81-1E2D1832BB70}">
      <dsp:nvSpPr>
        <dsp:cNvPr id="0" name=""/>
        <dsp:cNvSpPr/>
      </dsp:nvSpPr>
      <dsp:spPr>
        <a:xfrm>
          <a:off x="0" y="2505531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Estas diez Áreas de Conocimiento, que son abarcadas en  cinco procesos, se utilizan en la mayoría de los proyectos, durante la mayor parte del tiempo.</a:t>
          </a:r>
          <a:endParaRPr lang="es-ES" sz="1800" b="1" i="0" kern="1200" dirty="0"/>
        </a:p>
      </dsp:txBody>
      <dsp:txXfrm>
        <a:off x="40035" y="2545566"/>
        <a:ext cx="8776914" cy="740044"/>
      </dsp:txXfrm>
    </dsp:sp>
    <dsp:sp modelId="{7F3E47BE-94AD-EC46-BF0A-60481FDAC469}">
      <dsp:nvSpPr>
        <dsp:cNvPr id="0" name=""/>
        <dsp:cNvSpPr/>
      </dsp:nvSpPr>
      <dsp:spPr>
        <a:xfrm>
          <a:off x="0" y="3339891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Los equipos de proyecto deben utilizar estas diez Áreas de Conocimiento, así como otras áreas de conocimiento, de la manera más adecuada </a:t>
          </a:r>
          <a:r>
            <a:rPr lang="es-ES" sz="1800" b="1" i="0" kern="1200" dirty="0" smtClean="0"/>
            <a:t>para el </a:t>
          </a:r>
          <a:r>
            <a:rPr lang="es-ES" sz="1800" b="1" i="0" kern="1200" dirty="0" smtClean="0"/>
            <a:t>proyecto especifico.</a:t>
          </a:r>
          <a:endParaRPr lang="es-ES" sz="1800" b="1" i="0" kern="1200" dirty="0"/>
        </a:p>
      </dsp:txBody>
      <dsp:txXfrm>
        <a:off x="40035" y="3379926"/>
        <a:ext cx="8776914" cy="740044"/>
      </dsp:txXfrm>
    </dsp:sp>
    <dsp:sp modelId="{718407CB-E3BB-2A49-8CAD-6CC751382D05}">
      <dsp:nvSpPr>
        <dsp:cNvPr id="0" name=""/>
        <dsp:cNvSpPr/>
      </dsp:nvSpPr>
      <dsp:spPr>
        <a:xfrm>
          <a:off x="0" y="4174251"/>
          <a:ext cx="8856984" cy="820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i="0" kern="1200" dirty="0" smtClean="0"/>
            <a:t>Cada una de las Áreas de Conocimiento se trata en una sección especifica de la Guía del PMBOK®. </a:t>
          </a:r>
          <a:endParaRPr lang="es-ES" sz="1800" b="1" i="0" kern="1200" dirty="0"/>
        </a:p>
      </dsp:txBody>
      <dsp:txXfrm>
        <a:off x="40035" y="4214286"/>
        <a:ext cx="8776914" cy="7400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7EAC-7EE6-3A47-9C7D-9FF1D3E7A5DF}">
      <dsp:nvSpPr>
        <dsp:cNvPr id="0" name=""/>
        <dsp:cNvSpPr/>
      </dsp:nvSpPr>
      <dsp:spPr>
        <a:xfrm>
          <a:off x="2793383" y="0"/>
          <a:ext cx="5301464" cy="5301464"/>
        </a:xfrm>
        <a:prstGeom prst="diamond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0E01B-2707-D54C-8354-74DFFEEB608C}">
      <dsp:nvSpPr>
        <dsp:cNvPr id="0" name=""/>
        <dsp:cNvSpPr/>
      </dsp:nvSpPr>
      <dsp:spPr>
        <a:xfrm>
          <a:off x="1257073" y="428937"/>
          <a:ext cx="3829472" cy="206757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incluye los procesos requeridos para asegurar que la planificación, recopilación, creación, distribución, almacenamiento, recuperación, gestión, control, monitoreo y disposición final de la información del proyecto sean oportunos y adecuados. </a:t>
          </a:r>
          <a:endParaRPr lang="es-ES" sz="1800" kern="1200" dirty="0"/>
        </a:p>
      </dsp:txBody>
      <dsp:txXfrm>
        <a:off x="1358003" y="529867"/>
        <a:ext cx="3627612" cy="1865710"/>
      </dsp:txXfrm>
    </dsp:sp>
    <dsp:sp modelId="{2333B6DA-4574-7647-9CD8-097666044888}">
      <dsp:nvSpPr>
        <dsp:cNvPr id="0" name=""/>
        <dsp:cNvSpPr/>
      </dsp:nvSpPr>
      <dsp:spPr>
        <a:xfrm>
          <a:off x="5341175" y="283577"/>
          <a:ext cx="3546855" cy="2507694"/>
        </a:xfrm>
        <a:prstGeom prst="roundRect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Los directores de proyecto emplean la mayor parte de su tiempo comunicándose con los miembros del equipo y otros interesados en el proyecto, tanto si son internos (en todos los niveles de la organización) como externos a la misma. </a:t>
          </a:r>
          <a:endParaRPr lang="es-ES" sz="1800" kern="1200" dirty="0"/>
        </a:p>
      </dsp:txBody>
      <dsp:txXfrm>
        <a:off x="5463591" y="405993"/>
        <a:ext cx="3302023" cy="2262862"/>
      </dsp:txXfrm>
    </dsp:sp>
    <dsp:sp modelId="{6F84C66F-0854-2040-B18C-5E09B9E82FC9}">
      <dsp:nvSpPr>
        <dsp:cNvPr id="0" name=""/>
        <dsp:cNvSpPr/>
      </dsp:nvSpPr>
      <dsp:spPr>
        <a:xfrm>
          <a:off x="1340776" y="3103429"/>
          <a:ext cx="7547254" cy="1242837"/>
        </a:xfrm>
        <a:prstGeom prst="round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rgbClr val="000090"/>
              </a:solidFill>
            </a:rPr>
            <a:t>Una comunicación </a:t>
          </a:r>
          <a:r>
            <a:rPr lang="es-ES" sz="1800" b="1" kern="1200" dirty="0" smtClean="0">
              <a:solidFill>
                <a:srgbClr val="000090"/>
              </a:solidFill>
            </a:rPr>
            <a:t>eficaz, </a:t>
          </a:r>
          <a:r>
            <a:rPr lang="es-ES" sz="1800" b="1" kern="1200" dirty="0" smtClean="0">
              <a:solidFill>
                <a:srgbClr val="000090"/>
              </a:solidFill>
            </a:rPr>
            <a:t>crea un puente entre diferentes interesados que pueden tener </a:t>
          </a:r>
          <a:r>
            <a:rPr lang="es-ES" sz="1800" b="1" kern="1200" dirty="0" smtClean="0">
              <a:solidFill>
                <a:srgbClr val="000090"/>
              </a:solidFill>
            </a:rPr>
            <a:t>diversos </a:t>
          </a:r>
          <a:r>
            <a:rPr lang="es-ES" sz="1800" b="1" kern="1200" dirty="0" smtClean="0">
              <a:solidFill>
                <a:srgbClr val="000090"/>
              </a:solidFill>
            </a:rPr>
            <a:t>antecedentes culturales y organizacionales, diferentes niveles de </a:t>
          </a:r>
          <a:r>
            <a:rPr lang="es-ES" sz="1800" b="1" kern="1200" dirty="0" smtClean="0">
              <a:solidFill>
                <a:srgbClr val="000090"/>
              </a:solidFill>
            </a:rPr>
            <a:t>experiencia, </a:t>
          </a:r>
          <a:r>
            <a:rPr lang="es-ES" sz="1800" b="1" kern="1200" dirty="0" smtClean="0">
              <a:solidFill>
                <a:srgbClr val="000090"/>
              </a:solidFill>
            </a:rPr>
            <a:t>perspectivas e intereses, lo cual impacta o influye en la ejecución o resultado del proyecto. </a:t>
          </a:r>
          <a:endParaRPr lang="es-ES" sz="1800" b="1" kern="1200" dirty="0">
            <a:solidFill>
              <a:srgbClr val="000090"/>
            </a:solidFill>
          </a:endParaRPr>
        </a:p>
      </dsp:txBody>
      <dsp:txXfrm>
        <a:off x="1401446" y="3164099"/>
        <a:ext cx="7425914" cy="1121497"/>
      </dsp:txXfrm>
    </dsp:sp>
    <dsp:sp modelId="{FB36B096-BCAA-7A43-970C-976B1B713BE0}">
      <dsp:nvSpPr>
        <dsp:cNvPr id="0" name=""/>
        <dsp:cNvSpPr/>
      </dsp:nvSpPr>
      <dsp:spPr>
        <a:xfrm flipV="1">
          <a:off x="5188194" y="2427809"/>
          <a:ext cx="79725" cy="117975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E149E-AA12-144E-ADD7-B271E45CC5C4}">
      <dsp:nvSpPr>
        <dsp:cNvPr id="0" name=""/>
        <dsp:cNvSpPr/>
      </dsp:nvSpPr>
      <dsp:spPr>
        <a:xfrm>
          <a:off x="143157" y="288026"/>
          <a:ext cx="3461635" cy="4058538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565C1-71F5-E24B-ACF9-6A48F430F8B3}">
      <dsp:nvSpPr>
        <dsp:cNvPr id="0" name=""/>
        <dsp:cNvSpPr/>
      </dsp:nvSpPr>
      <dsp:spPr>
        <a:xfrm>
          <a:off x="1872236" y="288049"/>
          <a:ext cx="6098410" cy="40585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bliqueBottomRight"/>
          <a:lightRig rig="chilly" dir="t"/>
        </a:scene3d>
        <a:sp3d prstMaterial="dkEdge">
          <a:bevelT w="25400" h="6350" prst="angle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Incluye </a:t>
          </a:r>
          <a:r>
            <a:rPr lang="es-ES" sz="2400" kern="1200" dirty="0" smtClean="0"/>
            <a:t>los procesos para llevar a cabo la </a:t>
          </a:r>
          <a:r>
            <a:rPr lang="es-ES" sz="2400" kern="1200" dirty="0" smtClean="0"/>
            <a:t>planificación </a:t>
          </a:r>
          <a:r>
            <a:rPr lang="es-ES" sz="2400" kern="1200" dirty="0" smtClean="0"/>
            <a:t>de la </a:t>
          </a:r>
          <a:r>
            <a:rPr lang="es-ES" sz="2400" kern="1200" dirty="0" smtClean="0"/>
            <a:t>gestión </a:t>
          </a:r>
          <a:r>
            <a:rPr lang="es-ES" sz="2400" kern="1200" dirty="0" smtClean="0"/>
            <a:t>de riesgos, </a:t>
          </a:r>
          <a:r>
            <a:rPr lang="es-ES" sz="2400" kern="1200" dirty="0" smtClean="0"/>
            <a:t>así </a:t>
          </a:r>
          <a:r>
            <a:rPr lang="es-ES" sz="2400" kern="1200" dirty="0" smtClean="0"/>
            <a:t>como la </a:t>
          </a:r>
          <a:r>
            <a:rPr lang="es-ES" sz="2400" kern="1200" dirty="0" smtClean="0"/>
            <a:t>identificación, análisis, planificación </a:t>
          </a:r>
          <a:r>
            <a:rPr lang="es-ES" sz="2400" kern="1200" dirty="0" smtClean="0"/>
            <a:t>de respuesta y control de los riesgos de un proyecto.</a:t>
          </a:r>
        </a:p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Los </a:t>
          </a:r>
          <a:r>
            <a:rPr lang="es-ES" sz="2400" kern="1200" dirty="0" smtClean="0"/>
            <a:t>objetivos de la </a:t>
          </a:r>
          <a:r>
            <a:rPr lang="es-ES" sz="2400" kern="1200" dirty="0" smtClean="0"/>
            <a:t>gestión </a:t>
          </a:r>
          <a:r>
            <a:rPr lang="es-ES" sz="2400" kern="1200" dirty="0" smtClean="0"/>
            <a:t>de los riesgos del </a:t>
          </a:r>
          <a:r>
            <a:rPr lang="es-ES" sz="2400" kern="1200" dirty="0" smtClean="0"/>
            <a:t>proyecto, </a:t>
          </a:r>
          <a:r>
            <a:rPr lang="es-ES" sz="2400" kern="1200" dirty="0" smtClean="0"/>
            <a:t>consisten en aumentar la probabilidad y el impacto de los eventos </a:t>
          </a:r>
          <a:r>
            <a:rPr lang="es-ES" sz="2400" kern="1200" dirty="0" smtClean="0"/>
            <a:t>positivos </a:t>
          </a:r>
          <a:r>
            <a:rPr lang="es-ES" sz="2400" kern="1200" dirty="0" smtClean="0"/>
            <a:t>y disminuir la probabilidad y el impacto de los eventos negativos en el proyecto. </a:t>
          </a:r>
          <a:endParaRPr lang="es-ES" sz="2400" kern="1200" dirty="0"/>
        </a:p>
      </dsp:txBody>
      <dsp:txXfrm>
        <a:off x="1872236" y="288049"/>
        <a:ext cx="6098410" cy="40585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7AA8-325C-2E4E-B55D-65695F492A40}">
      <dsp:nvSpPr>
        <dsp:cNvPr id="0" name=""/>
        <dsp:cNvSpPr/>
      </dsp:nvSpPr>
      <dsp:spPr>
        <a:xfrm>
          <a:off x="-10" y="0"/>
          <a:ext cx="7380805" cy="6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-10" y="0"/>
        <a:ext cx="7380805" cy="670982"/>
      </dsp:txXfrm>
    </dsp:sp>
    <dsp:sp modelId="{89C95084-B502-C545-8BF3-2DE6AB04B4AF}">
      <dsp:nvSpPr>
        <dsp:cNvPr id="0" name=""/>
        <dsp:cNvSpPr/>
      </dsp:nvSpPr>
      <dsp:spPr>
        <a:xfrm>
          <a:off x="-10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34BF57-D005-AC41-B197-75A583705784}">
      <dsp:nvSpPr>
        <dsp:cNvPr id="0" name=""/>
        <dsp:cNvSpPr/>
      </dsp:nvSpPr>
      <dsp:spPr>
        <a:xfrm>
          <a:off x="1041503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87112A-C892-0440-9E0D-564BF9DCD23A}">
      <dsp:nvSpPr>
        <dsp:cNvPr id="0" name=""/>
        <dsp:cNvSpPr/>
      </dsp:nvSpPr>
      <dsp:spPr>
        <a:xfrm>
          <a:off x="2083017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BEB469-2672-0446-B2E9-CA774A02EE1B}">
      <dsp:nvSpPr>
        <dsp:cNvPr id="0" name=""/>
        <dsp:cNvSpPr/>
      </dsp:nvSpPr>
      <dsp:spPr>
        <a:xfrm>
          <a:off x="3124530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9C7AA3-3087-F840-AE50-2189F7766D1E}">
      <dsp:nvSpPr>
        <dsp:cNvPr id="0" name=""/>
        <dsp:cNvSpPr/>
      </dsp:nvSpPr>
      <dsp:spPr>
        <a:xfrm>
          <a:off x="4166044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CDF60B-47A5-A448-9D56-081CD28A93A5}">
      <dsp:nvSpPr>
        <dsp:cNvPr id="0" name=""/>
        <dsp:cNvSpPr/>
      </dsp:nvSpPr>
      <dsp:spPr>
        <a:xfrm>
          <a:off x="5207558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36D8AE-DA40-5944-BA1A-38A49A5F3844}">
      <dsp:nvSpPr>
        <dsp:cNvPr id="0" name=""/>
        <dsp:cNvSpPr/>
      </dsp:nvSpPr>
      <dsp:spPr>
        <a:xfrm>
          <a:off x="6249072" y="1011017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A8D713-46B8-6C4B-A32F-291D6EB761D4}">
      <dsp:nvSpPr>
        <dsp:cNvPr id="0" name=""/>
        <dsp:cNvSpPr/>
      </dsp:nvSpPr>
      <dsp:spPr>
        <a:xfrm>
          <a:off x="-10" y="646817"/>
          <a:ext cx="8208932" cy="201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Incluye los procesos necesarios para identificar a las personas, grupos u organizaciones que pueden afectar o ser afectados por el </a:t>
          </a:r>
          <a:r>
            <a:rPr lang="es-ES" sz="1800" kern="1200" dirty="0" smtClean="0"/>
            <a:t>proyecto. También se utiliza para, </a:t>
          </a:r>
          <a:r>
            <a:rPr lang="es-ES" sz="1800" kern="1200" dirty="0" smtClean="0"/>
            <a:t>analizar las expectativas de los interesados y su impacto en el proyecto, con el fin de desarrollar estrategias </a:t>
          </a:r>
          <a:r>
            <a:rPr lang="es-ES" sz="1800" kern="1200" dirty="0" smtClean="0"/>
            <a:t>de adecuadas </a:t>
          </a:r>
          <a:r>
            <a:rPr lang="es-ES" sz="1800" kern="1200" dirty="0" smtClean="0"/>
            <a:t>a fin de lograr la participación eficaz de los interesados en las decisiones y en la ejecución del proyecto. </a:t>
          </a:r>
          <a:endParaRPr lang="es-ES" sz="1800" kern="1200" dirty="0"/>
        </a:p>
      </dsp:txBody>
      <dsp:txXfrm>
        <a:off x="-10" y="646817"/>
        <a:ext cx="8208932" cy="2014040"/>
      </dsp:txXfrm>
    </dsp:sp>
    <dsp:sp modelId="{159B129A-54B0-7F40-8EB8-708494259AAF}">
      <dsp:nvSpPr>
        <dsp:cNvPr id="0" name=""/>
        <dsp:cNvSpPr/>
      </dsp:nvSpPr>
      <dsp:spPr>
        <a:xfrm>
          <a:off x="11336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C8875B-85AC-234C-AEB0-7669E20C635B}">
      <dsp:nvSpPr>
        <dsp:cNvPr id="0" name=""/>
        <dsp:cNvSpPr/>
      </dsp:nvSpPr>
      <dsp:spPr>
        <a:xfrm>
          <a:off x="1052850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B32C04-00EA-6744-9EA8-3FC508BAEC6B}">
      <dsp:nvSpPr>
        <dsp:cNvPr id="0" name=""/>
        <dsp:cNvSpPr/>
      </dsp:nvSpPr>
      <dsp:spPr>
        <a:xfrm>
          <a:off x="2094364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29D12C-DCD5-8E4A-B944-28B7E2BA8B10}">
      <dsp:nvSpPr>
        <dsp:cNvPr id="0" name=""/>
        <dsp:cNvSpPr/>
      </dsp:nvSpPr>
      <dsp:spPr>
        <a:xfrm>
          <a:off x="3135877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E12C76-C16B-A34D-806B-2B961B8B11F3}">
      <dsp:nvSpPr>
        <dsp:cNvPr id="0" name=""/>
        <dsp:cNvSpPr/>
      </dsp:nvSpPr>
      <dsp:spPr>
        <a:xfrm>
          <a:off x="4177391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80566-854A-D543-8E49-BCEECBE850AB}">
      <dsp:nvSpPr>
        <dsp:cNvPr id="0" name=""/>
        <dsp:cNvSpPr/>
      </dsp:nvSpPr>
      <dsp:spPr>
        <a:xfrm>
          <a:off x="5218905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B2D236-51C3-6644-B74B-2B8D3841858C}">
      <dsp:nvSpPr>
        <dsp:cNvPr id="0" name=""/>
        <dsp:cNvSpPr/>
      </dsp:nvSpPr>
      <dsp:spPr>
        <a:xfrm>
          <a:off x="6260418" y="2926515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344652-B134-FB4D-8E71-4CB96327E4F1}">
      <dsp:nvSpPr>
        <dsp:cNvPr id="0" name=""/>
        <dsp:cNvSpPr/>
      </dsp:nvSpPr>
      <dsp:spPr>
        <a:xfrm>
          <a:off x="-10" y="3358561"/>
          <a:ext cx="8208932" cy="1327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La gestión de los interesados también se centra en la comunicación continua </a:t>
          </a:r>
          <a:r>
            <a:rPr lang="es-ES" sz="1800" kern="1200" dirty="0" smtClean="0"/>
            <a:t>con estos, para </a:t>
          </a:r>
          <a:r>
            <a:rPr lang="es-ES" sz="1800" kern="1200" dirty="0" smtClean="0"/>
            <a:t>comprender sus necesidades y expectativas, abordando los incidentes en el momento en que ocurren, gestionando conflictos de intereses y fomentando una adecuada participación de los interesados en las decisiones y actividades del proyecto.</a:t>
          </a:r>
          <a:endParaRPr lang="es-ES" sz="1800" kern="1200" dirty="0"/>
        </a:p>
      </dsp:txBody>
      <dsp:txXfrm>
        <a:off x="-10" y="3358561"/>
        <a:ext cx="8208932" cy="1327639"/>
      </dsp:txXfrm>
    </dsp:sp>
    <dsp:sp modelId="{5FC1A0EE-58FB-5346-A7CC-EA430BDEFB04}">
      <dsp:nvSpPr>
        <dsp:cNvPr id="0" name=""/>
        <dsp:cNvSpPr/>
      </dsp:nvSpPr>
      <dsp:spPr>
        <a:xfrm>
          <a:off x="-10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17A7FA-C2FD-2642-9489-1D088AAEA4FD}">
      <dsp:nvSpPr>
        <dsp:cNvPr id="0" name=""/>
        <dsp:cNvSpPr/>
      </dsp:nvSpPr>
      <dsp:spPr>
        <a:xfrm>
          <a:off x="1041503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E32967-D634-3F48-AC9F-236D0B8F9F6F}">
      <dsp:nvSpPr>
        <dsp:cNvPr id="0" name=""/>
        <dsp:cNvSpPr/>
      </dsp:nvSpPr>
      <dsp:spPr>
        <a:xfrm>
          <a:off x="2083017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CB8BCE-32FE-7843-B7FC-F3E21D56A3CA}">
      <dsp:nvSpPr>
        <dsp:cNvPr id="0" name=""/>
        <dsp:cNvSpPr/>
      </dsp:nvSpPr>
      <dsp:spPr>
        <a:xfrm>
          <a:off x="3124530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D75A7E-300A-AA48-85BF-799EB443CDF4}">
      <dsp:nvSpPr>
        <dsp:cNvPr id="0" name=""/>
        <dsp:cNvSpPr/>
      </dsp:nvSpPr>
      <dsp:spPr>
        <a:xfrm>
          <a:off x="4166044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18A4EA-49F2-874E-A82E-12BD2A344FFE}">
      <dsp:nvSpPr>
        <dsp:cNvPr id="0" name=""/>
        <dsp:cNvSpPr/>
      </dsp:nvSpPr>
      <dsp:spPr>
        <a:xfrm>
          <a:off x="5207558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90C515-715B-9A4E-8048-4423683DAB83}">
      <dsp:nvSpPr>
        <dsp:cNvPr id="0" name=""/>
        <dsp:cNvSpPr/>
      </dsp:nvSpPr>
      <dsp:spPr>
        <a:xfrm>
          <a:off x="6249072" y="4896546"/>
          <a:ext cx="984107" cy="164017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1A1E-CCD1-DD42-8F9E-FA93DA37F1FC}">
      <dsp:nvSpPr>
        <dsp:cNvPr id="0" name=""/>
        <dsp:cNvSpPr/>
      </dsp:nvSpPr>
      <dsp:spPr>
        <a:xfrm>
          <a:off x="22745" y="0"/>
          <a:ext cx="5760663" cy="7263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i="0" kern="1200" dirty="0" smtClean="0"/>
            <a:t>Los Grupos de Procesos son:</a:t>
          </a:r>
          <a:endParaRPr lang="es-ES" sz="2800" b="1" i="0" kern="1200" dirty="0"/>
        </a:p>
      </dsp:txBody>
      <dsp:txXfrm>
        <a:off x="58202" y="35457"/>
        <a:ext cx="5689749" cy="655420"/>
      </dsp:txXfrm>
    </dsp:sp>
    <dsp:sp modelId="{DFF2100D-9F7E-E64E-8183-C15CB8E2DEDA}">
      <dsp:nvSpPr>
        <dsp:cNvPr id="0" name=""/>
        <dsp:cNvSpPr/>
      </dsp:nvSpPr>
      <dsp:spPr>
        <a:xfrm>
          <a:off x="0" y="751375"/>
          <a:ext cx="7632848" cy="212923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Inicio,</a:t>
          </a:r>
          <a:endParaRPr lang="es-ES" sz="36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Planificación,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Ejecución,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Monitoreo y seguimiento,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Cierre, </a:t>
          </a:r>
          <a:endParaRPr lang="es-ES" sz="1800" b="1" i="0" kern="1200" dirty="0"/>
        </a:p>
      </dsp:txBody>
      <dsp:txXfrm>
        <a:off x="0" y="751375"/>
        <a:ext cx="7632848" cy="2129234"/>
      </dsp:txXfrm>
    </dsp:sp>
    <dsp:sp modelId="{718407CB-E3BB-2A49-8CAD-6CC751382D05}">
      <dsp:nvSpPr>
        <dsp:cNvPr id="0" name=""/>
        <dsp:cNvSpPr/>
      </dsp:nvSpPr>
      <dsp:spPr>
        <a:xfrm>
          <a:off x="0" y="2880609"/>
          <a:ext cx="7632848" cy="16848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dirty="0" smtClean="0"/>
            <a:t>La </a:t>
          </a:r>
          <a:r>
            <a:rPr lang="es-ES" sz="2200" b="1" i="1" kern="1200" dirty="0" smtClean="0"/>
            <a:t>Guía del PMBOK® </a:t>
          </a:r>
          <a:r>
            <a:rPr lang="es-ES" sz="2200" b="1" kern="1200" dirty="0" smtClean="0"/>
            <a:t>describe la naturaleza de los procesos de la dirección de </a:t>
          </a:r>
          <a:r>
            <a:rPr lang="es-ES" sz="2200" b="1" kern="1200" dirty="0" smtClean="0"/>
            <a:t>proyectos.</a:t>
          </a:r>
        </a:p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b="1" kern="1200" dirty="0" smtClean="0"/>
            <a:t>En </a:t>
          </a:r>
          <a:r>
            <a:rPr lang="es-ES" sz="2200" b="1" kern="1200" dirty="0" smtClean="0"/>
            <a:t>términos de la integración entre los </a:t>
          </a:r>
          <a:r>
            <a:rPr lang="es-ES" sz="2200" b="1" kern="1200" dirty="0" smtClean="0"/>
            <a:t>procesos, sus </a:t>
          </a:r>
          <a:r>
            <a:rPr lang="es-ES" sz="2200" b="1" kern="1200" dirty="0" smtClean="0"/>
            <a:t>interacciones y </a:t>
          </a:r>
          <a:r>
            <a:rPr lang="es-ES" sz="2200" b="1" kern="1200" dirty="0" smtClean="0"/>
            <a:t> </a:t>
          </a:r>
          <a:r>
            <a:rPr lang="es-ES" sz="2200" b="1" kern="1200" dirty="0" smtClean="0"/>
            <a:t>los propósitos a los que responden. </a:t>
          </a:r>
          <a:r>
            <a:rPr lang="es-ES" sz="2200" b="1" i="0" kern="1200" dirty="0" smtClean="0"/>
            <a:t>PMBOK®. </a:t>
          </a:r>
          <a:endParaRPr lang="es-ES" sz="2200" b="1" i="0" kern="1200" dirty="0"/>
        </a:p>
      </dsp:txBody>
      <dsp:txXfrm>
        <a:off x="82245" y="2962854"/>
        <a:ext cx="7468358" cy="1520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71A1E-CCD1-DD42-8F9E-FA93DA37F1FC}">
      <dsp:nvSpPr>
        <dsp:cNvPr id="0" name=""/>
        <dsp:cNvSpPr/>
      </dsp:nvSpPr>
      <dsp:spPr>
        <a:xfrm>
          <a:off x="0" y="275975"/>
          <a:ext cx="8222896" cy="698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i="0" kern="1200" dirty="0" smtClean="0"/>
            <a:t>Las Áreas de Conocimiento son:</a:t>
          </a:r>
          <a:endParaRPr lang="es-ES" sz="2800" b="1" i="0" kern="1200" dirty="0"/>
        </a:p>
      </dsp:txBody>
      <dsp:txXfrm>
        <a:off x="34105" y="310080"/>
        <a:ext cx="8154686" cy="630426"/>
      </dsp:txXfrm>
    </dsp:sp>
    <dsp:sp modelId="{DFF2100D-9F7E-E64E-8183-C15CB8E2DEDA}">
      <dsp:nvSpPr>
        <dsp:cNvPr id="0" name=""/>
        <dsp:cNvSpPr/>
      </dsp:nvSpPr>
      <dsp:spPr>
        <a:xfrm>
          <a:off x="0" y="856362"/>
          <a:ext cx="8222896" cy="36328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07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14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la Integración del Proyecto,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del Alcance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del Tiempo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los Costos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la Calidad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los Recursos Humanos del Proyecto,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err="1" smtClean="0"/>
            <a:t>Gestión</a:t>
          </a:r>
          <a:r>
            <a:rPr lang="es-ES" sz="1800" b="1" i="0" kern="1200" dirty="0" smtClean="0"/>
            <a:t> de las Comunicaciones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los Riesgos del Proyecto,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las Adquisiciones del Proyecto y 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los Interesados del Proyecto.</a:t>
          </a:r>
          <a:endParaRPr lang="es-ES" sz="1800" b="1" i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800" b="1" i="0" kern="1200" dirty="0" smtClean="0"/>
            <a:t>Gestión de los </a:t>
          </a:r>
          <a:r>
            <a:rPr lang="es-ES" sz="1800" b="1" i="0" kern="1200" dirty="0" err="1" smtClean="0"/>
            <a:t>Stakeholder</a:t>
          </a:r>
          <a:r>
            <a:rPr lang="es-ES" sz="1800" b="1" i="0" kern="1200" dirty="0" smtClean="0"/>
            <a:t> (agregado Febrero 2013 PMBOK 5ª Edición)</a:t>
          </a:r>
          <a:endParaRPr lang="es-ES" sz="1800" b="1" i="0" kern="1200" dirty="0"/>
        </a:p>
      </dsp:txBody>
      <dsp:txXfrm>
        <a:off x="0" y="856362"/>
        <a:ext cx="8222896" cy="3632850"/>
      </dsp:txXfrm>
    </dsp:sp>
    <dsp:sp modelId="{718407CB-E3BB-2A49-8CAD-6CC751382D05}">
      <dsp:nvSpPr>
        <dsp:cNvPr id="0" name=""/>
        <dsp:cNvSpPr/>
      </dsp:nvSpPr>
      <dsp:spPr>
        <a:xfrm>
          <a:off x="0" y="4489212"/>
          <a:ext cx="8222896" cy="953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i="0" kern="1200" dirty="0" smtClean="0"/>
            <a:t>Cada una de las Áreas de Conocimiento se trata en una sección específica de la Guía del PMBOK®. </a:t>
          </a:r>
          <a:endParaRPr lang="es-ES" sz="2400" b="1" i="0" kern="1200" dirty="0"/>
        </a:p>
      </dsp:txBody>
      <dsp:txXfrm>
        <a:off x="46546" y="4535758"/>
        <a:ext cx="8129804" cy="860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6BAF-F326-664C-AEE2-4413F641AF12}">
      <dsp:nvSpPr>
        <dsp:cNvPr id="0" name=""/>
        <dsp:cNvSpPr/>
      </dsp:nvSpPr>
      <dsp:spPr>
        <a:xfrm>
          <a:off x="0" y="0"/>
          <a:ext cx="8434404" cy="3351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30000" dirty="0" smtClean="0"/>
            <a:t>Grupo de Procesos de Inicio.</a:t>
          </a:r>
        </a:p>
      </dsp:txBody>
      <dsp:txXfrm>
        <a:off x="16362" y="16362"/>
        <a:ext cx="8401680" cy="302450"/>
      </dsp:txXfrm>
    </dsp:sp>
    <dsp:sp modelId="{0DD44FAA-2F97-174F-9F4A-4439EEA25E14}">
      <dsp:nvSpPr>
        <dsp:cNvPr id="0" name=""/>
        <dsp:cNvSpPr/>
      </dsp:nvSpPr>
      <dsp:spPr>
        <a:xfrm>
          <a:off x="0" y="304796"/>
          <a:ext cx="8434404" cy="619447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792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kern="1200" baseline="30000" dirty="0" smtClean="0"/>
            <a:t>Aquellos procesos </a:t>
          </a:r>
          <a:r>
            <a:rPr lang="es-ES" sz="2000" b="1" kern="1200" baseline="30000" dirty="0" smtClean="0"/>
            <a:t>realizados, </a:t>
          </a:r>
          <a:r>
            <a:rPr lang="es-ES" sz="2000" b="1" kern="1200" baseline="30000" dirty="0" smtClean="0"/>
            <a:t>para definir un nuevo proyecto o nueva fase de un proyecto existente al obtener la autorización para iniciar el proyecto o fase.</a:t>
          </a:r>
          <a:endParaRPr lang="es-ES" sz="2000" b="1" kern="1200" dirty="0"/>
        </a:p>
      </dsp:txBody>
      <dsp:txXfrm>
        <a:off x="0" y="304796"/>
        <a:ext cx="8434404" cy="619447"/>
      </dsp:txXfrm>
    </dsp:sp>
    <dsp:sp modelId="{B4B1968F-7823-3C4A-B816-5994A774ED14}">
      <dsp:nvSpPr>
        <dsp:cNvPr id="0" name=""/>
        <dsp:cNvSpPr/>
      </dsp:nvSpPr>
      <dsp:spPr>
        <a:xfrm>
          <a:off x="0" y="822275"/>
          <a:ext cx="8434404" cy="4308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30000" dirty="0" smtClean="0"/>
            <a:t>Grupo de Procesos de Planificación</a:t>
          </a:r>
          <a:endParaRPr lang="es-ES" sz="2000" b="1" kern="1200" dirty="0"/>
        </a:p>
      </dsp:txBody>
      <dsp:txXfrm>
        <a:off x="21033" y="843308"/>
        <a:ext cx="8392338" cy="388806"/>
      </dsp:txXfrm>
    </dsp:sp>
    <dsp:sp modelId="{34212AA5-3401-3640-8E8F-9A90DF2E6E97}">
      <dsp:nvSpPr>
        <dsp:cNvPr id="0" name=""/>
        <dsp:cNvSpPr/>
      </dsp:nvSpPr>
      <dsp:spPr>
        <a:xfrm>
          <a:off x="0" y="1388200"/>
          <a:ext cx="8434404" cy="619447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7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kern="1200" baseline="30000" dirty="0" smtClean="0"/>
            <a:t>Aquellos procesos </a:t>
          </a:r>
          <a:r>
            <a:rPr lang="es-ES" sz="2000" b="1" kern="1200" baseline="30000" dirty="0" smtClean="0"/>
            <a:t>requeridos, </a:t>
          </a:r>
          <a:r>
            <a:rPr lang="es-ES" sz="2000" b="1" kern="1200" baseline="30000" dirty="0" smtClean="0"/>
            <a:t>para establecer el alcance del proyecto, refinar los objetivos y definir el curso de acción requerido para alcanzar los objetivos propuestos del proyecto.</a:t>
          </a:r>
          <a:endParaRPr lang="es-ES" sz="2000" b="1" kern="1200" dirty="0"/>
        </a:p>
      </dsp:txBody>
      <dsp:txXfrm>
        <a:off x="0" y="1388200"/>
        <a:ext cx="8434404" cy="619447"/>
      </dsp:txXfrm>
    </dsp:sp>
    <dsp:sp modelId="{96782C9E-9F3E-5F4D-BE39-44594F3D4F12}">
      <dsp:nvSpPr>
        <dsp:cNvPr id="0" name=""/>
        <dsp:cNvSpPr/>
      </dsp:nvSpPr>
      <dsp:spPr>
        <a:xfrm>
          <a:off x="0" y="2007647"/>
          <a:ext cx="8434404" cy="331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30000" dirty="0" smtClean="0"/>
            <a:t>Grupo de Procesos de Ejecución. </a:t>
          </a:r>
          <a:endParaRPr lang="es-ES" sz="2000" b="1" kern="1200" dirty="0"/>
        </a:p>
      </dsp:txBody>
      <dsp:txXfrm>
        <a:off x="16176" y="2023823"/>
        <a:ext cx="8402052" cy="299018"/>
      </dsp:txXfrm>
    </dsp:sp>
    <dsp:sp modelId="{67C2B27F-8ECD-CE40-81E4-95D37E41EB50}">
      <dsp:nvSpPr>
        <dsp:cNvPr id="0" name=""/>
        <dsp:cNvSpPr/>
      </dsp:nvSpPr>
      <dsp:spPr>
        <a:xfrm>
          <a:off x="0" y="2339017"/>
          <a:ext cx="8434404" cy="619447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792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kern="1200" baseline="30000" dirty="0" smtClean="0"/>
            <a:t>Aquellos procesos </a:t>
          </a:r>
          <a:r>
            <a:rPr lang="es-ES" sz="2000" b="1" kern="1200" baseline="30000" dirty="0" smtClean="0"/>
            <a:t>realizados, </a:t>
          </a:r>
          <a:r>
            <a:rPr lang="es-ES" sz="2000" b="1" kern="1200" baseline="30000" dirty="0" smtClean="0"/>
            <a:t>para completar el trabajo definido en el plan para la dirección del proyecto a fin de satisfacer las especificaciones del mismo.</a:t>
          </a:r>
          <a:endParaRPr lang="es-ES" sz="2000" b="1" kern="1200" dirty="0"/>
        </a:p>
      </dsp:txBody>
      <dsp:txXfrm>
        <a:off x="0" y="2339017"/>
        <a:ext cx="8434404" cy="619447"/>
      </dsp:txXfrm>
    </dsp:sp>
    <dsp:sp modelId="{DC4A5FFE-107C-9141-AEC2-92472D48DCA7}">
      <dsp:nvSpPr>
        <dsp:cNvPr id="0" name=""/>
        <dsp:cNvSpPr/>
      </dsp:nvSpPr>
      <dsp:spPr>
        <a:xfrm>
          <a:off x="0" y="2958465"/>
          <a:ext cx="8434404" cy="3219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30000" dirty="0" smtClean="0"/>
            <a:t>Grupo de Procesos de Monitoreo y Control. </a:t>
          </a:r>
          <a:endParaRPr lang="es-ES" sz="2000" b="1" kern="1200" dirty="0"/>
        </a:p>
      </dsp:txBody>
      <dsp:txXfrm>
        <a:off x="15716" y="2974181"/>
        <a:ext cx="8402972" cy="290509"/>
      </dsp:txXfrm>
    </dsp:sp>
    <dsp:sp modelId="{4664842B-2AEF-1A47-A1D1-2A31766EE9F6}">
      <dsp:nvSpPr>
        <dsp:cNvPr id="0" name=""/>
        <dsp:cNvSpPr/>
      </dsp:nvSpPr>
      <dsp:spPr>
        <a:xfrm>
          <a:off x="0" y="3280406"/>
          <a:ext cx="8434404" cy="619447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792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kern="1200" baseline="30000" dirty="0" smtClean="0"/>
            <a:t>Aquellos procesos </a:t>
          </a:r>
          <a:r>
            <a:rPr lang="es-ES" sz="2000" b="1" kern="1200" baseline="30000" dirty="0" smtClean="0"/>
            <a:t>requeridos, </a:t>
          </a:r>
          <a:r>
            <a:rPr lang="es-ES" sz="2000" b="1" kern="1200" baseline="30000" dirty="0" smtClean="0"/>
            <a:t>para rastrear, </a:t>
          </a:r>
          <a:r>
            <a:rPr lang="es-ES" sz="2000" b="1" kern="1200" baseline="30000" dirty="0" smtClean="0"/>
            <a:t>revisar,  </a:t>
          </a:r>
          <a:r>
            <a:rPr lang="es-ES" sz="2000" b="1" kern="1200" baseline="30000" dirty="0" smtClean="0"/>
            <a:t>regular el progreso y el desempeño del proyecto, para identificar áreas en las que el plan requiera cambios y para </a:t>
          </a:r>
          <a:r>
            <a:rPr lang="es-ES" sz="2000" b="1" kern="1200" baseline="30000" dirty="0" smtClean="0"/>
            <a:t>iniciarlos.</a:t>
          </a:r>
          <a:endParaRPr lang="es-ES" sz="2000" b="1" kern="1200" dirty="0"/>
        </a:p>
      </dsp:txBody>
      <dsp:txXfrm>
        <a:off x="0" y="3280406"/>
        <a:ext cx="8434404" cy="619447"/>
      </dsp:txXfrm>
    </dsp:sp>
    <dsp:sp modelId="{24A66DC1-CA3A-354E-8BC3-64BAC115EB4A}">
      <dsp:nvSpPr>
        <dsp:cNvPr id="0" name=""/>
        <dsp:cNvSpPr/>
      </dsp:nvSpPr>
      <dsp:spPr>
        <a:xfrm>
          <a:off x="0" y="3899854"/>
          <a:ext cx="8434404" cy="3574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30000" dirty="0" smtClean="0"/>
            <a:t>Grupo de Procesos de Cierre. </a:t>
          </a:r>
          <a:endParaRPr lang="es-ES" sz="2000" b="1" kern="1200" dirty="0"/>
        </a:p>
      </dsp:txBody>
      <dsp:txXfrm>
        <a:off x="17448" y="3917302"/>
        <a:ext cx="8399508" cy="322518"/>
      </dsp:txXfrm>
    </dsp:sp>
    <dsp:sp modelId="{7CD5ED96-A7F5-C74A-81B1-0913FFE5665F}">
      <dsp:nvSpPr>
        <dsp:cNvPr id="0" name=""/>
        <dsp:cNvSpPr/>
      </dsp:nvSpPr>
      <dsp:spPr>
        <a:xfrm>
          <a:off x="0" y="4257269"/>
          <a:ext cx="8434404" cy="619447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792" tIns="25400" rIns="142240" bIns="2540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b="1" kern="1200" baseline="30000" dirty="0" smtClean="0"/>
            <a:t>Aquellos procesos </a:t>
          </a:r>
          <a:r>
            <a:rPr lang="es-ES" sz="2000" b="1" kern="1200" baseline="30000" dirty="0" smtClean="0"/>
            <a:t>realizados, </a:t>
          </a:r>
          <a:r>
            <a:rPr lang="es-ES" sz="2000" b="1" kern="1200" baseline="30000" dirty="0" smtClean="0"/>
            <a:t>para finalizar todas las actividades a través </a:t>
          </a:r>
          <a:r>
            <a:rPr lang="es-ES" sz="2000" b="1" kern="1200" baseline="30000" dirty="0" smtClean="0"/>
            <a:t>de los </a:t>
          </a:r>
          <a:r>
            <a:rPr lang="es-ES" sz="2000" b="1" kern="1200" baseline="30000" dirty="0" smtClean="0"/>
            <a:t>Grupos de Procesos, a fin de cerrar formalmente el proyecto o una fase del mismo.</a:t>
          </a:r>
          <a:endParaRPr lang="es-ES" sz="2000" b="1" kern="1200" dirty="0"/>
        </a:p>
      </dsp:txBody>
      <dsp:txXfrm>
        <a:off x="0" y="4257269"/>
        <a:ext cx="8434404" cy="619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7EAC-7EE6-3A47-9C7D-9FF1D3E7A5DF}">
      <dsp:nvSpPr>
        <dsp:cNvPr id="0" name=""/>
        <dsp:cNvSpPr/>
      </dsp:nvSpPr>
      <dsp:spPr>
        <a:xfrm>
          <a:off x="2038765" y="0"/>
          <a:ext cx="5301464" cy="53014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0E01B-2707-D54C-8354-74DFFEEB608C}">
      <dsp:nvSpPr>
        <dsp:cNvPr id="0" name=""/>
        <dsp:cNvSpPr/>
      </dsp:nvSpPr>
      <dsp:spPr>
        <a:xfrm>
          <a:off x="502456" y="428937"/>
          <a:ext cx="3829472" cy="2067570"/>
        </a:xfrm>
        <a:prstGeom prst="roundRect">
          <a:avLst/>
        </a:prstGeom>
        <a:solidFill>
          <a:srgbClr val="5D727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Incluye los procesos y actividades necesarios </a:t>
          </a:r>
          <a:r>
            <a:rPr lang="es-ES" sz="1800" u="sng" kern="1200" dirty="0" smtClean="0"/>
            <a:t>para identificar, definir, combinar, unificar y coordinar los diversos procesos y actividades </a:t>
          </a:r>
          <a:r>
            <a:rPr lang="es-ES" sz="1800" kern="1200" dirty="0" smtClean="0"/>
            <a:t>de </a:t>
          </a:r>
          <a:r>
            <a:rPr lang="es-ES" sz="1800" kern="1200" dirty="0" err="1" smtClean="0"/>
            <a:t>dirección</a:t>
          </a:r>
          <a:r>
            <a:rPr lang="es-ES" sz="1800" kern="1200" dirty="0" smtClean="0"/>
            <a:t> del proyecto dentro de los Grupos de Procesos de la </a:t>
          </a:r>
          <a:r>
            <a:rPr lang="es-ES" sz="1800" kern="1200" dirty="0" err="1" smtClean="0"/>
            <a:t>Dirección</a:t>
          </a:r>
          <a:r>
            <a:rPr lang="es-ES" sz="1800" kern="1200" dirty="0" smtClean="0"/>
            <a:t> de Proyectos. </a:t>
          </a:r>
          <a:endParaRPr lang="es-ES" sz="1800" kern="1200" dirty="0"/>
        </a:p>
      </dsp:txBody>
      <dsp:txXfrm>
        <a:off x="603386" y="529867"/>
        <a:ext cx="3627612" cy="1865710"/>
      </dsp:txXfrm>
    </dsp:sp>
    <dsp:sp modelId="{2333B6DA-4574-7647-9CD8-097666044888}">
      <dsp:nvSpPr>
        <dsp:cNvPr id="0" name=""/>
        <dsp:cNvSpPr/>
      </dsp:nvSpPr>
      <dsp:spPr>
        <a:xfrm>
          <a:off x="4693450" y="283577"/>
          <a:ext cx="3978916" cy="2507694"/>
        </a:xfrm>
        <a:prstGeom prst="roundRect">
          <a:avLst/>
        </a:prstGeom>
        <a:solidFill>
          <a:srgbClr val="807C4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En el contexto de la </a:t>
          </a:r>
          <a:r>
            <a:rPr lang="es-ES" sz="1800" kern="1200" dirty="0" err="1" smtClean="0"/>
            <a:t>dirección</a:t>
          </a:r>
          <a:r>
            <a:rPr lang="es-ES" sz="1800" kern="1200" dirty="0" smtClean="0"/>
            <a:t> de proyectos, la </a:t>
          </a:r>
          <a:r>
            <a:rPr lang="es-ES" sz="1800" kern="1200" dirty="0" err="1" smtClean="0"/>
            <a:t>integración</a:t>
          </a:r>
          <a:r>
            <a:rPr lang="es-ES" sz="1800" kern="1200" dirty="0" smtClean="0"/>
            <a:t> incluye </a:t>
          </a:r>
          <a:r>
            <a:rPr lang="es-ES" sz="1800" kern="1200" dirty="0" err="1" smtClean="0"/>
            <a:t>características</a:t>
          </a:r>
          <a:r>
            <a:rPr lang="es-ES" sz="1800" kern="1200" dirty="0" smtClean="0"/>
            <a:t> de </a:t>
          </a:r>
          <a:r>
            <a:rPr lang="es-ES" sz="1800" kern="1200" dirty="0" err="1" smtClean="0"/>
            <a:t>unificación</a:t>
          </a:r>
          <a:r>
            <a:rPr lang="es-ES" sz="1800" kern="1200" dirty="0" smtClean="0"/>
            <a:t>, </a:t>
          </a:r>
          <a:r>
            <a:rPr lang="es-ES" sz="1800" kern="1200" dirty="0" err="1" smtClean="0"/>
            <a:t>consolidación</a:t>
          </a:r>
          <a:r>
            <a:rPr lang="es-ES" sz="1800" kern="1200" dirty="0" smtClean="0"/>
            <a:t>, </a:t>
          </a:r>
          <a:r>
            <a:rPr lang="es-ES" sz="1800" kern="1200" dirty="0" err="1" smtClean="0"/>
            <a:t>comunicación</a:t>
          </a:r>
          <a:r>
            <a:rPr lang="es-ES" sz="1800" kern="1200" dirty="0" smtClean="0"/>
            <a:t> y acciones integradoras cruciales para que el proyecto se lleve a cabo de manera controlada, de modo que se </a:t>
          </a:r>
          <a:r>
            <a:rPr lang="es-ES" sz="1800" kern="1200" dirty="0" smtClean="0"/>
            <a:t>complete y manejen </a:t>
          </a:r>
          <a:r>
            <a:rPr lang="es-ES" sz="1800" kern="1200" dirty="0" smtClean="0"/>
            <a:t>con </a:t>
          </a:r>
          <a:r>
            <a:rPr lang="es-ES" sz="1800" kern="1200" dirty="0" err="1" smtClean="0"/>
            <a:t>éxito</a:t>
          </a:r>
          <a:r>
            <a:rPr lang="es-ES" sz="1800" kern="1200" dirty="0" smtClean="0"/>
            <a:t> las expectativas de los interesados y se cumpla con los requisitos. </a:t>
          </a:r>
          <a:endParaRPr lang="es-ES" sz="1800" kern="1200" dirty="0"/>
        </a:p>
      </dsp:txBody>
      <dsp:txXfrm>
        <a:off x="4815866" y="405993"/>
        <a:ext cx="3734084" cy="2262862"/>
      </dsp:txXfrm>
    </dsp:sp>
    <dsp:sp modelId="{6F84C66F-0854-2040-B18C-5E09B9E82FC9}">
      <dsp:nvSpPr>
        <dsp:cNvPr id="0" name=""/>
        <dsp:cNvSpPr/>
      </dsp:nvSpPr>
      <dsp:spPr>
        <a:xfrm>
          <a:off x="482411" y="2695125"/>
          <a:ext cx="3536972" cy="2433737"/>
        </a:xfrm>
        <a:prstGeom prst="roundRect">
          <a:avLst/>
        </a:prstGeom>
        <a:solidFill>
          <a:srgbClr val="6C777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La </a:t>
          </a:r>
          <a:r>
            <a:rPr lang="es-ES" sz="1800" kern="1200" dirty="0" err="1" smtClean="0"/>
            <a:t>Gestión</a:t>
          </a:r>
          <a:r>
            <a:rPr lang="es-ES" sz="1800" kern="1200" dirty="0" smtClean="0"/>
            <a:t> de la </a:t>
          </a:r>
          <a:r>
            <a:rPr lang="es-ES" sz="1800" kern="1200" dirty="0" err="1" smtClean="0"/>
            <a:t>Integración</a:t>
          </a:r>
          <a:r>
            <a:rPr lang="es-ES" sz="1800" kern="1200" dirty="0" smtClean="0"/>
            <a:t> del Proyecto implica tomar decisiones en cuanto a la </a:t>
          </a:r>
          <a:r>
            <a:rPr lang="es-ES" sz="1800" kern="1200" dirty="0" err="1" smtClean="0"/>
            <a:t>asignación</a:t>
          </a:r>
          <a:r>
            <a:rPr lang="es-ES" sz="1800" kern="1200" dirty="0" smtClean="0"/>
            <a:t> de recursos, equilibrar objetivos y alternativas contrapuestas y manejar las interdependencias entre las </a:t>
          </a:r>
          <a:r>
            <a:rPr lang="es-ES" sz="1800" kern="1200" dirty="0" err="1" smtClean="0"/>
            <a:t>Áreas</a:t>
          </a:r>
          <a:r>
            <a:rPr lang="es-ES" sz="1800" kern="1200" dirty="0" smtClean="0"/>
            <a:t> de Conocimiento de la </a:t>
          </a:r>
          <a:r>
            <a:rPr lang="es-ES" sz="1800" kern="1200" dirty="0" err="1" smtClean="0"/>
            <a:t>dirección</a:t>
          </a:r>
          <a:r>
            <a:rPr lang="es-ES" sz="1800" kern="1200" dirty="0" smtClean="0"/>
            <a:t> de proyectos. </a:t>
          </a:r>
          <a:endParaRPr lang="es-ES" sz="1800" kern="1200" dirty="0"/>
        </a:p>
      </dsp:txBody>
      <dsp:txXfrm>
        <a:off x="601216" y="2813930"/>
        <a:ext cx="3299362" cy="2196127"/>
      </dsp:txXfrm>
    </dsp:sp>
    <dsp:sp modelId="{FB36B096-BCAA-7A43-970C-976B1B713BE0}">
      <dsp:nvSpPr>
        <dsp:cNvPr id="0" name=""/>
        <dsp:cNvSpPr/>
      </dsp:nvSpPr>
      <dsp:spPr>
        <a:xfrm>
          <a:off x="4492957" y="2976832"/>
          <a:ext cx="4222558" cy="20675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Los procesos de la dirección de proyectos se presentan normalmente como procesos diferenciados con interfaces definidas, aunque en la práctica se superponen e </a:t>
          </a:r>
          <a:r>
            <a:rPr lang="es-ES" sz="1800" kern="1200" dirty="0" err="1" smtClean="0"/>
            <a:t>interactúan</a:t>
          </a:r>
          <a:r>
            <a:rPr lang="es-ES" sz="1800" kern="1200" dirty="0" smtClean="0"/>
            <a:t> entre ellos de formas que no pueden detallarse en su totalidad dentro de la </a:t>
          </a:r>
          <a:r>
            <a:rPr lang="es-ES" sz="1800" i="1" kern="1200" dirty="0" err="1" smtClean="0"/>
            <a:t>Guía</a:t>
          </a:r>
          <a:r>
            <a:rPr lang="es-ES" sz="1800" i="1" kern="1200" dirty="0" smtClean="0"/>
            <a:t> del PMBOK®</a:t>
          </a:r>
          <a:r>
            <a:rPr lang="es-ES" sz="1800" kern="1200" dirty="0" smtClean="0"/>
            <a:t>. </a:t>
          </a:r>
          <a:endParaRPr lang="es-ES" sz="1800" kern="1200" dirty="0"/>
        </a:p>
      </dsp:txBody>
      <dsp:txXfrm>
        <a:off x="4593887" y="3077762"/>
        <a:ext cx="4020698" cy="1865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B39F8-5A7E-2046-979E-83D8324E925D}">
      <dsp:nvSpPr>
        <dsp:cNvPr id="0" name=""/>
        <dsp:cNvSpPr/>
      </dsp:nvSpPr>
      <dsp:spPr>
        <a:xfrm>
          <a:off x="0" y="557"/>
          <a:ext cx="734849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DD0F66-909E-AB4A-BFDE-B7FD47D2D493}">
      <dsp:nvSpPr>
        <dsp:cNvPr id="0" name=""/>
        <dsp:cNvSpPr/>
      </dsp:nvSpPr>
      <dsp:spPr>
        <a:xfrm>
          <a:off x="0" y="1114"/>
          <a:ext cx="7348490" cy="1140165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>
              <a:solidFill>
                <a:schemeClr val="tx1"/>
              </a:solidFill>
            </a:rPr>
            <a:t>Incluye los procesos necesarios para garantizar que el proyecto incluya todo el trabajo requerido y </a:t>
          </a:r>
          <a:r>
            <a:rPr lang="es-ES" sz="2400" kern="1200" dirty="0" smtClean="0">
              <a:solidFill>
                <a:schemeClr val="tx1"/>
              </a:solidFill>
            </a:rPr>
            <a:t>únicamente </a:t>
          </a:r>
          <a:r>
            <a:rPr lang="es-ES" sz="2400" kern="1200" dirty="0" smtClean="0">
              <a:solidFill>
                <a:schemeClr val="tx1"/>
              </a:solidFill>
            </a:rPr>
            <a:t>el trabajo para completar el proyecto con </a:t>
          </a:r>
          <a:r>
            <a:rPr lang="es-ES" sz="2400" kern="1200" dirty="0" smtClean="0">
              <a:solidFill>
                <a:schemeClr val="tx1"/>
              </a:solidFill>
            </a:rPr>
            <a:t>éxito. </a:t>
          </a:r>
          <a:endParaRPr lang="es-ES" sz="2400" kern="1200" dirty="0">
            <a:solidFill>
              <a:schemeClr val="tx1"/>
            </a:solidFill>
          </a:endParaRPr>
        </a:p>
      </dsp:txBody>
      <dsp:txXfrm>
        <a:off x="0" y="1114"/>
        <a:ext cx="7348490" cy="11401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813B6-339D-234B-BBD4-70A136D72D98}">
      <dsp:nvSpPr>
        <dsp:cNvPr id="0" name=""/>
        <dsp:cNvSpPr/>
      </dsp:nvSpPr>
      <dsp:spPr>
        <a:xfrm>
          <a:off x="2976" y="0"/>
          <a:ext cx="5237440" cy="2539999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519205-9ED4-C644-BC86-F5446F96AE91}">
      <dsp:nvSpPr>
        <dsp:cNvPr id="0" name=""/>
        <dsp:cNvSpPr/>
      </dsp:nvSpPr>
      <dsp:spPr>
        <a:xfrm>
          <a:off x="744601" y="882904"/>
          <a:ext cx="5237440" cy="2539999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Incluye los procesos requeridos para gestionar la </a:t>
          </a:r>
          <a:r>
            <a:rPr lang="es-ES" sz="3700" kern="1200" dirty="0" err="1" smtClean="0"/>
            <a:t>terminación</a:t>
          </a:r>
          <a:r>
            <a:rPr lang="es-ES" sz="3700" kern="1200" dirty="0" smtClean="0"/>
            <a:t> en plazo del proyecto. </a:t>
          </a:r>
          <a:endParaRPr lang="es-ES" sz="3700" kern="1200" dirty="0"/>
        </a:p>
      </dsp:txBody>
      <dsp:txXfrm>
        <a:off x="818995" y="957298"/>
        <a:ext cx="5088652" cy="23912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E149E-AA12-144E-ADD7-B271E45CC5C4}">
      <dsp:nvSpPr>
        <dsp:cNvPr id="0" name=""/>
        <dsp:cNvSpPr/>
      </dsp:nvSpPr>
      <dsp:spPr>
        <a:xfrm>
          <a:off x="107493" y="288026"/>
          <a:ext cx="3461635" cy="40585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565C1-71F5-E24B-ACF9-6A48F430F8B3}">
      <dsp:nvSpPr>
        <dsp:cNvPr id="0" name=""/>
        <dsp:cNvSpPr/>
      </dsp:nvSpPr>
      <dsp:spPr>
        <a:xfrm>
          <a:off x="1952557" y="352204"/>
          <a:ext cx="6241065" cy="40585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139700">
            <a:schemeClr val="accent1">
              <a:satMod val="175000"/>
              <a:alpha val="40000"/>
            </a:schemeClr>
          </a:glow>
          <a:outerShdw blurRad="76200" dist="12700" dir="8100000" sy="-23000" kx="800400" algn="br" rotWithShape="0">
            <a:prstClr val="black">
              <a:alpha val="20000"/>
            </a:prstClr>
          </a:outerShdw>
        </a:effectLst>
        <a:scene3d>
          <a:camera prst="obliqueTopLeft"/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Incluye los procesos relacionados con planificar, estimar, </a:t>
          </a:r>
          <a:r>
            <a:rPr lang="es-ES" sz="3400" kern="1200" dirty="0" smtClean="0"/>
            <a:t>presupuestar, </a:t>
          </a:r>
          <a:r>
            <a:rPr lang="es-ES" sz="3400" kern="1200" dirty="0" smtClean="0"/>
            <a:t>obtener financiamiento, gestionar y controlar los </a:t>
          </a:r>
          <a:r>
            <a:rPr lang="es-ES" sz="3400" kern="1200" dirty="0" smtClean="0"/>
            <a:t>costos, </a:t>
          </a:r>
          <a:r>
            <a:rPr lang="es-ES" sz="3400" kern="1200" dirty="0" smtClean="0"/>
            <a:t>de modo que se complete el proyecto dentro del presupuesto aprobado. </a:t>
          </a:r>
          <a:endParaRPr lang="es-ES" sz="3400" kern="1200" dirty="0"/>
        </a:p>
      </dsp:txBody>
      <dsp:txXfrm>
        <a:off x="1952557" y="352204"/>
        <a:ext cx="6241065" cy="40585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71DEF-D4AF-EF4C-AE1D-3D344FAF31A8}">
      <dsp:nvSpPr>
        <dsp:cNvPr id="0" name=""/>
        <dsp:cNvSpPr/>
      </dsp:nvSpPr>
      <dsp:spPr>
        <a:xfrm>
          <a:off x="118862" y="450202"/>
          <a:ext cx="7485834" cy="3758678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D3948D6-AE99-924E-9AFA-21A689AFB545}">
      <dsp:nvSpPr>
        <dsp:cNvPr id="0" name=""/>
        <dsp:cNvSpPr/>
      </dsp:nvSpPr>
      <dsp:spPr>
        <a:xfrm>
          <a:off x="720055" y="885967"/>
          <a:ext cx="7485834" cy="4275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Incluye los procesos que organizan, gestionan y conducen al equipo del proyecto. 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El equipo del proyecto está compuesto por las personas a las que se han asignado roles y </a:t>
          </a:r>
          <a:r>
            <a:rPr lang="es-ES" sz="1800" kern="1200" dirty="0" smtClean="0"/>
            <a:t>responsabilidades.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Los </a:t>
          </a:r>
          <a:r>
            <a:rPr lang="es-ES" sz="1800" kern="1200" dirty="0" smtClean="0"/>
            <a:t>miembros del equipo del </a:t>
          </a:r>
          <a:r>
            <a:rPr lang="es-ES" sz="1800" kern="1200" dirty="0" smtClean="0"/>
            <a:t>proyecto, </a:t>
          </a:r>
          <a:r>
            <a:rPr lang="es-ES" sz="1800" kern="1200" dirty="0" smtClean="0"/>
            <a:t>pueden tener diferentes conjuntos de habilidades, pueden estar asignados a tiempo completo o a tiempo parcial y se pueden incorporar o retirar del equipo conforme avanza el proyecto. 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También, se puede referir a los miembros del equipo del proyecto como personal del proyecto. 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Si bien se asignan roles y responsabilidades específicos a cada </a:t>
          </a:r>
          <a:r>
            <a:rPr lang="es-ES" sz="1800" kern="1200" dirty="0" smtClean="0"/>
            <a:t>miembro, </a:t>
          </a:r>
          <a:r>
            <a:rPr lang="es-ES" sz="1800" kern="1200" dirty="0" smtClean="0"/>
            <a:t>la participación de </a:t>
          </a:r>
          <a:r>
            <a:rPr lang="es-ES" sz="1800" kern="1200" dirty="0" smtClean="0"/>
            <a:t>todos </a:t>
          </a:r>
          <a:r>
            <a:rPr lang="es-ES" sz="1800" kern="1200" dirty="0" smtClean="0"/>
            <a:t>en la toma de decisiones y en la planificación del proyecto es beneficiosa. La participación de los miembros del equipo en la planificación aporta su experiencia al proceso y fortalece su compromiso con el proyecto. </a:t>
          </a:r>
          <a:endParaRPr lang="es-ES" sz="1800" kern="1200" dirty="0">
            <a:uFill>
              <a:solidFill>
                <a:srgbClr val="2F2B20"/>
              </a:solidFill>
            </a:uFill>
          </a:endParaRPr>
        </a:p>
      </dsp:txBody>
      <dsp:txXfrm>
        <a:off x="845269" y="1011181"/>
        <a:ext cx="7235406" cy="402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05-11-2015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76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15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dirty="0" smtClean="0"/>
              <a:t>Arrastre la imagen al marcador de posición o haga clic en el icono para agregar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153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4600" spc="-100">
                <a:solidFill>
                  <a:srgbClr val="675E47"/>
                </a:solidFill>
                <a:uFill>
                  <a:solidFill>
                    <a:srgbClr val="675E47"/>
                  </a:solidFill>
                </a:uFill>
              </a:rPr>
              <a:t>Texto del título</a:t>
            </a:r>
          </a:p>
        </p:txBody>
      </p:sp>
    </p:spTree>
    <p:extLst>
      <p:ext uri="{BB962C8B-B14F-4D97-AF65-F5344CB8AC3E}">
        <p14:creationId xmlns:p14="http://schemas.microsoft.com/office/powerpoint/2010/main" val="309101319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80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9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8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97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21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2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9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563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1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7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1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 dirty="0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05-11-2015</a:t>
            </a:fld>
            <a:endParaRPr lang="es-C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52" r:id="rId14"/>
    <p:sldLayoutId id="214748376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4325-14F1-3947-94A1-B2EAE8B2DF49}" type="datetimeFigureOut">
              <a:rPr lang="es-ES" smtClean="0"/>
              <a:t>05/11/2015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4BDC-6361-F04B-AFBB-5EF01449B0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64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11560" y="33265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GPI7501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Calibri" pitchFamily="34" charset="0"/>
              </a:rPr>
              <a:t>Control y Gestión de Proyectos Informáticos</a:t>
            </a:r>
            <a:endParaRPr lang="es-CL" sz="2400" dirty="0">
              <a:solidFill>
                <a:schemeClr val="bg1"/>
              </a:solidFill>
              <a:latin typeface="Calibri" pitchFamily="34" charset="0"/>
            </a:endParaRPr>
          </a:p>
          <a:p>
            <a:endParaRPr lang="es-ES" sz="2400" dirty="0"/>
          </a:p>
          <a:p>
            <a:endParaRPr lang="es-CL" dirty="0"/>
          </a:p>
        </p:txBody>
      </p:sp>
      <p:sp>
        <p:nvSpPr>
          <p:cNvPr id="7" name="4 CuadroTexto"/>
          <p:cNvSpPr txBox="1"/>
          <p:nvPr/>
        </p:nvSpPr>
        <p:spPr>
          <a:xfrm>
            <a:off x="4283968" y="5949280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 smtClean="0"/>
              <a:t>Experiencia de aprendizaje 2</a:t>
            </a:r>
          </a:p>
          <a:p>
            <a:pPr algn="ctr"/>
            <a:r>
              <a:rPr lang="es-CL" dirty="0" smtClean="0"/>
              <a:t>Iniciando el proyecto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437201" y="1166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0"/>
            <a:r>
              <a:rPr lang="es-ES" sz="2400" dirty="0" err="1" smtClean="0"/>
              <a:t>Área</a:t>
            </a:r>
            <a:r>
              <a:rPr lang="es-ES" sz="2400" dirty="0" smtClean="0"/>
              <a:t> </a:t>
            </a:r>
            <a:r>
              <a:rPr lang="es-ES" sz="2400" dirty="0"/>
              <a:t>de Conocimiento </a:t>
            </a:r>
          </a:p>
          <a:p>
            <a:r>
              <a:rPr lang="es-ES" sz="2400" dirty="0" smtClean="0"/>
              <a:t> </a:t>
            </a:r>
            <a:r>
              <a:rPr lang="es-ES" sz="2400" dirty="0" err="1" smtClean="0"/>
              <a:t>Gestión</a:t>
            </a:r>
            <a:r>
              <a:rPr lang="es-ES" sz="2400" dirty="0" smtClean="0"/>
              <a:t> de la </a:t>
            </a:r>
            <a:r>
              <a:rPr lang="es-ES" sz="2400" dirty="0" err="1" smtClean="0"/>
              <a:t>Integración</a:t>
            </a:r>
            <a:r>
              <a:rPr lang="es-ES" sz="2400" dirty="0" smtClean="0"/>
              <a:t> del Proyecto </a:t>
            </a:r>
            <a:endParaRPr lang="es-ES" sz="2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07814688"/>
              </p:ext>
            </p:extLst>
          </p:nvPr>
        </p:nvGraphicFramePr>
        <p:xfrm>
          <a:off x="-45076" y="1535060"/>
          <a:ext cx="9575539" cy="530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ombo 3"/>
          <p:cNvSpPr/>
          <p:nvPr/>
        </p:nvSpPr>
        <p:spPr>
          <a:xfrm>
            <a:off x="1921268" y="1185125"/>
            <a:ext cx="5301464" cy="5301464"/>
          </a:xfrm>
          <a:prstGeom prst="diamond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Right"/>
            <a:lightRig rig="contrasting" dir="t">
              <a:rot lat="0" lon="0" rev="1200000"/>
            </a:lightRig>
          </a:scene3d>
          <a:sp3d z="-300000" prstMaterial="plastic">
            <a:bevelT w="152400" h="50800" prst="softRound"/>
          </a:sp3d>
        </p:spPr>
        <p:style>
          <a:lnRef idx="1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467544" y="0"/>
            <a:ext cx="8087269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0"/>
            <a:r>
              <a:rPr lang="es-ES" sz="2800" dirty="0" err="1"/>
              <a:t>Área</a:t>
            </a:r>
            <a:r>
              <a:rPr lang="es-ES" sz="2800" dirty="0"/>
              <a:t> de Conocimiento </a:t>
            </a:r>
          </a:p>
          <a:p>
            <a:r>
              <a:rPr lang="es-ES" sz="2800" dirty="0" err="1" smtClean="0"/>
              <a:t>Gestión</a:t>
            </a:r>
            <a:r>
              <a:rPr lang="es-ES" sz="2800" dirty="0" smtClean="0"/>
              <a:t> del Alcance del Proyecto </a:t>
            </a:r>
            <a:endParaRPr lang="es-ES" sz="2800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573724044"/>
              </p:ext>
            </p:extLst>
          </p:nvPr>
        </p:nvGraphicFramePr>
        <p:xfrm>
          <a:off x="357561" y="1495632"/>
          <a:ext cx="7348490" cy="114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Agrupar 6"/>
          <p:cNvGrpSpPr/>
          <p:nvPr/>
        </p:nvGrpSpPr>
        <p:grpSpPr>
          <a:xfrm>
            <a:off x="1467232" y="4240531"/>
            <a:ext cx="7348490" cy="1132685"/>
            <a:chOff x="0" y="0"/>
            <a:chExt cx="7348490" cy="2166078"/>
          </a:xfrm>
        </p:grpSpPr>
        <p:sp>
          <p:nvSpPr>
            <p:cNvPr id="8" name="Rectángulo 7"/>
            <p:cNvSpPr/>
            <p:nvPr/>
          </p:nvSpPr>
          <p:spPr>
            <a:xfrm>
              <a:off x="0" y="0"/>
              <a:ext cx="7348490" cy="2166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ángulo 8"/>
            <p:cNvSpPr/>
            <p:nvPr/>
          </p:nvSpPr>
          <p:spPr>
            <a:xfrm>
              <a:off x="0" y="0"/>
              <a:ext cx="7348490" cy="1374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t" anchorCtr="0">
              <a:noAutofit/>
            </a:bodyPr>
            <a:lstStyle/>
            <a:p>
              <a:pPr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dirty="0">
                  <a:solidFill>
                    <a:schemeClr val="tx1"/>
                  </a:solidFill>
                </a:rPr>
                <a:t>Gestionar el alcance del </a:t>
              </a:r>
              <a:r>
                <a:rPr lang="es-ES" sz="2400" dirty="0" smtClean="0">
                  <a:solidFill>
                    <a:schemeClr val="tx1"/>
                  </a:solidFill>
                </a:rPr>
                <a:t>proyecto, </a:t>
              </a:r>
              <a:r>
                <a:rPr lang="es-ES" sz="2400" dirty="0">
                  <a:solidFill>
                    <a:schemeClr val="tx1"/>
                  </a:solidFill>
                </a:rPr>
                <a:t>se enfoca primordialmente en definir y controlar qué se incluye y qué no se incluye en el proyecto. </a:t>
              </a:r>
            </a:p>
            <a:p>
              <a:pPr lvl="0" algn="just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2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4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2075"/>
            <a:ext cx="7963972" cy="1508125"/>
          </a:xfrm>
        </p:spPr>
        <p:txBody>
          <a:bodyPr>
            <a:normAutofit/>
          </a:bodyPr>
          <a:lstStyle/>
          <a:p>
            <a:r>
              <a:rPr lang="es-ES" sz="2800" dirty="0" err="1"/>
              <a:t>Área</a:t>
            </a:r>
            <a:r>
              <a:rPr lang="es-ES" sz="2800" dirty="0"/>
              <a:t> de Conocimiento </a:t>
            </a:r>
            <a:br>
              <a:rPr lang="es-ES" sz="2800" dirty="0"/>
            </a:br>
            <a:r>
              <a:rPr lang="es-ES" sz="2800" dirty="0" err="1"/>
              <a:t>Gestión</a:t>
            </a:r>
            <a:r>
              <a:rPr lang="es-ES" sz="2800" dirty="0"/>
              <a:t> del Tiempo del </a:t>
            </a:r>
            <a:r>
              <a:rPr lang="es-ES" sz="2800" dirty="0" smtClean="0"/>
              <a:t>Proyecto</a:t>
            </a:r>
            <a:endParaRPr lang="es-ES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23115305"/>
              </p:ext>
            </p:extLst>
          </p:nvPr>
        </p:nvGraphicFramePr>
        <p:xfrm>
          <a:off x="1573318" y="17791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6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sz="2800" dirty="0" smtClean="0"/>
              <a:t>Área </a:t>
            </a:r>
            <a:r>
              <a:rPr lang="es-ES" sz="2800" dirty="0"/>
              <a:t>de </a:t>
            </a:r>
            <a:r>
              <a:rPr lang="es-ES" sz="2800" dirty="0" smtClean="0"/>
              <a:t>Conocimiento </a:t>
            </a:r>
            <a:br>
              <a:rPr lang="es-ES" sz="2800" dirty="0" smtClean="0"/>
            </a:br>
            <a:r>
              <a:rPr lang="es-ES" sz="2800" dirty="0" smtClean="0"/>
              <a:t>Gestión </a:t>
            </a:r>
            <a:r>
              <a:rPr lang="es-ES" sz="2800" dirty="0"/>
              <a:t>de los Costos del Proyecto 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24729138"/>
              </p:ext>
            </p:extLst>
          </p:nvPr>
        </p:nvGraphicFramePr>
        <p:xfrm>
          <a:off x="0" y="1340768"/>
          <a:ext cx="8100392" cy="446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1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curvada hacia la derecha 8"/>
          <p:cNvSpPr/>
          <p:nvPr/>
        </p:nvSpPr>
        <p:spPr>
          <a:xfrm rot="20085185">
            <a:off x="1274945" y="3538870"/>
            <a:ext cx="1049494" cy="982153"/>
          </a:xfrm>
          <a:prstGeom prst="curvedRightArrow">
            <a:avLst>
              <a:gd name="adj1" fmla="val 25000"/>
              <a:gd name="adj2" fmla="val 50000"/>
              <a:gd name="adj3" fmla="val 2367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Flecha curvada hacia la derecha 10"/>
          <p:cNvSpPr/>
          <p:nvPr/>
        </p:nvSpPr>
        <p:spPr>
          <a:xfrm rot="20085185">
            <a:off x="2283057" y="5118075"/>
            <a:ext cx="1049494" cy="982153"/>
          </a:xfrm>
          <a:prstGeom prst="curvedRightArrow">
            <a:avLst>
              <a:gd name="adj1" fmla="val 25000"/>
              <a:gd name="adj2" fmla="val 50000"/>
              <a:gd name="adj3" fmla="val 2367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2075"/>
            <a:ext cx="7963972" cy="1508125"/>
          </a:xfrm>
        </p:spPr>
        <p:txBody>
          <a:bodyPr>
            <a:normAutofit/>
          </a:bodyPr>
          <a:lstStyle/>
          <a:p>
            <a:r>
              <a:rPr lang="es-ES" sz="2800" dirty="0" err="1"/>
              <a:t>Área</a:t>
            </a:r>
            <a:r>
              <a:rPr lang="es-ES" sz="2800" dirty="0"/>
              <a:t> de Conocimiento </a:t>
            </a:r>
            <a:br>
              <a:rPr lang="es-ES" sz="2800" dirty="0"/>
            </a:br>
            <a:r>
              <a:rPr lang="es-ES" sz="2800" dirty="0" err="1"/>
              <a:t>Gestión</a:t>
            </a:r>
            <a:r>
              <a:rPr lang="es-ES" sz="2800" dirty="0"/>
              <a:t> de la Calidad del </a:t>
            </a:r>
            <a:r>
              <a:rPr lang="es-ES" sz="2800" dirty="0" smtClean="0"/>
              <a:t>Proyecto 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2483768" y="3670658"/>
            <a:ext cx="5760640" cy="1338828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Utiliza políticas y procedimientos para implementar el sistema de gestión de la calidad de la organización en el contexto del proyecto y  en la forma que resulte adecuada, apoya las actividades de mejora continua del proceso, tal y como las lleva a cabo la organización ejecutora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419872" y="5445224"/>
            <a:ext cx="5328592" cy="84023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dirty="0"/>
              <a:t>La </a:t>
            </a:r>
            <a:r>
              <a:rPr lang="es-ES" dirty="0" err="1"/>
              <a:t>Gestión</a:t>
            </a:r>
            <a:r>
              <a:rPr lang="es-ES" dirty="0"/>
              <a:t> de la Calidad del Proyecto trabaja para asegurar que se alcancen y se validen los requisitos del proyecto, incluidos los del producto. 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251520" y="1628801"/>
            <a:ext cx="5904656" cy="1656183"/>
            <a:chOff x="469164" y="0"/>
            <a:chExt cx="5237440" cy="2539999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Rectángulo redondeado 6"/>
            <p:cNvSpPr/>
            <p:nvPr/>
          </p:nvSpPr>
          <p:spPr>
            <a:xfrm>
              <a:off x="469164" y="0"/>
              <a:ext cx="5237440" cy="2539999"/>
            </a:xfrm>
            <a:prstGeom prst="roundRect">
              <a:avLst>
                <a:gd name="adj" fmla="val 10000"/>
              </a:avLst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613180" y="72008"/>
              <a:ext cx="5088652" cy="2391211"/>
            </a:xfrm>
            <a:prstGeom prst="rect">
              <a:avLst/>
            </a:prstGeo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smtClean="0"/>
                <a:t>Incluye los procesos y actividades de la organización ejecutora que establecen las políticas de calidad, los objetivos y las responsabilidades de calidad para que el proyecto satisfaga las necesidades para las que fue acometido.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kern="1200" dirty="0" smtClean="0"/>
                <a:t> </a:t>
              </a:r>
              <a:endParaRPr lang="es-E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65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87932397"/>
              </p:ext>
            </p:extLst>
          </p:nvPr>
        </p:nvGraphicFramePr>
        <p:xfrm>
          <a:off x="683568" y="908720"/>
          <a:ext cx="8712968" cy="458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1061212" y="260648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s-ES" sz="2800" dirty="0" err="1"/>
              <a:t>Área</a:t>
            </a:r>
            <a:r>
              <a:rPr lang="es-ES" sz="2800" dirty="0"/>
              <a:t> de Conocimiento </a:t>
            </a:r>
            <a:br>
              <a:rPr lang="es-ES" sz="2800" dirty="0"/>
            </a:br>
            <a:r>
              <a:rPr lang="es-ES" sz="2800" dirty="0" err="1"/>
              <a:t>Gestión</a:t>
            </a:r>
            <a:r>
              <a:rPr lang="es-ES" sz="2800" dirty="0"/>
              <a:t> de </a:t>
            </a:r>
            <a:r>
              <a:rPr lang="es-ES" sz="2800" dirty="0" smtClean="0"/>
              <a:t>Los RRHH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66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371DEF-D4AF-EF4C-AE1D-3D344FAF3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57371DEF-D4AF-EF4C-AE1D-3D344FAF3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3948D6-AE99-924E-9AFA-21A689AFB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D3948D6-AE99-924E-9AFA-21A689AFB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395536" y="18864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0"/>
            <a:r>
              <a:rPr lang="es-ES" sz="2800" dirty="0" err="1" smtClean="0"/>
              <a:t>Área</a:t>
            </a:r>
            <a:r>
              <a:rPr lang="es-ES" sz="2800" dirty="0" smtClean="0"/>
              <a:t> </a:t>
            </a:r>
            <a:r>
              <a:rPr lang="es-ES" sz="2800" dirty="0"/>
              <a:t>de Conocimiento </a:t>
            </a:r>
          </a:p>
          <a:p>
            <a:r>
              <a:rPr lang="es-ES" sz="2800" dirty="0" smtClean="0"/>
              <a:t> </a:t>
            </a:r>
            <a:r>
              <a:rPr lang="es-ES" sz="2800" dirty="0" err="1" smtClean="0"/>
              <a:t>Gestión</a:t>
            </a:r>
            <a:r>
              <a:rPr lang="es-ES" sz="2800" dirty="0" smtClean="0"/>
              <a:t> De Las Comunicaciones Del Proyecto </a:t>
            </a:r>
            <a:endParaRPr lang="es-ES" sz="28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95791455"/>
              </p:ext>
            </p:extLst>
          </p:nvPr>
        </p:nvGraphicFramePr>
        <p:xfrm>
          <a:off x="-283583" y="1171255"/>
          <a:ext cx="8888031" cy="530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89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s-ES" sz="2800" dirty="0" err="1" smtClean="0"/>
              <a:t>Área</a:t>
            </a:r>
            <a:r>
              <a:rPr lang="es-ES" sz="2800" dirty="0" smtClean="0"/>
              <a:t> De Conocimiento </a:t>
            </a:r>
            <a:br>
              <a:rPr lang="es-ES" sz="2800" dirty="0" smtClean="0"/>
            </a:br>
            <a:r>
              <a:rPr lang="es-ES" sz="2800" dirty="0" err="1" smtClean="0"/>
              <a:t>Gestión</a:t>
            </a:r>
            <a:r>
              <a:rPr lang="es-ES" sz="2800" dirty="0" smtClean="0"/>
              <a:t> De Los Riesgos Del Proyecto </a:t>
            </a:r>
            <a:br>
              <a:rPr lang="es-ES" sz="2800" dirty="0" smtClean="0"/>
            </a:br>
            <a:endParaRPr lang="es-ES" sz="28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5938245"/>
              </p:ext>
            </p:extLst>
          </p:nvPr>
        </p:nvGraphicFramePr>
        <p:xfrm>
          <a:off x="395536" y="1340768"/>
          <a:ext cx="8100392" cy="446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29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 curvada hacia la derecha 8"/>
          <p:cNvSpPr/>
          <p:nvPr/>
        </p:nvSpPr>
        <p:spPr>
          <a:xfrm rot="20085185">
            <a:off x="842896" y="2957835"/>
            <a:ext cx="1049494" cy="982153"/>
          </a:xfrm>
          <a:prstGeom prst="curvedRightArrow">
            <a:avLst>
              <a:gd name="adj1" fmla="val 25000"/>
              <a:gd name="adj2" fmla="val 50000"/>
              <a:gd name="adj3" fmla="val 2367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Flecha curvada hacia la derecha 10"/>
          <p:cNvSpPr/>
          <p:nvPr/>
        </p:nvSpPr>
        <p:spPr>
          <a:xfrm rot="20085185">
            <a:off x="2283056" y="4181971"/>
            <a:ext cx="1049494" cy="982153"/>
          </a:xfrm>
          <a:prstGeom prst="curvedRightArrow">
            <a:avLst>
              <a:gd name="adj1" fmla="val 25000"/>
              <a:gd name="adj2" fmla="val 50000"/>
              <a:gd name="adj3" fmla="val 2367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963972" cy="1508125"/>
          </a:xfrm>
        </p:spPr>
        <p:txBody>
          <a:bodyPr>
            <a:normAutofit/>
          </a:bodyPr>
          <a:lstStyle/>
          <a:p>
            <a:r>
              <a:rPr lang="es-ES" sz="2800" dirty="0" err="1"/>
              <a:t>Área</a:t>
            </a:r>
            <a:r>
              <a:rPr lang="es-ES" sz="2800" dirty="0"/>
              <a:t> de Conocimiento </a:t>
            </a:r>
            <a:br>
              <a:rPr lang="es-ES" sz="2800" dirty="0"/>
            </a:br>
            <a:r>
              <a:rPr lang="es-ES" sz="2800" dirty="0" err="1" smtClean="0"/>
              <a:t>Gestión</a:t>
            </a:r>
            <a:r>
              <a:rPr lang="es-ES" sz="2800" dirty="0" smtClean="0"/>
              <a:t> </a:t>
            </a:r>
            <a:r>
              <a:rPr lang="es-ES" sz="2800" dirty="0"/>
              <a:t>de las </a:t>
            </a:r>
            <a:r>
              <a:rPr lang="es-ES" sz="2800" dirty="0" smtClean="0"/>
              <a:t>Adquisiciones del Proyecto 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1979712" y="3068960"/>
            <a:ext cx="6696744" cy="1200329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 dirty="0"/>
              <a:t>La </a:t>
            </a:r>
            <a:r>
              <a:rPr lang="es-ES" b="1" dirty="0" smtClean="0"/>
              <a:t>Gestión </a:t>
            </a:r>
            <a:r>
              <a:rPr lang="es-ES" b="1" dirty="0"/>
              <a:t>de las Adquisiciones del </a:t>
            </a:r>
            <a:r>
              <a:rPr lang="es-ES" b="1" dirty="0" smtClean="0"/>
              <a:t>Proyecto, </a:t>
            </a:r>
            <a:r>
              <a:rPr lang="es-ES" b="1" dirty="0"/>
              <a:t>incluye los procesos de </a:t>
            </a:r>
            <a:r>
              <a:rPr lang="es-ES" b="1" dirty="0" smtClean="0"/>
              <a:t>gestión </a:t>
            </a:r>
            <a:r>
              <a:rPr lang="es-ES" b="1" dirty="0"/>
              <a:t>del contrato y de control de cambios requeridos para desarrollar y administrar contratos u </a:t>
            </a:r>
            <a:r>
              <a:rPr lang="es-ES" b="1" dirty="0"/>
              <a:t>ó</a:t>
            </a:r>
            <a:r>
              <a:rPr lang="es-ES" b="1" dirty="0" smtClean="0"/>
              <a:t>rdenes </a:t>
            </a:r>
            <a:r>
              <a:rPr lang="es-ES" b="1" dirty="0"/>
              <a:t>de compra emitidos por miembros autorizados del equipo del proyecto.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347864" y="4566027"/>
            <a:ext cx="5544616" cy="2031325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ES" b="1" dirty="0"/>
              <a:t>La </a:t>
            </a:r>
            <a:r>
              <a:rPr lang="es-ES" b="1" dirty="0" smtClean="0"/>
              <a:t>Gestión </a:t>
            </a:r>
            <a:r>
              <a:rPr lang="es-ES" b="1" dirty="0"/>
              <a:t>de las Adquisiciones del </a:t>
            </a:r>
            <a:r>
              <a:rPr lang="es-ES" b="1" dirty="0" smtClean="0"/>
              <a:t>Proyecto, </a:t>
            </a:r>
            <a:r>
              <a:rPr lang="es-ES" b="1" dirty="0" smtClean="0"/>
              <a:t>también </a:t>
            </a:r>
            <a:r>
              <a:rPr lang="es-ES" b="1" dirty="0"/>
              <a:t>incluye el control de cualquier contrato emitido por una </a:t>
            </a:r>
            <a:r>
              <a:rPr lang="es-ES" b="1" dirty="0" smtClean="0"/>
              <a:t>organización </a:t>
            </a:r>
            <a:r>
              <a:rPr lang="es-ES" b="1" dirty="0"/>
              <a:t>externa (el comprador) que esté adquiriendo entregables del proyecto a la </a:t>
            </a:r>
            <a:r>
              <a:rPr lang="es-ES" b="1" dirty="0" smtClean="0"/>
              <a:t>organización </a:t>
            </a:r>
            <a:r>
              <a:rPr lang="es-ES" b="1" dirty="0"/>
              <a:t>ejecutora (el vendedor), </a:t>
            </a:r>
            <a:r>
              <a:rPr lang="es-ES" b="1" dirty="0" smtClean="0"/>
              <a:t>así </a:t>
            </a:r>
            <a:r>
              <a:rPr lang="es-ES" b="1" dirty="0"/>
              <a:t>como la </a:t>
            </a:r>
            <a:r>
              <a:rPr lang="es-ES" b="1" dirty="0" smtClean="0"/>
              <a:t>administración </a:t>
            </a:r>
            <a:r>
              <a:rPr lang="es-ES" b="1" dirty="0"/>
              <a:t>de las obligaciones contractuales </a:t>
            </a:r>
            <a:r>
              <a:rPr lang="es-ES" b="1" dirty="0" smtClean="0"/>
              <a:t>contraídas </a:t>
            </a:r>
            <a:r>
              <a:rPr lang="es-ES" b="1" dirty="0"/>
              <a:t>por el equipo del proyecto en virtud del contrato. </a:t>
            </a:r>
            <a:r>
              <a:rPr lang="es-ES" b="1" dirty="0" smtClean="0"/>
              <a:t> </a:t>
            </a:r>
            <a:endParaRPr lang="es-ES" b="1" dirty="0"/>
          </a:p>
        </p:txBody>
      </p:sp>
      <p:grpSp>
        <p:nvGrpSpPr>
          <p:cNvPr id="6" name="Agrupar 5"/>
          <p:cNvGrpSpPr/>
          <p:nvPr/>
        </p:nvGrpSpPr>
        <p:grpSpPr>
          <a:xfrm>
            <a:off x="323528" y="1412776"/>
            <a:ext cx="7776864" cy="1512167"/>
            <a:chOff x="469164" y="0"/>
            <a:chExt cx="5237440" cy="2539999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Rectángulo redondeado 6"/>
            <p:cNvSpPr/>
            <p:nvPr/>
          </p:nvSpPr>
          <p:spPr>
            <a:xfrm>
              <a:off x="469164" y="0"/>
              <a:ext cx="5237440" cy="2539999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596906" y="101599"/>
              <a:ext cx="5088652" cy="2391211"/>
            </a:xfrm>
            <a:prstGeom prst="rect">
              <a:avLst/>
            </a:prstGeo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b="1" dirty="0" smtClean="0"/>
            </a:p>
            <a:p>
              <a:pPr algn="just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b="1" dirty="0" smtClean="0"/>
                <a:t>La </a:t>
              </a:r>
              <a:r>
                <a:rPr lang="es-ES" b="1" dirty="0" smtClean="0"/>
                <a:t>Gestión </a:t>
              </a:r>
              <a:r>
                <a:rPr lang="es-ES" b="1" dirty="0"/>
                <a:t>de las Adquisiciones del </a:t>
              </a:r>
              <a:r>
                <a:rPr lang="es-ES" b="1" dirty="0" smtClean="0"/>
                <a:t>Proyecto, </a:t>
              </a:r>
              <a:r>
                <a:rPr lang="es-ES" b="1" dirty="0"/>
                <a:t>incluye los procesos necesarios para comprar o adquirir productos, servicios o resultados que es preciso obtener fuera del equipo del proyecto. La </a:t>
              </a:r>
              <a:r>
                <a:rPr lang="es-ES" b="1" dirty="0" smtClean="0"/>
                <a:t>organización </a:t>
              </a:r>
              <a:r>
                <a:rPr lang="es-ES" b="1" dirty="0"/>
                <a:t>puede ser la compradora o vendedora de los productos, servicios o resultados de un proyecto. </a:t>
              </a:r>
              <a:endParaRPr lang="es-ES" sz="1800" b="1" kern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800" b="1" kern="1200" dirty="0" smtClean="0"/>
                <a:t> </a:t>
              </a:r>
              <a:endParaRPr lang="es-E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9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53351341"/>
              </p:ext>
            </p:extLst>
          </p:nvPr>
        </p:nvGraphicFramePr>
        <p:xfrm>
          <a:off x="399810" y="286461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39752" y="404664"/>
            <a:ext cx="6330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es-ES" sz="2800" dirty="0"/>
              <a:t>La </a:t>
            </a:r>
            <a:r>
              <a:rPr lang="es-ES" sz="2800" dirty="0" smtClean="0"/>
              <a:t>Gestión </a:t>
            </a:r>
            <a:r>
              <a:rPr lang="es-ES" sz="2800" dirty="0"/>
              <a:t>de los Interesados del Proyecto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72000" y="58052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b="1" dirty="0">
                <a:solidFill>
                  <a:srgbClr val="FF0000"/>
                </a:solidFill>
              </a:rPr>
              <a:t>La </a:t>
            </a:r>
            <a:r>
              <a:rPr lang="es-ES" b="1" dirty="0" smtClean="0">
                <a:solidFill>
                  <a:srgbClr val="FF0000"/>
                </a:solidFill>
              </a:rPr>
              <a:t>satisfacción </a:t>
            </a:r>
            <a:r>
              <a:rPr lang="es-ES" b="1" dirty="0">
                <a:solidFill>
                  <a:srgbClr val="FF0000"/>
                </a:solidFill>
              </a:rPr>
              <a:t>de los interesados debe gestionarse como uno de los objetivos clave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21025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texto"/>
          <p:cNvSpPr>
            <a:spLocks noGrp="1"/>
          </p:cNvSpPr>
          <p:nvPr>
            <p:ph type="body" idx="1"/>
          </p:nvPr>
        </p:nvSpPr>
        <p:spPr>
          <a:xfrm>
            <a:off x="395536" y="548680"/>
            <a:ext cx="8064896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 smtClean="0">
                <a:latin typeface="Calibri" pitchFamily="34" charset="0"/>
              </a:rPr>
              <a:t>Inicio del Proyecto de Software</a:t>
            </a: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Aprendizajes esperados:</a:t>
            </a:r>
            <a:endParaRPr lang="es-CL" sz="2800" b="1" dirty="0">
              <a:latin typeface="Calibri" pitchFamily="34" charset="0"/>
            </a:endParaRPr>
          </a:p>
          <a:p>
            <a:pPr algn="just"/>
            <a:r>
              <a:rPr lang="es-CL" dirty="0"/>
              <a:t>Implementar la fase de iniciación del proyecto de acuerdo a las prácticas del PMBOK</a:t>
            </a:r>
            <a:r>
              <a:rPr lang="es-CL" dirty="0" smtClean="0"/>
              <a:t>.</a:t>
            </a:r>
          </a:p>
          <a:p>
            <a:pPr algn="just"/>
            <a:r>
              <a:rPr lang="es-CL" dirty="0"/>
              <a:t>Articular ideas nuevas para alcanzar los objetivos</a:t>
            </a:r>
            <a:r>
              <a:rPr lang="es-CL" dirty="0" smtClean="0"/>
              <a:t>.</a:t>
            </a:r>
            <a:endParaRPr lang="es-CL" dirty="0"/>
          </a:p>
          <a:p>
            <a:pPr algn="just"/>
            <a:r>
              <a:rPr lang="es-CL" dirty="0"/>
              <a:t>Reconocer las áreas de conocimientos definidas en el PMBOK para la gestión de proyectos</a:t>
            </a:r>
            <a:r>
              <a:rPr lang="es-CL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Procesos</a:t>
            </a:r>
            <a:r>
              <a:rPr lang="es-CL" dirty="0" smtClean="0"/>
              <a:t> </a:t>
            </a:r>
            <a:r>
              <a:rPr lang="es-CL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dirección de proyectos</a:t>
            </a:r>
            <a:endParaRPr lang="es-CL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00341201"/>
              </p:ext>
            </p:extLst>
          </p:nvPr>
        </p:nvGraphicFramePr>
        <p:xfrm>
          <a:off x="179512" y="1700808"/>
          <a:ext cx="8856984" cy="4996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57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435639"/>
              </p:ext>
            </p:extLst>
          </p:nvPr>
        </p:nvGraphicFramePr>
        <p:xfrm>
          <a:off x="755576" y="1412776"/>
          <a:ext cx="7632848" cy="459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012160" y="404664"/>
            <a:ext cx="2695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Grupos de Procesos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89152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571A1E-CCD1-DD42-8F9E-FA93DA37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3571A1E-CCD1-DD42-8F9E-FA93DA37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F2100D-9F7E-E64E-8183-C15CB8E2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FF2100D-9F7E-E64E-8183-C15CB8E2D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407CB-E3BB-2A49-8CAD-6CC751382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18407CB-E3BB-2A49-8CAD-6CC751382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52813943"/>
              </p:ext>
            </p:extLst>
          </p:nvPr>
        </p:nvGraphicFramePr>
        <p:xfrm>
          <a:off x="323528" y="620688"/>
          <a:ext cx="8222896" cy="560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580112" y="332656"/>
            <a:ext cx="317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Áreas de conocimiento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6925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571A1E-CCD1-DD42-8F9E-FA93DA37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A3571A1E-CCD1-DD42-8F9E-FA93DA37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F2100D-9F7E-E64E-8183-C15CB8E2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F2100D-9F7E-E64E-8183-C15CB8E2D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8407CB-E3BB-2A49-8CAD-6CC751382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18407CB-E3BB-2A49-8CAD-6CC751382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5"/>
          <p:cNvSpPr>
            <a:spLocks noGrp="1"/>
          </p:cNvSpPr>
          <p:nvPr>
            <p:ph type="title"/>
          </p:nvPr>
        </p:nvSpPr>
        <p:spPr>
          <a:xfrm>
            <a:off x="3973944" y="267048"/>
            <a:ext cx="4689736" cy="1143001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  <a:sp3d>
            <a:bevelT prst="angle"/>
          </a:sp3d>
        </p:spPr>
        <p:txBody>
          <a:bodyPr>
            <a:noAutofit/>
          </a:bodyPr>
          <a:lstStyle>
            <a:lvl1pPr defTabSz="777240">
              <a:defRPr sz="3485" spc="-85"/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Grupos</a:t>
            </a:r>
            <a:r>
              <a:rPr sz="3200"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sz="2400" b="1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de </a:t>
            </a:r>
            <a:r>
              <a:rPr sz="2400" b="1" spc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Áreas</a:t>
            </a:r>
            <a:r>
              <a:rPr sz="2400" b="1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 del </a:t>
            </a:r>
            <a:r>
              <a:rPr sz="2400" b="1" spc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Conocimiento</a:t>
            </a:r>
            <a:endParaRPr sz="2400" b="1" spc="0" dirty="0">
              <a:solidFill>
                <a:schemeClr val="tx1"/>
              </a:solidFill>
              <a:latin typeface="+mn-lt"/>
              <a:ea typeface="+mn-ea"/>
              <a:cs typeface="+mn-cs"/>
              <a:sym typeface="Cambria"/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331912" y="1659682"/>
            <a:ext cx="2367881" cy="864097"/>
            <a:chOff x="0" y="0"/>
            <a:chExt cx="1872208" cy="864095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4" name="Shape 46"/>
            <p:cNvSpPr/>
            <p:nvPr/>
          </p:nvSpPr>
          <p:spPr>
            <a:xfrm>
              <a:off x="0" y="0"/>
              <a:ext cx="1872209" cy="86409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5" name="Shape 47"/>
            <p:cNvSpPr/>
            <p:nvPr/>
          </p:nvSpPr>
          <p:spPr>
            <a:xfrm>
              <a:off x="42182" y="241548"/>
              <a:ext cx="178784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lang="es-CL" b="1" dirty="0" smtClean="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</a:rPr>
                <a:t>Iniciación</a:t>
              </a:r>
              <a:endParaRPr lang="es-CL"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endParaRP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331912" y="2676177"/>
            <a:ext cx="2367881" cy="864097"/>
            <a:chOff x="0" y="0"/>
            <a:chExt cx="1872208" cy="864095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7" name="Shape 49"/>
            <p:cNvSpPr/>
            <p:nvPr/>
          </p:nvSpPr>
          <p:spPr>
            <a:xfrm>
              <a:off x="0" y="0"/>
              <a:ext cx="1872209" cy="86409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8" name="Shape 50"/>
            <p:cNvSpPr/>
            <p:nvPr/>
          </p:nvSpPr>
          <p:spPr>
            <a:xfrm>
              <a:off x="42182" y="241548"/>
              <a:ext cx="178784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 err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</a:rPr>
                <a:t>Planificación</a:t>
              </a:r>
              <a:endParaRPr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endParaRPr>
            </a:p>
          </p:txBody>
        </p:sp>
      </p:grpSp>
      <p:grpSp>
        <p:nvGrpSpPr>
          <p:cNvPr id="9" name="Group 54"/>
          <p:cNvGrpSpPr/>
          <p:nvPr/>
        </p:nvGrpSpPr>
        <p:grpSpPr>
          <a:xfrm>
            <a:off x="331912" y="3692673"/>
            <a:ext cx="2367881" cy="864097"/>
            <a:chOff x="0" y="0"/>
            <a:chExt cx="1872208" cy="864095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10" name="Shape 52"/>
            <p:cNvSpPr/>
            <p:nvPr/>
          </p:nvSpPr>
          <p:spPr>
            <a:xfrm>
              <a:off x="0" y="0"/>
              <a:ext cx="1872209" cy="86409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11" name="Shape 53"/>
            <p:cNvSpPr/>
            <p:nvPr/>
          </p:nvSpPr>
          <p:spPr>
            <a:xfrm>
              <a:off x="42182" y="241548"/>
              <a:ext cx="178784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 err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</a:rPr>
                <a:t>Ejecución</a:t>
              </a:r>
              <a:endParaRPr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endParaRP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331912" y="4709169"/>
            <a:ext cx="2367881" cy="864097"/>
            <a:chOff x="0" y="0"/>
            <a:chExt cx="1872208" cy="864095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13" name="Shape 55"/>
            <p:cNvSpPr/>
            <p:nvPr/>
          </p:nvSpPr>
          <p:spPr>
            <a:xfrm>
              <a:off x="0" y="0"/>
              <a:ext cx="1872209" cy="86409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14" name="Shape 56"/>
            <p:cNvSpPr/>
            <p:nvPr/>
          </p:nvSpPr>
          <p:spPr>
            <a:xfrm>
              <a:off x="42182" y="241548"/>
              <a:ext cx="178784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</a:rPr>
                <a:t>Control</a:t>
              </a:r>
            </a:p>
          </p:txBody>
        </p:sp>
      </p:grpSp>
      <p:grpSp>
        <p:nvGrpSpPr>
          <p:cNvPr id="15" name="Group 60"/>
          <p:cNvGrpSpPr/>
          <p:nvPr/>
        </p:nvGrpSpPr>
        <p:grpSpPr>
          <a:xfrm>
            <a:off x="331912" y="5725666"/>
            <a:ext cx="2367881" cy="864097"/>
            <a:chOff x="0" y="0"/>
            <a:chExt cx="1872208" cy="864095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16" name="Shape 58"/>
            <p:cNvSpPr/>
            <p:nvPr/>
          </p:nvSpPr>
          <p:spPr>
            <a:xfrm>
              <a:off x="0" y="0"/>
              <a:ext cx="1872209" cy="86409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17" name="Shape 59"/>
            <p:cNvSpPr/>
            <p:nvPr/>
          </p:nvSpPr>
          <p:spPr>
            <a:xfrm>
              <a:off x="42182" y="241548"/>
              <a:ext cx="1787844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 err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</a:rPr>
                <a:t>Cierre</a:t>
              </a:r>
              <a:endParaRPr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endParaRPr>
            </a:p>
          </p:txBody>
        </p:sp>
      </p:grpSp>
      <p:sp>
        <p:nvSpPr>
          <p:cNvPr id="18" name="Shape 61"/>
          <p:cNvSpPr/>
          <p:nvPr/>
        </p:nvSpPr>
        <p:spPr>
          <a:xfrm flipH="1">
            <a:off x="3491880" y="489610"/>
            <a:ext cx="1" cy="6401124"/>
          </a:xfrm>
          <a:prstGeom prst="line">
            <a:avLst/>
          </a:prstGeom>
          <a:ln w="57150">
            <a:solidFill>
              <a:srgbClr val="2F2B20"/>
            </a:solidFill>
            <a:rou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  <a:sp3d>
            <a:bevelT prst="angle"/>
          </a:sp3d>
        </p:spPr>
        <p:txBody>
          <a:bodyPr lIns="0" tIns="0" rIns="0" bIns="0"/>
          <a:lstStyle/>
          <a:p>
            <a:pPr lvl="0"/>
            <a:endParaRPr b="1" dirty="0"/>
          </a:p>
        </p:txBody>
      </p:sp>
      <p:sp>
        <p:nvSpPr>
          <p:cNvPr id="19" name="Shape 62"/>
          <p:cNvSpPr/>
          <p:nvPr/>
        </p:nvSpPr>
        <p:spPr>
          <a:xfrm>
            <a:off x="-140333" y="354139"/>
            <a:ext cx="3312369" cy="1143001"/>
          </a:xfrm>
          <a:prstGeom prst="rect">
            <a:avLst/>
          </a:prstGeom>
          <a:ln w="12700">
            <a:miter lim="4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  <a:sp3d>
            <a:bevelT prst="angle"/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 defTabSz="896111">
              <a:lnSpc>
                <a:spcPct val="80000"/>
              </a:lnSpc>
              <a:defRPr sz="3822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rPr>
              <a:t>Grupos de Proceso</a:t>
            </a:r>
          </a:p>
        </p:txBody>
      </p:sp>
      <p:grpSp>
        <p:nvGrpSpPr>
          <p:cNvPr id="20" name="Group 65"/>
          <p:cNvGrpSpPr/>
          <p:nvPr/>
        </p:nvGrpSpPr>
        <p:grpSpPr>
          <a:xfrm>
            <a:off x="4787953" y="1484040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21" name="Shape 63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22" name="Shape 64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Integración</a:t>
              </a:r>
            </a:p>
          </p:txBody>
        </p:sp>
      </p:grpSp>
      <p:grpSp>
        <p:nvGrpSpPr>
          <p:cNvPr id="23" name="Group 68"/>
          <p:cNvGrpSpPr/>
          <p:nvPr/>
        </p:nvGrpSpPr>
        <p:grpSpPr>
          <a:xfrm>
            <a:off x="4787953" y="2061591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24" name="Shape 66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25" name="Shape 67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Alcance</a:t>
              </a:r>
            </a:p>
          </p:txBody>
        </p:sp>
      </p:grpSp>
      <p:grpSp>
        <p:nvGrpSpPr>
          <p:cNvPr id="26" name="Group 71"/>
          <p:cNvGrpSpPr/>
          <p:nvPr/>
        </p:nvGrpSpPr>
        <p:grpSpPr>
          <a:xfrm>
            <a:off x="4787953" y="2646040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27" name="Shape 69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 dirty="0"/>
            </a:p>
          </p:txBody>
        </p:sp>
        <p:sp>
          <p:nvSpPr>
            <p:cNvPr id="28" name="Shape 70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 dirty="0" err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Tiempo</a:t>
              </a:r>
              <a:endParaRPr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  <p:grpSp>
        <p:nvGrpSpPr>
          <p:cNvPr id="29" name="Group 74"/>
          <p:cNvGrpSpPr/>
          <p:nvPr/>
        </p:nvGrpSpPr>
        <p:grpSpPr>
          <a:xfrm>
            <a:off x="4787884" y="3258122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30" name="Shape 72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1" name="Shape 73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Costos</a:t>
              </a:r>
            </a:p>
          </p:txBody>
        </p:sp>
      </p:grpSp>
      <p:grpSp>
        <p:nvGrpSpPr>
          <p:cNvPr id="32" name="Group 77"/>
          <p:cNvGrpSpPr/>
          <p:nvPr/>
        </p:nvGrpSpPr>
        <p:grpSpPr>
          <a:xfrm>
            <a:off x="4787884" y="3878560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33" name="Shape 75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4" name="Shape 76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Calidad</a:t>
              </a:r>
            </a:p>
          </p:txBody>
        </p:sp>
      </p:grpSp>
      <p:grpSp>
        <p:nvGrpSpPr>
          <p:cNvPr id="35" name="Group 80"/>
          <p:cNvGrpSpPr/>
          <p:nvPr/>
        </p:nvGrpSpPr>
        <p:grpSpPr>
          <a:xfrm>
            <a:off x="4787884" y="4503782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36" name="Shape 78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7" name="Shape 79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RRHH</a:t>
              </a:r>
            </a:p>
          </p:txBody>
        </p:sp>
      </p:grpSp>
      <p:grpSp>
        <p:nvGrpSpPr>
          <p:cNvPr id="38" name="Group 83"/>
          <p:cNvGrpSpPr/>
          <p:nvPr/>
        </p:nvGrpSpPr>
        <p:grpSpPr>
          <a:xfrm>
            <a:off x="4787884" y="5111079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39" name="Shape 81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0" name="Shape 82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Comunicaciones</a:t>
              </a:r>
            </a:p>
          </p:txBody>
        </p:sp>
      </p:grpSp>
      <p:grpSp>
        <p:nvGrpSpPr>
          <p:cNvPr id="41" name="Group 86"/>
          <p:cNvGrpSpPr/>
          <p:nvPr/>
        </p:nvGrpSpPr>
        <p:grpSpPr>
          <a:xfrm>
            <a:off x="4807346" y="5695527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42" name="Shape 84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3" name="Shape 85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Riesgos</a:t>
              </a:r>
            </a:p>
          </p:txBody>
        </p:sp>
      </p:grpSp>
      <p:grpSp>
        <p:nvGrpSpPr>
          <p:cNvPr id="44" name="Group 89"/>
          <p:cNvGrpSpPr/>
          <p:nvPr/>
        </p:nvGrpSpPr>
        <p:grpSpPr>
          <a:xfrm>
            <a:off x="4787953" y="6279975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45" name="Shape 87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6" name="Shape 88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Adquisiciones</a:t>
              </a:r>
            </a:p>
          </p:txBody>
        </p:sp>
      </p:grpSp>
      <p:grpSp>
        <p:nvGrpSpPr>
          <p:cNvPr id="47" name="Group 92"/>
          <p:cNvGrpSpPr/>
          <p:nvPr/>
        </p:nvGrpSpPr>
        <p:grpSpPr>
          <a:xfrm>
            <a:off x="6812561" y="1484040"/>
            <a:ext cx="1872209" cy="432049"/>
            <a:chOff x="0" y="0"/>
            <a:chExt cx="1872208" cy="432047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grpSpPr>
        <p:sp>
          <p:nvSpPr>
            <p:cNvPr id="48" name="Shape 90"/>
            <p:cNvSpPr/>
            <p:nvPr/>
          </p:nvSpPr>
          <p:spPr>
            <a:xfrm>
              <a:off x="0" y="0"/>
              <a:ext cx="1872209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angle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9" name="Shape 91"/>
            <p:cNvSpPr/>
            <p:nvPr/>
          </p:nvSpPr>
          <p:spPr>
            <a:xfrm>
              <a:off x="21090" y="25524"/>
              <a:ext cx="183002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angle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StakeHolders</a:t>
              </a:r>
            </a:p>
          </p:txBody>
        </p:sp>
      </p:grpSp>
      <p:sp>
        <p:nvSpPr>
          <p:cNvPr id="50" name="Shape 93"/>
          <p:cNvSpPr/>
          <p:nvPr/>
        </p:nvSpPr>
        <p:spPr>
          <a:xfrm>
            <a:off x="6725384" y="1412775"/>
            <a:ext cx="2079919" cy="1845349"/>
          </a:xfrm>
          <a:prstGeom prst="roundRect">
            <a:avLst>
              <a:gd name="adj" fmla="val 16667"/>
            </a:avLst>
          </a:prstGeom>
          <a:ln w="25400">
            <a:solidFill>
              <a:srgbClr val="7B785A"/>
            </a:solidFill>
            <a:prstDash val="dash"/>
            <a:rou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  <a:sp3d>
            <a:bevelT prst="angle"/>
          </a:sp3d>
        </p:spPr>
        <p:txBody>
          <a:bodyPr lIns="0" tIns="0" rIns="0" bIns="0" anchor="ctr"/>
          <a:lstStyle/>
          <a:p>
            <a:pPr lvl="0" algn="ctr" defTabSz="9144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defRPr>
            </a:pPr>
            <a:endParaRPr b="1"/>
          </a:p>
        </p:txBody>
      </p:sp>
      <p:sp>
        <p:nvSpPr>
          <p:cNvPr id="51" name="Shape 94"/>
          <p:cNvSpPr/>
          <p:nvPr/>
        </p:nvSpPr>
        <p:spPr>
          <a:xfrm>
            <a:off x="6815939" y="2279174"/>
            <a:ext cx="1989364" cy="660401"/>
          </a:xfrm>
          <a:prstGeom prst="rect">
            <a:avLst/>
          </a:prstGeom>
          <a:ln w="12700">
            <a:miter lim="4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  <a:sp3d>
            <a:bevelT prst="angle"/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ctr" defTabSz="914400">
              <a:defRPr sz="1800"/>
            </a:pPr>
            <a:r>
              <a:rPr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Febrero 2013</a:t>
            </a:r>
          </a:p>
          <a:p>
            <a:pPr lvl="0" algn="ctr" defTabSz="914400">
              <a:defRPr sz="1800"/>
            </a:pPr>
            <a:r>
              <a:rPr b="1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PMBOK 5ª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"/>
          <p:cNvSpPr>
            <a:spLocks noGrp="1"/>
          </p:cNvSpPr>
          <p:nvPr>
            <p:ph type="title"/>
          </p:nvPr>
        </p:nvSpPr>
        <p:spPr>
          <a:xfrm>
            <a:off x="539552" y="106075"/>
            <a:ext cx="8093487" cy="63408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  <a:sp3d>
            <a:bevelT prst="convex"/>
          </a:sp3d>
        </p:spPr>
        <p:txBody>
          <a:bodyPr/>
          <a:lstStyle>
            <a:lvl1pPr>
              <a:defRPr sz="3200"/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2400" b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mbria"/>
              </a:rPr>
              <a:t>Grupo de Proceso v/s  Áreas del Conocimiento </a:t>
            </a:r>
          </a:p>
        </p:txBody>
      </p:sp>
      <p:grpSp>
        <p:nvGrpSpPr>
          <p:cNvPr id="3" name="Group 99"/>
          <p:cNvGrpSpPr/>
          <p:nvPr/>
        </p:nvGrpSpPr>
        <p:grpSpPr>
          <a:xfrm>
            <a:off x="1143109" y="764703"/>
            <a:ext cx="1512169" cy="720081"/>
            <a:chOff x="0" y="0"/>
            <a:chExt cx="1512168" cy="720080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4" name="Shape 97"/>
            <p:cNvSpPr/>
            <p:nvPr/>
          </p:nvSpPr>
          <p:spPr>
            <a:xfrm>
              <a:off x="0" y="0"/>
              <a:ext cx="1512169" cy="72008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/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4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5" name="Shape 98"/>
            <p:cNvSpPr/>
            <p:nvPr/>
          </p:nvSpPr>
          <p:spPr>
            <a:xfrm>
              <a:off x="35151" y="93340"/>
              <a:ext cx="144186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914400">
                <a:defRPr sz="1800"/>
              </a:pPr>
              <a:r>
                <a:rPr sz="1400" b="1" dirty="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Iniciación</a:t>
              </a:r>
              <a:endParaRPr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lvl="0" algn="ctr" defTabSz="914400">
                <a:defRPr sz="1800"/>
              </a:pPr>
              <a:r>
                <a:rPr sz="1400" b="1" dirty="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(2)</a:t>
              </a:r>
            </a:p>
          </p:txBody>
        </p:sp>
      </p:grpSp>
      <p:grpSp>
        <p:nvGrpSpPr>
          <p:cNvPr id="6" name="Group 102"/>
          <p:cNvGrpSpPr/>
          <p:nvPr/>
        </p:nvGrpSpPr>
        <p:grpSpPr>
          <a:xfrm>
            <a:off x="2655278" y="764703"/>
            <a:ext cx="2157919" cy="720081"/>
            <a:chOff x="0" y="0"/>
            <a:chExt cx="2157918" cy="720080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7" name="Shape 100"/>
            <p:cNvSpPr/>
            <p:nvPr/>
          </p:nvSpPr>
          <p:spPr>
            <a:xfrm>
              <a:off x="0" y="0"/>
              <a:ext cx="2157919" cy="72008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/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4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8" name="Shape 101"/>
            <p:cNvSpPr/>
            <p:nvPr/>
          </p:nvSpPr>
          <p:spPr>
            <a:xfrm>
              <a:off x="35150" y="93340"/>
              <a:ext cx="208761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Planificación</a:t>
              </a:r>
              <a:endPara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(21)</a:t>
              </a:r>
            </a:p>
          </p:txBody>
        </p:sp>
      </p:grpSp>
      <p:grpSp>
        <p:nvGrpSpPr>
          <p:cNvPr id="9" name="Group 105"/>
          <p:cNvGrpSpPr/>
          <p:nvPr/>
        </p:nvGrpSpPr>
        <p:grpSpPr>
          <a:xfrm>
            <a:off x="4813196" y="764703"/>
            <a:ext cx="1559005" cy="720081"/>
            <a:chOff x="0" y="0"/>
            <a:chExt cx="1559004" cy="720080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10" name="Shape 103"/>
            <p:cNvSpPr/>
            <p:nvPr/>
          </p:nvSpPr>
          <p:spPr>
            <a:xfrm>
              <a:off x="0" y="0"/>
              <a:ext cx="1559005" cy="72008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/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4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11" name="Shape 104"/>
            <p:cNvSpPr/>
            <p:nvPr/>
          </p:nvSpPr>
          <p:spPr>
            <a:xfrm>
              <a:off x="35150" y="93340"/>
              <a:ext cx="148870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Ejecución</a:t>
              </a:r>
              <a:endPara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(7)</a:t>
              </a:r>
            </a:p>
          </p:txBody>
        </p:sp>
      </p:grpSp>
      <p:grpSp>
        <p:nvGrpSpPr>
          <p:cNvPr id="12" name="Group 108"/>
          <p:cNvGrpSpPr/>
          <p:nvPr/>
        </p:nvGrpSpPr>
        <p:grpSpPr>
          <a:xfrm>
            <a:off x="6372199" y="750093"/>
            <a:ext cx="1514421" cy="749301"/>
            <a:chOff x="0" y="0"/>
            <a:chExt cx="1514420" cy="749300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13" name="Shape 106"/>
            <p:cNvSpPr/>
            <p:nvPr/>
          </p:nvSpPr>
          <p:spPr>
            <a:xfrm>
              <a:off x="0" y="14609"/>
              <a:ext cx="1514421" cy="72008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/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4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14" name="Shape 107"/>
            <p:cNvSpPr/>
            <p:nvPr/>
          </p:nvSpPr>
          <p:spPr>
            <a:xfrm>
              <a:off x="35150" y="-1"/>
              <a:ext cx="1444120" cy="74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Seguimiento y Control</a:t>
              </a:r>
              <a:endPara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(12)</a:t>
              </a:r>
            </a:p>
          </p:txBody>
        </p:sp>
      </p:grpSp>
      <p:grpSp>
        <p:nvGrpSpPr>
          <p:cNvPr id="15" name="Group 111"/>
          <p:cNvGrpSpPr/>
          <p:nvPr/>
        </p:nvGrpSpPr>
        <p:grpSpPr>
          <a:xfrm>
            <a:off x="7886620" y="764703"/>
            <a:ext cx="1026655" cy="720081"/>
            <a:chOff x="0" y="0"/>
            <a:chExt cx="1026654" cy="720080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16" name="Shape 109"/>
            <p:cNvSpPr/>
            <p:nvPr/>
          </p:nvSpPr>
          <p:spPr>
            <a:xfrm>
              <a:off x="0" y="0"/>
              <a:ext cx="1026655" cy="72008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400" cap="flat">
              <a:solidFill>
                <a:srgbClr val="7B785A"/>
              </a:solidFill>
              <a:prstDash val="solid"/>
              <a:round/>
            </a:ln>
            <a:effectLst/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400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17" name="Shape 110"/>
            <p:cNvSpPr/>
            <p:nvPr/>
          </p:nvSpPr>
          <p:spPr>
            <a:xfrm>
              <a:off x="35150" y="93340"/>
              <a:ext cx="956353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Cierre</a:t>
              </a:r>
              <a:endParaRPr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lvl="0" algn="ctr" defTabSz="914400">
                <a:defRPr sz="1800"/>
              </a:pPr>
              <a:r>
                <a:rPr sz="1400" b="1">
                  <a:solidFill>
                    <a:srgbClr val="2F2B20"/>
                  </a:solidFill>
                  <a:uFill>
                    <a:solidFill>
                      <a:srgbClr val="2F2B2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(2)</a:t>
              </a:r>
            </a:p>
          </p:txBody>
        </p:sp>
      </p:grpSp>
      <p:grpSp>
        <p:nvGrpSpPr>
          <p:cNvPr id="18" name="Group 114"/>
          <p:cNvGrpSpPr/>
          <p:nvPr/>
        </p:nvGrpSpPr>
        <p:grpSpPr>
          <a:xfrm>
            <a:off x="105161" y="1484783"/>
            <a:ext cx="1037951" cy="480896"/>
            <a:chOff x="0" y="0"/>
            <a:chExt cx="1037950" cy="480894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19" name="Shape 112"/>
            <p:cNvSpPr/>
            <p:nvPr/>
          </p:nvSpPr>
          <p:spPr>
            <a:xfrm>
              <a:off x="0" y="0"/>
              <a:ext cx="1037950" cy="480894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20" name="Shape 113"/>
            <p:cNvSpPr/>
            <p:nvPr/>
          </p:nvSpPr>
          <p:spPr>
            <a:xfrm>
              <a:off x="23475" y="96818"/>
              <a:ext cx="991000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Integración</a:t>
              </a:r>
            </a:p>
          </p:txBody>
        </p:sp>
      </p:grpSp>
      <p:grpSp>
        <p:nvGrpSpPr>
          <p:cNvPr id="21" name="Group 117"/>
          <p:cNvGrpSpPr/>
          <p:nvPr/>
        </p:nvGrpSpPr>
        <p:grpSpPr>
          <a:xfrm>
            <a:off x="107504" y="1965678"/>
            <a:ext cx="1037951" cy="527220"/>
            <a:chOff x="0" y="0"/>
            <a:chExt cx="1037950" cy="527219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22" name="Shape 115"/>
            <p:cNvSpPr/>
            <p:nvPr/>
          </p:nvSpPr>
          <p:spPr>
            <a:xfrm>
              <a:off x="0" y="0"/>
              <a:ext cx="1037950" cy="527219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23" name="Shape 116"/>
            <p:cNvSpPr/>
            <p:nvPr/>
          </p:nvSpPr>
          <p:spPr>
            <a:xfrm>
              <a:off x="25736" y="119980"/>
              <a:ext cx="986477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Alcance</a:t>
              </a:r>
            </a:p>
          </p:txBody>
        </p:sp>
      </p:grpSp>
      <p:grpSp>
        <p:nvGrpSpPr>
          <p:cNvPr id="24" name="Group 120"/>
          <p:cNvGrpSpPr/>
          <p:nvPr/>
        </p:nvGrpSpPr>
        <p:grpSpPr>
          <a:xfrm>
            <a:off x="107504" y="2492896"/>
            <a:ext cx="1037951" cy="936106"/>
            <a:chOff x="0" y="0"/>
            <a:chExt cx="1037950" cy="936105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25" name="Shape 118"/>
            <p:cNvSpPr/>
            <p:nvPr/>
          </p:nvSpPr>
          <p:spPr>
            <a:xfrm>
              <a:off x="0" y="0"/>
              <a:ext cx="1037950" cy="936105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26" name="Shape 119"/>
            <p:cNvSpPr/>
            <p:nvPr/>
          </p:nvSpPr>
          <p:spPr>
            <a:xfrm>
              <a:off x="45697" y="324424"/>
              <a:ext cx="946556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Tiempo</a:t>
              </a:r>
            </a:p>
          </p:txBody>
        </p:sp>
      </p:grpSp>
      <p:grpSp>
        <p:nvGrpSpPr>
          <p:cNvPr id="27" name="Group 123"/>
          <p:cNvGrpSpPr/>
          <p:nvPr/>
        </p:nvGrpSpPr>
        <p:grpSpPr>
          <a:xfrm>
            <a:off x="119043" y="3429000"/>
            <a:ext cx="1037952" cy="324038"/>
            <a:chOff x="0" y="0"/>
            <a:chExt cx="1037950" cy="324037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28" name="Shape 121"/>
            <p:cNvSpPr/>
            <p:nvPr/>
          </p:nvSpPr>
          <p:spPr>
            <a:xfrm>
              <a:off x="0" y="0"/>
              <a:ext cx="1037950" cy="324037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29" name="Shape 122"/>
            <p:cNvSpPr/>
            <p:nvPr/>
          </p:nvSpPr>
          <p:spPr>
            <a:xfrm>
              <a:off x="15818" y="18390"/>
              <a:ext cx="1006314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Costo</a:t>
              </a:r>
            </a:p>
          </p:txBody>
        </p:sp>
      </p:grpSp>
      <p:grpSp>
        <p:nvGrpSpPr>
          <p:cNvPr id="30" name="Group 126"/>
          <p:cNvGrpSpPr/>
          <p:nvPr/>
        </p:nvGrpSpPr>
        <p:grpSpPr>
          <a:xfrm>
            <a:off x="119043" y="3743418"/>
            <a:ext cx="1037952" cy="324038"/>
            <a:chOff x="0" y="0"/>
            <a:chExt cx="1037950" cy="324037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31" name="Shape 124"/>
            <p:cNvSpPr/>
            <p:nvPr/>
          </p:nvSpPr>
          <p:spPr>
            <a:xfrm>
              <a:off x="0" y="0"/>
              <a:ext cx="1037950" cy="324037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2" name="Shape 125"/>
            <p:cNvSpPr/>
            <p:nvPr/>
          </p:nvSpPr>
          <p:spPr>
            <a:xfrm>
              <a:off x="15818" y="18390"/>
              <a:ext cx="1006314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Calidad</a:t>
              </a:r>
            </a:p>
          </p:txBody>
        </p:sp>
      </p:grpSp>
      <p:grpSp>
        <p:nvGrpSpPr>
          <p:cNvPr id="33" name="Group 129"/>
          <p:cNvGrpSpPr/>
          <p:nvPr/>
        </p:nvGrpSpPr>
        <p:grpSpPr>
          <a:xfrm>
            <a:off x="119043" y="4057836"/>
            <a:ext cx="1037952" cy="523294"/>
            <a:chOff x="0" y="0"/>
            <a:chExt cx="1037950" cy="523292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34" name="Shape 127"/>
            <p:cNvSpPr/>
            <p:nvPr/>
          </p:nvSpPr>
          <p:spPr>
            <a:xfrm>
              <a:off x="0" y="0"/>
              <a:ext cx="1037950" cy="523292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5" name="Shape 128"/>
            <p:cNvSpPr/>
            <p:nvPr/>
          </p:nvSpPr>
          <p:spPr>
            <a:xfrm>
              <a:off x="25545" y="118018"/>
              <a:ext cx="986860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RRHH</a:t>
              </a:r>
            </a:p>
          </p:txBody>
        </p:sp>
      </p:grpSp>
      <p:grpSp>
        <p:nvGrpSpPr>
          <p:cNvPr id="36" name="Group 132"/>
          <p:cNvGrpSpPr/>
          <p:nvPr/>
        </p:nvGrpSpPr>
        <p:grpSpPr>
          <a:xfrm>
            <a:off x="119043" y="4546729"/>
            <a:ext cx="1037951" cy="324037"/>
            <a:chOff x="0" y="0"/>
            <a:chExt cx="1037949" cy="324036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37" name="Shape 130"/>
            <p:cNvSpPr/>
            <p:nvPr/>
          </p:nvSpPr>
          <p:spPr>
            <a:xfrm>
              <a:off x="0" y="0"/>
              <a:ext cx="1037950" cy="324037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38" name="Shape 131"/>
            <p:cNvSpPr/>
            <p:nvPr/>
          </p:nvSpPr>
          <p:spPr>
            <a:xfrm>
              <a:off x="15818" y="41368"/>
              <a:ext cx="1006314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Comunicaciones</a:t>
              </a:r>
            </a:p>
          </p:txBody>
        </p:sp>
      </p:grpSp>
      <p:grpSp>
        <p:nvGrpSpPr>
          <p:cNvPr id="39" name="Group 135"/>
          <p:cNvGrpSpPr/>
          <p:nvPr/>
        </p:nvGrpSpPr>
        <p:grpSpPr>
          <a:xfrm>
            <a:off x="105160" y="4870765"/>
            <a:ext cx="1037951" cy="1006508"/>
            <a:chOff x="0" y="0"/>
            <a:chExt cx="1037950" cy="1006507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40" name="Shape 133"/>
            <p:cNvSpPr/>
            <p:nvPr/>
          </p:nvSpPr>
          <p:spPr>
            <a:xfrm>
              <a:off x="0" y="0"/>
              <a:ext cx="1037950" cy="1006507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1" name="Shape 134"/>
            <p:cNvSpPr/>
            <p:nvPr/>
          </p:nvSpPr>
          <p:spPr>
            <a:xfrm>
              <a:off x="49134" y="359624"/>
              <a:ext cx="939682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2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Riesgos</a:t>
              </a:r>
            </a:p>
          </p:txBody>
        </p:sp>
      </p:grpSp>
      <p:grpSp>
        <p:nvGrpSpPr>
          <p:cNvPr id="42" name="Group 138"/>
          <p:cNvGrpSpPr/>
          <p:nvPr/>
        </p:nvGrpSpPr>
        <p:grpSpPr>
          <a:xfrm>
            <a:off x="119043" y="5877271"/>
            <a:ext cx="1037951" cy="432049"/>
            <a:chOff x="0" y="0"/>
            <a:chExt cx="1037949" cy="432047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43" name="Shape 136"/>
            <p:cNvSpPr/>
            <p:nvPr/>
          </p:nvSpPr>
          <p:spPr>
            <a:xfrm>
              <a:off x="0" y="0"/>
              <a:ext cx="1037950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4" name="Shape 137"/>
            <p:cNvSpPr/>
            <p:nvPr/>
          </p:nvSpPr>
          <p:spPr>
            <a:xfrm>
              <a:off x="21091" y="95374"/>
              <a:ext cx="99576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9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Adquisiciones</a:t>
              </a:r>
            </a:p>
          </p:txBody>
        </p:sp>
      </p:grpSp>
      <p:grpSp>
        <p:nvGrpSpPr>
          <p:cNvPr id="45" name="Group 141"/>
          <p:cNvGrpSpPr/>
          <p:nvPr/>
        </p:nvGrpSpPr>
        <p:grpSpPr>
          <a:xfrm>
            <a:off x="109362" y="6357332"/>
            <a:ext cx="1037950" cy="432049"/>
            <a:chOff x="0" y="0"/>
            <a:chExt cx="1037949" cy="432047"/>
          </a:xfr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grpSpPr>
        <p:sp>
          <p:nvSpPr>
            <p:cNvPr id="46" name="Shape 139"/>
            <p:cNvSpPr/>
            <p:nvPr/>
          </p:nvSpPr>
          <p:spPr>
            <a:xfrm>
              <a:off x="0" y="0"/>
              <a:ext cx="1037950" cy="432048"/>
            </a:xfrm>
            <a:prstGeom prst="roundRect">
              <a:avLst>
                <a:gd name="adj" fmla="val 16667"/>
              </a:avLst>
            </a:prstGeom>
            <a:solidFill>
              <a:srgbClr val="8E795E"/>
            </a:solidFill>
            <a:ln w="25400" cap="flat">
              <a:solidFill>
                <a:srgbClr val="7B785A"/>
              </a:solidFill>
              <a:prstDash val="solid"/>
              <a:round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  <a:sp3d>
              <a:bevelT prst="convex"/>
            </a:sp3d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pPr>
              <a:endParaRPr b="1"/>
            </a:p>
          </p:txBody>
        </p:sp>
        <p:sp>
          <p:nvSpPr>
            <p:cNvPr id="47" name="Shape 140"/>
            <p:cNvSpPr/>
            <p:nvPr/>
          </p:nvSpPr>
          <p:spPr>
            <a:xfrm>
              <a:off x="21091" y="95374"/>
              <a:ext cx="995768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>
              <a:bevelT prst="convex"/>
            </a:sp3d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914400">
                <a:defRPr sz="9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900" b="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Stakeholders</a:t>
              </a:r>
            </a:p>
          </p:txBody>
        </p:sp>
      </p:grpSp>
      <p:sp>
        <p:nvSpPr>
          <p:cNvPr id="49" name="Rectángulo 48"/>
          <p:cNvSpPr/>
          <p:nvPr/>
        </p:nvSpPr>
        <p:spPr>
          <a:xfrm>
            <a:off x="1178086" y="6093296"/>
            <a:ext cx="1512342" cy="69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/>
          <p:cNvSpPr/>
          <p:nvPr/>
        </p:nvSpPr>
        <p:spPr>
          <a:xfrm>
            <a:off x="4848346" y="2372916"/>
            <a:ext cx="4295654" cy="448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48" name="Table 142"/>
          <p:cNvGraphicFramePr/>
          <p:nvPr>
            <p:extLst>
              <p:ext uri="{D42A27DB-BD31-4B8C-83A1-F6EECF244321}">
                <p14:modId xmlns:p14="http://schemas.microsoft.com/office/powerpoint/2010/main" val="656081970"/>
              </p:ext>
            </p:extLst>
          </p:nvPr>
        </p:nvGraphicFramePr>
        <p:xfrm>
          <a:off x="1162854" y="1482796"/>
          <a:ext cx="7739303" cy="5359825"/>
        </p:xfrm>
        <a:graphic>
          <a:graphicData uri="http://schemas.openxmlformats.org/drawingml/2006/table">
            <a:tbl>
              <a:tblPr/>
              <a:tblGrid>
                <a:gridCol w="1525821"/>
                <a:gridCol w="2160240"/>
                <a:gridCol w="1512168"/>
                <a:gridCol w="1512168"/>
                <a:gridCol w="1028906"/>
              </a:tblGrid>
              <a:tr h="432131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Desarrollar Project Charter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Desarrollar el plan de Proyecto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Dirigir y gestionar la ejecución del Proyecto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Monitorear y Controlar el Trabajo del Proyecto</a:t>
                      </a:r>
                      <a:br>
                        <a:rPr sz="800" dirty="0">
                          <a:uFill>
                            <a:solidFill/>
                          </a:uFill>
                        </a:rPr>
                      </a:br>
                      <a:r>
                        <a:rPr sz="800" dirty="0">
                          <a:uFill>
                            <a:solidFill/>
                          </a:uFill>
                        </a:rPr>
                        <a:t>- Realizar el control Integrado de Cambios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Cerrar el Proyecto o Fase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564525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Recolectar los requerimientos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Definir el Alcance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Crear la EDT o WBS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Verificar el Alcance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Controlar el Alcance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947975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Definir las Actividades</a:t>
                      </a:r>
                      <a:br>
                        <a:rPr sz="800" dirty="0">
                          <a:uFill>
                            <a:solidFill/>
                          </a:uFill>
                        </a:rPr>
                      </a:br>
                      <a:r>
                        <a:rPr sz="800" dirty="0">
                          <a:uFill>
                            <a:solidFill/>
                          </a:uFill>
                        </a:rPr>
                        <a:t>- Secuenciar las Actividades</a:t>
                      </a:r>
                      <a:br>
                        <a:rPr sz="800" dirty="0">
                          <a:uFill>
                            <a:solidFill/>
                          </a:uFill>
                        </a:rPr>
                      </a:br>
                      <a:r>
                        <a:rPr sz="800" dirty="0">
                          <a:uFill>
                            <a:solidFill/>
                          </a:uFill>
                        </a:rPr>
                        <a:t>- Estimar los recursos de las Actividades</a:t>
                      </a:r>
                      <a:br>
                        <a:rPr sz="800" dirty="0">
                          <a:uFill>
                            <a:solidFill/>
                          </a:uFill>
                        </a:rPr>
                      </a:br>
                      <a:r>
                        <a:rPr sz="800" dirty="0">
                          <a:uFill>
                            <a:solidFill/>
                          </a:uFill>
                        </a:rPr>
                        <a:t>- Estimar la Duración de las actividades</a:t>
                      </a:r>
                      <a:br>
                        <a:rPr sz="800" dirty="0">
                          <a:uFill>
                            <a:solidFill/>
                          </a:uFill>
                        </a:rPr>
                      </a:br>
                      <a:r>
                        <a:rPr sz="800" dirty="0">
                          <a:uFill>
                            <a:solidFill/>
                          </a:uFill>
                        </a:rPr>
                        <a:t>- Desarrollar el Cronograma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</a:t>
                      </a:r>
                      <a:r>
                        <a:rPr sz="800" dirty="0" err="1">
                          <a:uFill>
                            <a:solidFill/>
                          </a:uFill>
                        </a:rPr>
                        <a:t>Controlar</a:t>
                      </a:r>
                      <a:r>
                        <a:rPr sz="800" dirty="0">
                          <a:uFill>
                            <a:solidFill/>
                          </a:uFill>
                        </a:rPr>
                        <a:t> el </a:t>
                      </a:r>
                      <a:r>
                        <a:rPr sz="800" dirty="0" err="1">
                          <a:uFill>
                            <a:solidFill/>
                          </a:uFill>
                        </a:rPr>
                        <a:t>Cronograma</a:t>
                      </a:r>
                      <a:endParaRPr sz="800" dirty="0">
                        <a:uFill>
                          <a:solidFill/>
                        </a:uFill>
                      </a:endParaRP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291684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Estimar los Costos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Desarrollar el Presupuesto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Controlar los Costos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324098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Planificar la Calidad 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Realizar el aseguramiento de la Calidad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Controlar la Calidad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478034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Desarrollar el Plan de RRHH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Adquirir el Equipo de Proyecto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Desarrollar el Equipo de Proyecto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Gestionar el Team de Proyecto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364606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Planificar las Comunicaciones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Gestionar las Comunicaciones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Controlar las Comunicaciones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1020897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Planificar la Gestion de Riesgos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Identificar los Riesgos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Análisis Cualitativo de los Riesgos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Análisis Cuantitativo de los Riesgos</a:t>
                      </a:r>
                      <a:br>
                        <a:rPr sz="800">
                          <a:uFill>
                            <a:solidFill/>
                          </a:uFill>
                        </a:rPr>
                      </a:br>
                      <a:r>
                        <a:rPr sz="800">
                          <a:uFill>
                            <a:solidFill/>
                          </a:uFill>
                        </a:rPr>
                        <a:t>- Planificar la respuesta a los Riesgos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Controlar los Riesgos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437527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Planificar las Adquisiciones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Efectuar las Adquisiciones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Administrar las Adquisiciones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Cerrar las Adquisiciones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  <a:tr h="432131"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 dirty="0">
                          <a:uFill>
                            <a:solidFill/>
                          </a:uFill>
                        </a:rPr>
                        <a:t>- </a:t>
                      </a:r>
                      <a:r>
                        <a:rPr sz="800" dirty="0" err="1">
                          <a:uFill>
                            <a:solidFill/>
                          </a:uFill>
                        </a:rPr>
                        <a:t>Identificar</a:t>
                      </a:r>
                      <a:r>
                        <a:rPr sz="800" dirty="0">
                          <a:uFill>
                            <a:solidFill/>
                          </a:uFill>
                        </a:rPr>
                        <a:t> a </a:t>
                      </a:r>
                      <a:r>
                        <a:rPr sz="800" dirty="0" err="1">
                          <a:uFill>
                            <a:solidFill/>
                          </a:uFill>
                        </a:rPr>
                        <a:t>los</a:t>
                      </a:r>
                      <a:r>
                        <a:rPr sz="800" dirty="0">
                          <a:uFill>
                            <a:solidFill/>
                          </a:uFill>
                        </a:rPr>
                        <a:t> </a:t>
                      </a:r>
                      <a:r>
                        <a:rPr sz="800" dirty="0" err="1">
                          <a:uFill>
                            <a:solidFill/>
                          </a:uFill>
                        </a:rPr>
                        <a:t>StakeHolders</a:t>
                      </a:r>
                      <a:endParaRPr sz="800" dirty="0">
                        <a:uFill>
                          <a:solidFill/>
                        </a:uFill>
                      </a:endParaRP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Planificar la Gestion de los StakeHolders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Gestionar el Nivel de compromiso de los StakeHolders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800">
                          <a:uFill>
                            <a:solidFill/>
                          </a:uFill>
                        </a:rPr>
                        <a:t>- Monitorear el Nivel de compromiso de los StakeHolders</a:t>
                      </a:r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/>
                    </a:p>
                  </a:txBody>
                  <a:tcPr marL="5334" marR="5334" marT="5334" marB="5334" anchor="ctr" horzOverflow="overflow">
                    <a:lnL w="12700">
                      <a:solidFill>
                        <a:srgbClr val="2F2B20"/>
                      </a:solidFill>
                      <a:round/>
                    </a:lnL>
                    <a:lnR w="12700">
                      <a:solidFill>
                        <a:srgbClr val="2F2B20"/>
                      </a:solidFill>
                      <a:round/>
                    </a:lnR>
                    <a:lnT w="12700">
                      <a:solidFill>
                        <a:srgbClr val="2F2B20"/>
                      </a:solidFill>
                      <a:round/>
                    </a:lnT>
                    <a:lnB w="12700">
                      <a:solidFill>
                        <a:srgbClr val="2F2B2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4130" y="818964"/>
            <a:ext cx="8542326" cy="648072"/>
          </a:xfrm>
        </p:spPr>
        <p:txBody>
          <a:bodyPr/>
          <a:lstStyle/>
          <a:p>
            <a:pPr marL="0" indent="0" algn="just">
              <a:buNone/>
            </a:pPr>
            <a:r>
              <a:rPr lang="es-ES" sz="1600" dirty="0"/>
              <a:t>La </a:t>
            </a:r>
            <a:r>
              <a:rPr lang="es-ES" sz="1600" i="1" dirty="0" smtClean="0"/>
              <a:t>Guía </a:t>
            </a:r>
            <a:r>
              <a:rPr lang="es-ES" sz="1600" i="1" dirty="0"/>
              <a:t>del PMBOK® </a:t>
            </a:r>
            <a:r>
              <a:rPr lang="es-ES" sz="1600" dirty="0"/>
              <a:t>describe la naturaleza de los procesos de la </a:t>
            </a:r>
            <a:r>
              <a:rPr lang="es-ES" sz="1600" dirty="0" smtClean="0"/>
              <a:t>dirección </a:t>
            </a:r>
            <a:r>
              <a:rPr lang="es-ES" sz="1600" dirty="0"/>
              <a:t>de </a:t>
            </a:r>
            <a:r>
              <a:rPr lang="es-ES" sz="1600" dirty="0" smtClean="0"/>
              <a:t>proyectos, </a:t>
            </a:r>
            <a:r>
              <a:rPr lang="es-ES" sz="1600" dirty="0"/>
              <a:t>en </a:t>
            </a:r>
            <a:r>
              <a:rPr lang="es-ES" sz="1600" dirty="0" smtClean="0"/>
              <a:t>términos </a:t>
            </a:r>
            <a:r>
              <a:rPr lang="es-ES" sz="1600" dirty="0"/>
              <a:t>de la </a:t>
            </a:r>
            <a:r>
              <a:rPr lang="es-ES" sz="1600" dirty="0" smtClean="0"/>
              <a:t>integración </a:t>
            </a:r>
            <a:r>
              <a:rPr lang="es-ES" sz="1600" dirty="0"/>
              <a:t>entre los procesos, </a:t>
            </a:r>
            <a:r>
              <a:rPr lang="es-ES" sz="1600" dirty="0" smtClean="0"/>
              <a:t>sus </a:t>
            </a:r>
            <a:r>
              <a:rPr lang="es-ES" sz="1600" dirty="0"/>
              <a:t>interacciones y </a:t>
            </a:r>
            <a:r>
              <a:rPr lang="es-ES" sz="1600" dirty="0" smtClean="0"/>
              <a:t> </a:t>
            </a:r>
            <a:r>
              <a:rPr lang="es-ES" sz="1600" dirty="0"/>
              <a:t>los </a:t>
            </a:r>
            <a:r>
              <a:rPr lang="es-ES" sz="1600" dirty="0" smtClean="0"/>
              <a:t>propósitos </a:t>
            </a:r>
            <a:r>
              <a:rPr lang="es-ES" sz="1600" dirty="0"/>
              <a:t>a los que responden. </a:t>
            </a:r>
          </a:p>
          <a:p>
            <a:endParaRPr lang="es-ES" sz="1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03848" y="0"/>
            <a:ext cx="8229600" cy="1143000"/>
          </a:xfrm>
        </p:spPr>
        <p:txBody>
          <a:bodyPr/>
          <a:lstStyle/>
          <a:p>
            <a:pPr algn="ctr"/>
            <a:r>
              <a:rPr lang="es-ES" sz="2400" dirty="0" smtClean="0"/>
              <a:t>Grupos  de Procesos</a:t>
            </a:r>
            <a:endParaRPr lang="es-ES" sz="24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556209468"/>
              </p:ext>
            </p:extLst>
          </p:nvPr>
        </p:nvGraphicFramePr>
        <p:xfrm>
          <a:off x="395536" y="1467036"/>
          <a:ext cx="8434404" cy="487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0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E076BAF-F326-664C-AEE2-4413F641A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3E076BAF-F326-664C-AEE2-4413F641A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DD44FAA-2F97-174F-9F4A-4439EEA25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0DD44FAA-2F97-174F-9F4A-4439EEA25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4B1968F-7823-3C4A-B816-5994A774E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B4B1968F-7823-3C4A-B816-5994A774ED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4212AA5-3401-3640-8E8F-9A90DF2E6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34212AA5-3401-3640-8E8F-9A90DF2E6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782C9E-9F3E-5F4D-BE39-44594F3D4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graphicEl>
                                              <a:dgm id="{96782C9E-9F3E-5F4D-BE39-44594F3D4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C2B27F-8ECD-CE40-81E4-95D37E41E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67C2B27F-8ECD-CE40-81E4-95D37E41E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C4A5FFE-107C-9141-AEC2-92472D48D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DC4A5FFE-107C-9141-AEC2-92472D48D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64842B-2AEF-1A47-A1D1-2A31766EE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dgm id="{4664842B-2AEF-1A47-A1D1-2A31766EE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A66DC1-CA3A-354E-8BC3-64BAC115E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24A66DC1-CA3A-354E-8BC3-64BAC115E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D5ED96-A7F5-C74A-81B1-0913FFE566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7CD5ED96-A7F5-C74A-81B1-0913FFE566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6000" contrast="56000"/>
                    </a14:imgEffect>
                  </a14:imgLayer>
                </a14:imgProps>
              </a:ext>
            </a:extLst>
          </a:blip>
          <a:srcRect b="12534"/>
          <a:stretch/>
        </p:blipFill>
        <p:spPr>
          <a:xfrm>
            <a:off x="467544" y="1556792"/>
            <a:ext cx="8280920" cy="4320480"/>
          </a:xfrm>
          <a:prstGeom prst="rect">
            <a:avLst/>
          </a:prstGeom>
          <a:ln w="571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</p:pic>
      <p:sp>
        <p:nvSpPr>
          <p:cNvPr id="3" name="Rectángulo 2"/>
          <p:cNvSpPr/>
          <p:nvPr/>
        </p:nvSpPr>
        <p:spPr>
          <a:xfrm>
            <a:off x="1115616" y="47667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s-ES" sz="3600" dirty="0" smtClean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rPr>
              <a:t>Interacción entre Grupo </a:t>
            </a:r>
            <a:r>
              <a:rPr lang="es-ES" sz="3600" dirty="0">
                <a:solidFill>
                  <a:srgbClr val="2F2B20"/>
                </a:solidFill>
                <a:uFill>
                  <a:solidFill>
                    <a:srgbClr val="2F2B20"/>
                  </a:solidFill>
                </a:uFill>
              </a:rPr>
              <a:t>de Procesos </a:t>
            </a:r>
          </a:p>
        </p:txBody>
      </p:sp>
    </p:spTree>
    <p:extLst>
      <p:ext uri="{BB962C8B-B14F-4D97-AF65-F5344CB8AC3E}">
        <p14:creationId xmlns:p14="http://schemas.microsoft.com/office/powerpoint/2010/main" val="30194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1870</Words>
  <Application>Microsoft Office PowerPoint</Application>
  <PresentationFormat>Presentación en pantalla (4:3)</PresentationFormat>
  <Paragraphs>170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</vt:lpstr>
      <vt:lpstr>Tema predeterminado</vt:lpstr>
      <vt:lpstr>Diseño personalizado</vt:lpstr>
      <vt:lpstr>Presentación de PowerPoint</vt:lpstr>
      <vt:lpstr>Presentación de PowerPoint</vt:lpstr>
      <vt:lpstr>Procesos de la dirección de proyectos</vt:lpstr>
      <vt:lpstr>Presentación de PowerPoint</vt:lpstr>
      <vt:lpstr>Presentación de PowerPoint</vt:lpstr>
      <vt:lpstr>Grupos de Áreas del Conocimiento</vt:lpstr>
      <vt:lpstr>Grupo de Proceso v/s  Áreas del Conocimiento </vt:lpstr>
      <vt:lpstr>Grupos  de Procesos</vt:lpstr>
      <vt:lpstr>Presentación de PowerPoint</vt:lpstr>
      <vt:lpstr>Presentación de PowerPoint</vt:lpstr>
      <vt:lpstr>Presentación de PowerPoint</vt:lpstr>
      <vt:lpstr>Área de Conocimiento  Gestión del Tiempo del Proyecto</vt:lpstr>
      <vt:lpstr>Área de Conocimiento  Gestión de los Costos del Proyecto  </vt:lpstr>
      <vt:lpstr>Área de Conocimiento  Gestión de la Calidad del Proyecto </vt:lpstr>
      <vt:lpstr>Presentación de PowerPoint</vt:lpstr>
      <vt:lpstr>Presentación de PowerPoint</vt:lpstr>
      <vt:lpstr>Área De Conocimiento  Gestión De Los Riesgos Del Proyecto  </vt:lpstr>
      <vt:lpstr>Área de Conocimiento  Gestión de las Adquisiciones del Proyecto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Maria Ignacia Araos C.</cp:lastModifiedBy>
  <cp:revision>41</cp:revision>
  <dcterms:created xsi:type="dcterms:W3CDTF">2013-06-28T16:52:03Z</dcterms:created>
  <dcterms:modified xsi:type="dcterms:W3CDTF">2015-11-05T13:34:13Z</dcterms:modified>
</cp:coreProperties>
</file>