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4" r:id="rId2"/>
  </p:sldMasterIdLst>
  <p:notesMasterIdLst>
    <p:notesMasterId r:id="rId5"/>
  </p:notesMasterIdLst>
  <p:sldIdLst>
    <p:sldId id="261" r:id="rId3"/>
    <p:sldId id="275" r:id="rId4"/>
  </p:sldIdLst>
  <p:sldSz cx="9720263" cy="756285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064" autoAdjust="0"/>
  </p:normalViewPr>
  <p:slideViewPr>
    <p:cSldViewPr>
      <p:cViewPr varScale="1">
        <p:scale>
          <a:sx n="59" d="100"/>
          <a:sy n="59" d="100"/>
        </p:scale>
        <p:origin x="1608" y="66"/>
      </p:cViewPr>
      <p:guideLst>
        <p:guide orient="horz" pos="2382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05-11-2015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685800"/>
            <a:ext cx="4406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20263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427" y="1024117"/>
            <a:ext cx="8262224" cy="162111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8041" y="5435810"/>
            <a:ext cx="6804184" cy="78253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47191" y="302865"/>
            <a:ext cx="2187059" cy="64529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86014" y="302865"/>
            <a:ext cx="6399173" cy="645293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5033" y="1237717"/>
            <a:ext cx="7290198" cy="2632993"/>
          </a:xfrm>
        </p:spPr>
        <p:txBody>
          <a:bodyPr anchor="b"/>
          <a:lstStyle>
            <a:lvl1pPr algn="ctr">
              <a:defRPr sz="2896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5033" y="3972248"/>
            <a:ext cx="7290198" cy="1825938"/>
          </a:xfrm>
        </p:spPr>
        <p:txBody>
          <a:bodyPr/>
          <a:lstStyle>
            <a:lvl1pPr marL="0" indent="0" algn="ctr">
              <a:buNone/>
              <a:defRPr sz="1158"/>
            </a:lvl1pPr>
            <a:lvl2pPr marL="220642" indent="0" algn="ctr">
              <a:buNone/>
              <a:defRPr sz="965"/>
            </a:lvl2pPr>
            <a:lvl3pPr marL="441283" indent="0" algn="ctr">
              <a:buNone/>
              <a:defRPr sz="869"/>
            </a:lvl3pPr>
            <a:lvl4pPr marL="661925" indent="0" algn="ctr">
              <a:buNone/>
              <a:defRPr sz="772"/>
            </a:lvl4pPr>
            <a:lvl5pPr marL="882567" indent="0" algn="ctr">
              <a:buNone/>
              <a:defRPr sz="772"/>
            </a:lvl5pPr>
            <a:lvl6pPr marL="1103209" indent="0" algn="ctr">
              <a:buNone/>
              <a:defRPr sz="772"/>
            </a:lvl6pPr>
            <a:lvl7pPr marL="1323850" indent="0" algn="ctr">
              <a:buNone/>
              <a:defRPr sz="772"/>
            </a:lvl7pPr>
            <a:lvl8pPr marL="1544492" indent="0" algn="ctr">
              <a:buNone/>
              <a:defRPr sz="772"/>
            </a:lvl8pPr>
            <a:lvl9pPr marL="1765133" indent="0" algn="ctr">
              <a:buNone/>
              <a:defRPr sz="772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477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10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3205" y="1885462"/>
            <a:ext cx="8383727" cy="3145935"/>
          </a:xfrm>
        </p:spPr>
        <p:txBody>
          <a:bodyPr anchor="b"/>
          <a:lstStyle>
            <a:lvl1pPr>
              <a:defRPr sz="2896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3205" y="5061158"/>
            <a:ext cx="8383727" cy="1654373"/>
          </a:xfrm>
        </p:spPr>
        <p:txBody>
          <a:bodyPr/>
          <a:lstStyle>
            <a:lvl1pPr marL="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1pPr>
            <a:lvl2pPr marL="220642" indent="0">
              <a:buNone/>
              <a:defRPr sz="965">
                <a:solidFill>
                  <a:schemeClr val="tx1">
                    <a:tint val="75000"/>
                  </a:schemeClr>
                </a:solidFill>
              </a:defRPr>
            </a:lvl2pPr>
            <a:lvl3pPr marL="441283" indent="0">
              <a:buNone/>
              <a:defRPr sz="869">
                <a:solidFill>
                  <a:schemeClr val="tx1">
                    <a:tint val="75000"/>
                  </a:schemeClr>
                </a:solidFill>
              </a:defRPr>
            </a:lvl3pPr>
            <a:lvl4pPr marL="661925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4pPr>
            <a:lvl5pPr marL="882567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5pPr>
            <a:lvl6pPr marL="1103209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6pPr>
            <a:lvl7pPr marL="1323850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7pPr>
            <a:lvl8pPr marL="1544492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8pPr>
            <a:lvl9pPr marL="1765133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C9D-6BAD-499C-9740-CBB2DC20EB08}" type="datetimeFigureOut">
              <a:rPr lang="es-CL" smtClean="0"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75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8269" y="2013259"/>
            <a:ext cx="4131111" cy="47985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20884" y="2013259"/>
            <a:ext cx="4131111" cy="47985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33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9534" y="402652"/>
            <a:ext cx="8383727" cy="14618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9534" y="1853949"/>
            <a:ext cx="4112127" cy="908592"/>
          </a:xfrm>
        </p:spPr>
        <p:txBody>
          <a:bodyPr anchor="b"/>
          <a:lstStyle>
            <a:lvl1pPr marL="0" indent="0">
              <a:buNone/>
              <a:defRPr sz="1158" b="1"/>
            </a:lvl1pPr>
            <a:lvl2pPr marL="220642" indent="0">
              <a:buNone/>
              <a:defRPr sz="965" b="1"/>
            </a:lvl2pPr>
            <a:lvl3pPr marL="441283" indent="0">
              <a:buNone/>
              <a:defRPr sz="869" b="1"/>
            </a:lvl3pPr>
            <a:lvl4pPr marL="661925" indent="0">
              <a:buNone/>
              <a:defRPr sz="772" b="1"/>
            </a:lvl4pPr>
            <a:lvl5pPr marL="882567" indent="0">
              <a:buNone/>
              <a:defRPr sz="772" b="1"/>
            </a:lvl5pPr>
            <a:lvl6pPr marL="1103209" indent="0">
              <a:buNone/>
              <a:defRPr sz="772" b="1"/>
            </a:lvl6pPr>
            <a:lvl7pPr marL="1323850" indent="0">
              <a:buNone/>
              <a:defRPr sz="772" b="1"/>
            </a:lvl7pPr>
            <a:lvl8pPr marL="1544492" indent="0">
              <a:buNone/>
              <a:defRPr sz="772" b="1"/>
            </a:lvl8pPr>
            <a:lvl9pPr marL="1765133" indent="0">
              <a:buNone/>
              <a:defRPr sz="77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9534" y="2762541"/>
            <a:ext cx="4112127" cy="40632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920884" y="1853949"/>
            <a:ext cx="4132377" cy="908592"/>
          </a:xfrm>
        </p:spPr>
        <p:txBody>
          <a:bodyPr anchor="b"/>
          <a:lstStyle>
            <a:lvl1pPr marL="0" indent="0">
              <a:buNone/>
              <a:defRPr sz="1158" b="1"/>
            </a:lvl1pPr>
            <a:lvl2pPr marL="220642" indent="0">
              <a:buNone/>
              <a:defRPr sz="965" b="1"/>
            </a:lvl2pPr>
            <a:lvl3pPr marL="441283" indent="0">
              <a:buNone/>
              <a:defRPr sz="869" b="1"/>
            </a:lvl3pPr>
            <a:lvl4pPr marL="661925" indent="0">
              <a:buNone/>
              <a:defRPr sz="772" b="1"/>
            </a:lvl4pPr>
            <a:lvl5pPr marL="882567" indent="0">
              <a:buNone/>
              <a:defRPr sz="772" b="1"/>
            </a:lvl5pPr>
            <a:lvl6pPr marL="1103209" indent="0">
              <a:buNone/>
              <a:defRPr sz="772" b="1"/>
            </a:lvl6pPr>
            <a:lvl7pPr marL="1323850" indent="0">
              <a:buNone/>
              <a:defRPr sz="772" b="1"/>
            </a:lvl7pPr>
            <a:lvl8pPr marL="1544492" indent="0">
              <a:buNone/>
              <a:defRPr sz="772" b="1"/>
            </a:lvl8pPr>
            <a:lvl9pPr marL="1765133" indent="0">
              <a:buNone/>
              <a:defRPr sz="77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920884" y="2762541"/>
            <a:ext cx="4132377" cy="40632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967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9555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2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20263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264657" y="472655"/>
            <a:ext cx="151880" cy="78780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645090" y="157534"/>
            <a:ext cx="5923327" cy="1575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9534" y="504191"/>
            <a:ext cx="3135038" cy="1764665"/>
          </a:xfrm>
        </p:spPr>
        <p:txBody>
          <a:bodyPr anchor="b"/>
          <a:lstStyle>
            <a:lvl1pPr>
              <a:defRPr sz="1544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2378" y="1088912"/>
            <a:ext cx="4920883" cy="5374525"/>
          </a:xfrm>
        </p:spPr>
        <p:txBody>
          <a:bodyPr/>
          <a:lstStyle>
            <a:lvl1pPr>
              <a:defRPr sz="1544"/>
            </a:lvl1pPr>
            <a:lvl2pPr>
              <a:defRPr sz="1351"/>
            </a:lvl2pPr>
            <a:lvl3pPr>
              <a:defRPr sz="1158"/>
            </a:lvl3pPr>
            <a:lvl4pPr>
              <a:defRPr sz="965"/>
            </a:lvl4pPr>
            <a:lvl5pPr>
              <a:defRPr sz="965"/>
            </a:lvl5pPr>
            <a:lvl6pPr>
              <a:defRPr sz="965"/>
            </a:lvl6pPr>
            <a:lvl7pPr>
              <a:defRPr sz="965"/>
            </a:lvl7pPr>
            <a:lvl8pPr>
              <a:defRPr sz="965"/>
            </a:lvl8pPr>
            <a:lvl9pPr>
              <a:defRPr sz="96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9534" y="2268855"/>
            <a:ext cx="3135038" cy="4203335"/>
          </a:xfrm>
        </p:spPr>
        <p:txBody>
          <a:bodyPr/>
          <a:lstStyle>
            <a:lvl1pPr marL="0" indent="0">
              <a:buNone/>
              <a:defRPr sz="772"/>
            </a:lvl1pPr>
            <a:lvl2pPr marL="220642" indent="0">
              <a:buNone/>
              <a:defRPr sz="675"/>
            </a:lvl2pPr>
            <a:lvl3pPr marL="441283" indent="0">
              <a:buNone/>
              <a:defRPr sz="579"/>
            </a:lvl3pPr>
            <a:lvl4pPr marL="661925" indent="0">
              <a:buNone/>
              <a:defRPr sz="482"/>
            </a:lvl4pPr>
            <a:lvl5pPr marL="882567" indent="0">
              <a:buNone/>
              <a:defRPr sz="482"/>
            </a:lvl5pPr>
            <a:lvl6pPr marL="1103209" indent="0">
              <a:buNone/>
              <a:defRPr sz="482"/>
            </a:lvl6pPr>
            <a:lvl7pPr marL="1323850" indent="0">
              <a:buNone/>
              <a:defRPr sz="482"/>
            </a:lvl7pPr>
            <a:lvl8pPr marL="1544492" indent="0">
              <a:buNone/>
              <a:defRPr sz="482"/>
            </a:lvl8pPr>
            <a:lvl9pPr marL="1765133" indent="0">
              <a:buNone/>
              <a:defRPr sz="48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728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9534" y="504191"/>
            <a:ext cx="3135038" cy="1764665"/>
          </a:xfrm>
        </p:spPr>
        <p:txBody>
          <a:bodyPr anchor="b"/>
          <a:lstStyle>
            <a:lvl1pPr>
              <a:defRPr sz="1544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132378" y="1088912"/>
            <a:ext cx="4920883" cy="5374525"/>
          </a:xfrm>
        </p:spPr>
        <p:txBody>
          <a:bodyPr/>
          <a:lstStyle>
            <a:lvl1pPr marL="0" indent="0">
              <a:buNone/>
              <a:defRPr sz="1544"/>
            </a:lvl1pPr>
            <a:lvl2pPr marL="220642" indent="0">
              <a:buNone/>
              <a:defRPr sz="1351"/>
            </a:lvl2pPr>
            <a:lvl3pPr marL="441283" indent="0">
              <a:buNone/>
              <a:defRPr sz="1158"/>
            </a:lvl3pPr>
            <a:lvl4pPr marL="661925" indent="0">
              <a:buNone/>
              <a:defRPr sz="965"/>
            </a:lvl4pPr>
            <a:lvl5pPr marL="882567" indent="0">
              <a:buNone/>
              <a:defRPr sz="965"/>
            </a:lvl5pPr>
            <a:lvl6pPr marL="1103209" indent="0">
              <a:buNone/>
              <a:defRPr sz="965"/>
            </a:lvl6pPr>
            <a:lvl7pPr marL="1323850" indent="0">
              <a:buNone/>
              <a:defRPr sz="965"/>
            </a:lvl7pPr>
            <a:lvl8pPr marL="1544492" indent="0">
              <a:buNone/>
              <a:defRPr sz="965"/>
            </a:lvl8pPr>
            <a:lvl9pPr marL="1765133" indent="0">
              <a:buNone/>
              <a:defRPr sz="965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9534" y="2268855"/>
            <a:ext cx="3135038" cy="4203335"/>
          </a:xfrm>
        </p:spPr>
        <p:txBody>
          <a:bodyPr/>
          <a:lstStyle>
            <a:lvl1pPr marL="0" indent="0">
              <a:buNone/>
              <a:defRPr sz="772"/>
            </a:lvl1pPr>
            <a:lvl2pPr marL="220642" indent="0">
              <a:buNone/>
              <a:defRPr sz="675"/>
            </a:lvl2pPr>
            <a:lvl3pPr marL="441283" indent="0">
              <a:buNone/>
              <a:defRPr sz="579"/>
            </a:lvl3pPr>
            <a:lvl4pPr marL="661925" indent="0">
              <a:buNone/>
              <a:defRPr sz="482"/>
            </a:lvl4pPr>
            <a:lvl5pPr marL="882567" indent="0">
              <a:buNone/>
              <a:defRPr sz="482"/>
            </a:lvl5pPr>
            <a:lvl6pPr marL="1103209" indent="0">
              <a:buNone/>
              <a:defRPr sz="482"/>
            </a:lvl6pPr>
            <a:lvl7pPr marL="1323850" indent="0">
              <a:buNone/>
              <a:defRPr sz="482"/>
            </a:lvl7pPr>
            <a:lvl8pPr marL="1544492" indent="0">
              <a:buNone/>
              <a:defRPr sz="482"/>
            </a:lvl8pPr>
            <a:lvl9pPr marL="1765133" indent="0">
              <a:buNone/>
              <a:defRPr sz="48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665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0833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56063" y="402652"/>
            <a:ext cx="2095932" cy="640916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8269" y="402652"/>
            <a:ext cx="6166292" cy="640916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3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20263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34" y="4859832"/>
            <a:ext cx="8262224" cy="1502066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7834" y="3205460"/>
            <a:ext cx="8262224" cy="165437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86013" y="1764666"/>
            <a:ext cx="4293116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1135" y="1764666"/>
            <a:ext cx="4293116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6014" y="1692888"/>
            <a:ext cx="4294804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14" y="2398404"/>
            <a:ext cx="4294804" cy="435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937759" y="1692888"/>
            <a:ext cx="4296492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937759" y="2398404"/>
            <a:ext cx="4296492" cy="435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20263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264657" y="472655"/>
            <a:ext cx="151880" cy="78780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645090" y="157534"/>
            <a:ext cx="5923327" cy="1575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014" y="301114"/>
            <a:ext cx="3197900" cy="128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0353" y="301114"/>
            <a:ext cx="5433897" cy="6454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86014" y="1582598"/>
            <a:ext cx="3197900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5240" y="5293995"/>
            <a:ext cx="5832158" cy="6249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05240" y="675754"/>
            <a:ext cx="5832158" cy="45377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05240" y="5918981"/>
            <a:ext cx="5832158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86014" y="302865"/>
            <a:ext cx="87482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86014" y="1764666"/>
            <a:ext cx="8748237" cy="49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86015" y="7009642"/>
            <a:ext cx="2268061" cy="40265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21091" y="7009642"/>
            <a:ext cx="307808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66190" y="7009642"/>
            <a:ext cx="2268061" cy="40265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8268" y="402652"/>
            <a:ext cx="8383727" cy="146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8268" y="2013259"/>
            <a:ext cx="838372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8269" y="7009642"/>
            <a:ext cx="21870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19837" y="7009642"/>
            <a:ext cx="328058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64937" y="7009642"/>
            <a:ext cx="21870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9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41283" rtl="0" eaLnBrk="1" latinLnBrk="0" hangingPunct="1">
        <a:lnSpc>
          <a:spcPct val="90000"/>
        </a:lnSpc>
        <a:spcBef>
          <a:spcPct val="0"/>
        </a:spcBef>
        <a:buNone/>
        <a:defRPr sz="21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1" indent="-110321" algn="l" defTabSz="441283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30963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2pPr>
      <a:lvl3pPr marL="551604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3pPr>
      <a:lvl4pPr marL="772246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4pPr>
      <a:lvl5pPr marL="992887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5pPr>
      <a:lvl6pPr marL="1213529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6pPr>
      <a:lvl7pPr marL="1434171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7pPr>
      <a:lvl8pPr marL="1654813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8pPr>
      <a:lvl9pPr marL="1875455" indent="-110321" algn="l" defTabSz="441283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1pPr>
      <a:lvl2pPr marL="220642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2pPr>
      <a:lvl3pPr marL="441283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3pPr>
      <a:lvl4pPr marL="661925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4pPr>
      <a:lvl5pPr marL="882567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5pPr>
      <a:lvl6pPr marL="1103209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6pPr>
      <a:lvl7pPr marL="1323850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7pPr>
      <a:lvl8pPr marL="1544492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8pPr>
      <a:lvl9pPr marL="1765133" algn="l" defTabSz="441283" rtl="0" eaLnBrk="1" latinLnBrk="0" hangingPunct="1">
        <a:defRPr sz="8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67371" y="4724725"/>
            <a:ext cx="776586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Calibri" pitchFamily="34" charset="0"/>
              </a:rPr>
              <a:t>Control y Gestión de Proyectos </a:t>
            </a:r>
            <a:r>
              <a:rPr lang="es-ES" sz="3200" dirty="0" smtClean="0">
                <a:solidFill>
                  <a:schemeClr val="bg1"/>
                </a:solidFill>
                <a:latin typeface="Calibri" pitchFamily="34" charset="0"/>
              </a:rPr>
              <a:t>Informáticos</a:t>
            </a:r>
            <a:r>
              <a:rPr lang="es-ES" sz="3200" dirty="0" smtClean="0">
                <a:solidFill>
                  <a:schemeClr val="bg1"/>
                </a:solidFill>
                <a:effectLst/>
                <a:latin typeface="Calibri" pitchFamily="34" charset="0"/>
              </a:rPr>
              <a:t>.-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48" y="251619"/>
            <a:ext cx="2739605" cy="93610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430463" y="2858096"/>
            <a:ext cx="485775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b="1" dirty="0">
                <a:latin typeface="Calibri" pitchFamily="34" charset="0"/>
              </a:rPr>
              <a:t>Unidad de Aprendizaje N°1</a:t>
            </a:r>
          </a:p>
          <a:p>
            <a:pPr algn="ctr"/>
            <a:r>
              <a:rPr lang="es-CL" dirty="0"/>
              <a:t>Inicio del proyecto de Software </a:t>
            </a:r>
          </a:p>
          <a:p>
            <a:pPr algn="ctr"/>
            <a:endParaRPr lang="es-CL" dirty="0">
              <a:latin typeface="Calibri" pitchFamily="34" charset="0"/>
            </a:endParaRPr>
          </a:p>
          <a:p>
            <a:pPr algn="ctr"/>
            <a:endParaRPr lang="es-CL" dirty="0">
              <a:latin typeface="Calibri" pitchFamily="34" charset="0"/>
            </a:endParaRPr>
          </a:p>
          <a:p>
            <a:pPr algn="ctr"/>
            <a:endParaRPr lang="es-CL" dirty="0">
              <a:latin typeface="Calibri" pitchFamily="34" charset="0"/>
            </a:endParaRPr>
          </a:p>
          <a:p>
            <a:pPr algn="ctr"/>
            <a:r>
              <a:rPr lang="es-CL" sz="2400" b="1" dirty="0" smtClean="0">
                <a:latin typeface="Calibri" pitchFamily="34" charset="0"/>
              </a:rPr>
              <a:t>Reporte sesión</a:t>
            </a:r>
            <a:endParaRPr lang="es-CL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1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5149"/>
              </p:ext>
            </p:extLst>
          </p:nvPr>
        </p:nvGraphicFramePr>
        <p:xfrm>
          <a:off x="467643" y="1621365"/>
          <a:ext cx="892899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1"/>
              </a:tblGrid>
              <a:tr h="1728011">
                <a:tc>
                  <a:txBody>
                    <a:bodyPr/>
                    <a:lstStyle/>
                    <a:p>
                      <a:pPr algn="ctr"/>
                      <a:r>
                        <a:rPr lang="es-ES" sz="11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Actividades Por Sesión de Trabajo</a:t>
                      </a:r>
                    </a:p>
                    <a:p>
                      <a:pPr algn="l"/>
                      <a:r>
                        <a:rPr lang="es-E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r>
                        <a:rPr lang="es-E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Fecha:</a:t>
                      </a:r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s-E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Compromisos/ Acciones pendientes:</a:t>
                      </a:r>
                      <a:r>
                        <a:rPr lang="es-E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 </a:t>
                      </a:r>
                    </a:p>
                    <a:p>
                      <a:r>
                        <a:rPr lang="es-E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temas o puntos cubiertos corresponden a:</a:t>
                      </a:r>
                    </a:p>
                    <a:p>
                      <a:endParaRPr lang="es-E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	 	 	</a:t>
                      </a: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Compromisos/ Acciones pendientes:</a:t>
                      </a:r>
                      <a:endParaRPr lang="es-E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" name="Conector recto 5"/>
          <p:cNvCxnSpPr/>
          <p:nvPr/>
        </p:nvCxnSpPr>
        <p:spPr>
          <a:xfrm>
            <a:off x="467643" y="3421385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86014" y="5437609"/>
            <a:ext cx="86225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7188"/>
              </p:ext>
            </p:extLst>
          </p:nvPr>
        </p:nvGraphicFramePr>
        <p:xfrm>
          <a:off x="521204" y="3925441"/>
          <a:ext cx="6048126" cy="1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871844"/>
                <a:gridCol w="2016042"/>
              </a:tblGrid>
              <a:tr h="2160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ACTIVIDAD REALIZADA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 REALIZÓ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FECHA PREVISTA/ HRA.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smtClean="0">
                          <a:solidFill>
                            <a:srgbClr val="FF0000"/>
                          </a:solidFill>
                        </a:rPr>
                        <a:t>Nombre actividad que realizó durante sesión de clase</a:t>
                      </a:r>
                      <a:endParaRPr lang="es-ES" sz="7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smtClean="0">
                          <a:solidFill>
                            <a:srgbClr val="FF0000"/>
                          </a:solidFill>
                        </a:rPr>
                        <a:t>Nombre integrante que realizó la actividad</a:t>
                      </a:r>
                      <a:endParaRPr lang="es-ES" sz="7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smtClean="0">
                          <a:solidFill>
                            <a:srgbClr val="FF0000"/>
                          </a:solidFill>
                        </a:rPr>
                        <a:t>Fecha</a:t>
                      </a:r>
                      <a:r>
                        <a:rPr lang="es-ES" sz="700" b="1" baseline="0" dirty="0" smtClean="0">
                          <a:solidFill>
                            <a:srgbClr val="FF0000"/>
                          </a:solidFill>
                        </a:rPr>
                        <a:t> de término Actividad-</a:t>
                      </a:r>
                      <a:r>
                        <a:rPr lang="es-ES" sz="700" b="1" baseline="0" dirty="0" err="1" smtClean="0">
                          <a:solidFill>
                            <a:srgbClr val="FF0000"/>
                          </a:solidFill>
                        </a:rPr>
                        <a:t>Hra</a:t>
                      </a:r>
                      <a:endParaRPr lang="es-ES" sz="7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9329"/>
              </p:ext>
            </p:extLst>
          </p:nvPr>
        </p:nvGraphicFramePr>
        <p:xfrm>
          <a:off x="539651" y="2213625"/>
          <a:ext cx="208823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36"/>
                <a:gridCol w="904796"/>
              </a:tblGrid>
              <a:tr h="144016">
                <a:tc>
                  <a:txBody>
                    <a:bodyPr/>
                    <a:lstStyle/>
                    <a:p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Integrantes:</a:t>
                      </a: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ASISTE (S/N)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52">
                <a:tc>
                  <a:txBody>
                    <a:bodyPr/>
                    <a:lstStyle/>
                    <a:p>
                      <a:r>
                        <a:rPr lang="es-ES" sz="800" b="1" dirty="0" smtClean="0"/>
                        <a:t>1.-</a:t>
                      </a:r>
                      <a:r>
                        <a:rPr lang="es-ES" sz="1050" b="1" dirty="0" smtClean="0">
                          <a:solidFill>
                            <a:srgbClr val="FF0000"/>
                          </a:solidFill>
                        </a:rPr>
                        <a:t>Nombre</a:t>
                      </a:r>
                      <a:endParaRPr lang="es-ES" sz="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rgbClr val="FF0000"/>
                          </a:solidFill>
                        </a:rPr>
                        <a:t>Si o</a:t>
                      </a:r>
                      <a:r>
                        <a:rPr lang="es-ES" sz="900" baseline="0" dirty="0" smtClean="0">
                          <a:solidFill>
                            <a:srgbClr val="FF0000"/>
                          </a:solidFill>
                        </a:rPr>
                        <a:t> No</a:t>
                      </a:r>
                      <a:endParaRPr lang="es-E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032">
                <a:tc>
                  <a:txBody>
                    <a:bodyPr/>
                    <a:lstStyle/>
                    <a:p>
                      <a:r>
                        <a:rPr lang="es-ES" sz="800" b="1" dirty="0" smtClean="0"/>
                        <a:t>2.-</a:t>
                      </a:r>
                      <a:endParaRPr lang="es-ES" sz="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032">
                <a:tc>
                  <a:txBody>
                    <a:bodyPr/>
                    <a:lstStyle/>
                    <a:p>
                      <a:r>
                        <a:rPr lang="es-ES" sz="800" b="1" dirty="0" smtClean="0"/>
                        <a:t>3.-</a:t>
                      </a:r>
                      <a:endParaRPr lang="es-ES" sz="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032">
                <a:tc>
                  <a:txBody>
                    <a:bodyPr/>
                    <a:lstStyle/>
                    <a:p>
                      <a:r>
                        <a:rPr lang="es-ES" sz="800" b="1" dirty="0" smtClean="0"/>
                        <a:t>4.-</a:t>
                      </a:r>
                      <a:endParaRPr lang="es-ES" sz="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76247"/>
              </p:ext>
            </p:extLst>
          </p:nvPr>
        </p:nvGraphicFramePr>
        <p:xfrm>
          <a:off x="611659" y="5611713"/>
          <a:ext cx="576009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48"/>
                <a:gridCol w="288004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ACTIVIDAD FALLIDA/PENDIENTE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RESPONSABLE</a:t>
                      </a:r>
                      <a:r>
                        <a:rPr kumimoji="0" lang="es-E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s-E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FECHA / HRA.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800" b="1" dirty="0" smtClean="0">
                          <a:solidFill>
                            <a:srgbClr val="FF0000"/>
                          </a:solidFill>
                        </a:rPr>
                        <a:t>Nombre actividad que no alcanzó o falló y queda pendiente</a:t>
                      </a:r>
                      <a:endParaRPr lang="es-E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rgbClr val="FF0000"/>
                          </a:solidFill>
                        </a:rPr>
                        <a:t>Quién la realizará y cuando la entregará </a:t>
                      </a:r>
                      <a:endParaRPr lang="es-E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ES" sz="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ES" sz="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700</TotalTime>
  <Words>92</Words>
  <Application>Microsoft Office PowerPoint</Application>
  <PresentationFormat>Personalizado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Tema DuocUC 2012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74</cp:revision>
  <dcterms:created xsi:type="dcterms:W3CDTF">2013-06-28T16:52:03Z</dcterms:created>
  <dcterms:modified xsi:type="dcterms:W3CDTF">2015-11-05T16:14:08Z</dcterms:modified>
</cp:coreProperties>
</file>