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M0pXDW0h19iAceDQlMu4a23Y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771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9bfe0348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9bfe0348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9bfe034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9bfe0348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bfe0348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9bfe0348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9bfe034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9bfe0348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9bfe034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9bfe034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9bfe034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9bfe034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9bfe034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9bfe034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9bfe034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9bfe034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9bfe034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b9bfe034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9bfe034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9bfe034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9bfe034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9bfe034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9bfe034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9bfe034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9bfe0348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9bfe0348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20" name="Google Shape;20;p17"/>
          <p:cNvCxnSpPr/>
          <p:nvPr/>
        </p:nvCxnSpPr>
        <p:spPr>
          <a:xfrm>
            <a:off x="2334637" y="798973"/>
            <a:ext cx="0" cy="254475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 rot="5400000">
            <a:off x="4569468" y="-1019041"/>
            <a:ext cx="3450613" cy="952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88" name="Google Shape;88;p26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 rot="5400000">
            <a:off x="7959483" y="2363491"/>
            <a:ext cx="457499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 rot="5400000">
            <a:off x="3116598" y="-698041"/>
            <a:ext cx="4574999" cy="77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95" name="Google Shape;95;p27"/>
          <p:cNvCxnSpPr/>
          <p:nvPr/>
        </p:nvCxnSpPr>
        <p:spPr>
          <a:xfrm rot="10800000">
            <a:off x="9439111" y="719272"/>
            <a:ext cx="161574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27" name="Google Shape;27;p18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34" name="Google Shape;34;p19"/>
          <p:cNvCxnSpPr/>
          <p:nvPr/>
        </p:nvCxnSpPr>
        <p:spPr>
          <a:xfrm>
            <a:off x="1371687" y="798973"/>
            <a:ext cx="0" cy="28451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1534695" y="2010878"/>
            <a:ext cx="4608576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454793" y="2017343"/>
            <a:ext cx="4604130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42" name="Google Shape;42;p20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1534695" y="2824269"/>
            <a:ext cx="460857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6454791" y="2023003"/>
            <a:ext cx="4608576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6454792" y="2821491"/>
            <a:ext cx="4608576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1534695" y="3205491"/>
            <a:ext cx="318498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70" name="Google Shape;70;p24"/>
          <p:cNvCxnSpPr/>
          <p:nvPr/>
        </p:nvCxnSpPr>
        <p:spPr>
          <a:xfrm>
            <a:off x="1371687" y="798973"/>
            <a:ext cx="0" cy="22471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1A1814"/>
                </a:gs>
                <a:gs pos="100000">
                  <a:srgbClr val="1A1814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1534695" y="3145992"/>
            <a:ext cx="5440037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371687" y="798973"/>
            <a:ext cx="0" cy="216112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F9F8"/>
            </a:gs>
            <a:gs pos="100000">
              <a:srgbClr val="D6D4D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>
            <a:gsLst>
              <a:gs pos="0">
                <a:srgbClr val="EDEBE7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3">
            <a:alphaModFix/>
          </a:blip>
          <a:srcRect t="2769" b="-2768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3" name="Google Shape;13;p16"/>
          <p:cNvCxnSpPr/>
          <p:nvPr/>
        </p:nvCxnSpPr>
        <p:spPr>
          <a:xfrm>
            <a:off x="0" y="6141705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</a:pPr>
            <a:r>
              <a:rPr lang="es-CL"/>
              <a:t>		DC GLOBAL</a:t>
            </a:r>
            <a:br>
              <a:rPr lang="es-CL"/>
            </a:br>
            <a:r>
              <a:rPr lang="es-CL"/>
              <a:t>			      </a:t>
            </a:r>
            <a:r>
              <a:rPr lang="es-CL" sz="3600"/>
              <a:t>GPI7501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69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s-CL" sz="1665"/>
              <a:t>			INTEGRANTES:	CLAUDIO ESCANDOR.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s-CL" sz="1665"/>
              <a:t>					 		JORDÁN CID.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s-CL" sz="1665"/>
              <a:t>							EDUARDO OBREQUE.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s-CL" sz="1665"/>
              <a:t>			PROFESOR:		 ISRAEL NARANJO   </a:t>
            </a:r>
            <a:endParaRPr sz="16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IV PLANIFICACIÓN DEL PROYECTO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						 	SUPUESTOS DEL PROYECTO.</a:t>
            </a:r>
            <a:endParaRPr/>
          </a:p>
          <a:p>
            <a:pPr marL="4572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</a:t>
            </a:r>
            <a:r>
              <a:rPr lang="es-CL" sz="7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-CL" sz="1800"/>
              <a:t>  El proyecto otorgará mayores ganancias a la empresa.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La solución permitirá agilizar los procesos de ventas.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El sistema será de fácil usabilidad.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9bfe0348_2_31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					FACTORES CRÍTICOS</a:t>
            </a:r>
            <a:endParaRPr/>
          </a:p>
        </p:txBody>
      </p:sp>
      <p:sp>
        <p:nvSpPr>
          <p:cNvPr id="163" name="Google Shape;163;g5b9bfe0348_2_31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Definir claramente objetivos, resultados, y producto a obtener.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Definir el alcance y limitaciones.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Controlar y actualizar las actividades y los hitos.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Planificar y gestionar de forma correcta los recursos. 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9bfe0348_2_37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PLANIFICACIÓN DE RECURSOS HUMANOS</a:t>
            </a:r>
            <a:endParaRPr/>
          </a:p>
        </p:txBody>
      </p:sp>
      <p:pic>
        <p:nvPicPr>
          <p:cNvPr id="169" name="Google Shape;169;g5b9bfe0348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475" y="2049538"/>
            <a:ext cx="5648325" cy="10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bfe0348_2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463" y="3136388"/>
            <a:ext cx="56483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9bfe0348_2_44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			ANALISIS DE CAPACITACIÓN</a:t>
            </a:r>
            <a:endParaRPr/>
          </a:p>
        </p:txBody>
      </p:sp>
      <p:pic>
        <p:nvPicPr>
          <p:cNvPr id="176" name="Google Shape;176;g5b9bfe0348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850" y="2015725"/>
            <a:ext cx="6428350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9bfe0348_2_50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PLAN DE GESTIÓN DE LAS COMUNICACIONES</a:t>
            </a:r>
            <a:endParaRPr/>
          </a:p>
        </p:txBody>
      </p:sp>
      <p:pic>
        <p:nvPicPr>
          <p:cNvPr id="182" name="Google Shape;182;g5b9bfe0348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351" y="1853625"/>
            <a:ext cx="8313301" cy="40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V GESTIÓN DEL ALCANCE DEL PROYECTO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-Determinación de Requerimientos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-Alcances del Proyecto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-Restricciones del Proyecto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VI GESTIÓN DEL TIEMPO DEL PROYECTO	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-Metodología de Desarrollo y Ciclo de Vida Desarrollo/Producto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-Definición de Actividades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-Estimación de los Recursos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-Estimación de la Duración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-Planificación y Desarrollo de Cronograma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VII CONTROL Y SEGUIMIENTO DEL PROYECTO	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b="1"/>
              <a:t>-Estandares de documentacion, convenciones y métricas.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Para cumplir con esto, se deben realizar chequeos de:</a:t>
            </a:r>
            <a:endParaRPr sz="1800"/>
          </a:p>
          <a:p>
            <a:pPr marL="6858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.Administración</a:t>
            </a:r>
            <a:endParaRPr sz="1800"/>
          </a:p>
          <a:p>
            <a:pPr marL="6858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.Documentación</a:t>
            </a:r>
            <a:endParaRPr sz="1800"/>
          </a:p>
          <a:p>
            <a:pPr marL="6858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.Estandares y metricas</a:t>
            </a:r>
            <a:endParaRPr sz="1800"/>
          </a:p>
          <a:p>
            <a:pPr marL="6858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.Revisiones y auditoría</a:t>
            </a:r>
            <a:endParaRPr sz="1800"/>
          </a:p>
          <a:p>
            <a:pPr marL="6858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 b="1"/>
              <a:t>-Control de cambios</a:t>
            </a:r>
            <a:endParaRPr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9bfe0348_1_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Administración</a:t>
            </a:r>
            <a:endParaRPr/>
          </a:p>
        </p:txBody>
      </p:sp>
      <p:sp>
        <p:nvSpPr>
          <p:cNvPr id="206" name="Google Shape;206;g5b9bfe0348_1_2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Examinar la estructura de la organización e identificar las tareas de cada integrante del proyecto.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Definir responsabilidades a cada integrante dentro del proyecto.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9bfe0348_1_8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Documentación</a:t>
            </a:r>
            <a:endParaRPr/>
          </a:p>
        </p:txBody>
      </p:sp>
      <p:sp>
        <p:nvSpPr>
          <p:cNvPr id="212" name="Google Shape;212;g5b9bfe0348_1_8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Revisión y análisis de la documentación.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Encontrar discrepancias en la documentación.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Discutir las discrepancias con el equipo de trabajo y cliente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			INTRODUCCIÓN</a:t>
            </a:r>
            <a:endParaRPr/>
          </a:p>
        </p:txBody>
      </p:sp>
      <p:pic>
        <p:nvPicPr>
          <p:cNvPr id="107" name="Google Shape;10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8001" y="2016125"/>
            <a:ext cx="3459608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9bfe0348_1_16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Estandares y metricas</a:t>
            </a:r>
            <a:endParaRPr/>
          </a:p>
        </p:txBody>
      </p:sp>
      <p:sp>
        <p:nvSpPr>
          <p:cNvPr id="218" name="Google Shape;218;g5b9bfe0348_1_16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Monitorear adherencias del diseño a los estándares.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Monitorear la codificación de los estándares.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Monitorear los comentarios a los estándares.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Monitorear las pruebas realizadas a los estándares.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Revisar la métrica definida.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Monitorear la conformidad que existe en el sistema.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9bfe0348_1_3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Revisiones y auditorías</a:t>
            </a:r>
            <a:endParaRPr/>
          </a:p>
        </p:txBody>
      </p:sp>
      <p:sp>
        <p:nvSpPr>
          <p:cNvPr id="224" name="Google Shape;224;g5b9bfe0348_1_32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Revisar el propósito de cada revisión.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Participar en revisiones de código.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Examinar argumentos de revisión y auditoría.</a:t>
            </a: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/>
              <a:t>Identificar los requerimientos mínimos para las revisiones.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VIII GESTIÓN DE RIESGOS</a:t>
            </a:r>
            <a:endParaRPr/>
          </a:p>
        </p:txBody>
      </p:sp>
      <p:sp>
        <p:nvSpPr>
          <p:cNvPr id="230" name="Google Shape;230;p10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 Levantamiento de riesgos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-Evaluación de riesgos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-Categorización de riesgos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9bfe0348_1_5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Categorización de riesgos</a:t>
            </a:r>
            <a:endParaRPr/>
          </a:p>
        </p:txBody>
      </p:sp>
      <p:sp>
        <p:nvSpPr>
          <p:cNvPr id="236" name="Google Shape;236;g5b9bfe0348_1_52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Riesgos de tecnología: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No realizar respaldo de información.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Herramientas de testing automatizado están mal configuradas.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No realizar respaldo de información.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Riesgos Operativos: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Elevado coste de personal.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Falta de planificación operativa y financiera.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Falta de personal para el desarrollo de la plataforma.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Que un trabajador se enferme.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Riesgos ambientales: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Causas Naturales.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CL" sz="1400"/>
              <a:t>Temperaturas extremas (Frío, Calor).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IX GESTIÓN DE LA CALIDAD DEL PROYECTO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-Roles QA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-Actividades de QA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-Plan de Verificación y 	Validación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X CIERRE DEL PROYECTO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							PRODUCTOS ENTREGABLES</a:t>
            </a:r>
            <a:endParaRPr/>
          </a:p>
          <a:p>
            <a:pPr marL="4572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Resultados y logros esperados.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Alcances y Limitaciones.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Descripción del problema.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Propuesta de Solución.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Mockups.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Factores críticos de éxito.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Acta de Constitución del Proyecto.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Requerimientos Funcionales.</a:t>
            </a:r>
            <a:endParaRPr sz="1800"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Requerimientos No Funcionales.</a:t>
            </a:r>
            <a:endParaRPr sz="1800"/>
          </a:p>
          <a:p>
            <a:pPr marL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1559496" y="764704"/>
            <a:ext cx="6696744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 dirty="0"/>
              <a:t>CAPÍTULO XI CONCLUSIÓN</a:t>
            </a:r>
            <a:endParaRPr dirty="0"/>
          </a:p>
        </p:txBody>
      </p:sp>
      <p:pic>
        <p:nvPicPr>
          <p:cNvPr id="1026" name="Picture 2" descr="C:\Users\Zeit\Desktop\concl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38" y="2132856"/>
            <a:ext cx="646261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I PERFIL DEL PROYECTO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-Resumen del proyecto.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-Antecedentes Generales.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-Identificación y descripción del problema.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-Descripción y delimitación de la solución.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 -Resultados y logros esperados.</a:t>
            </a:r>
            <a:endParaRPr sz="1800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 sz="1800"/>
              <a:t>-Alcances y limitaciones.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II – ESTUDIO DEL PROBLEMA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-Identificación del Cliente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-Descripción del Proceso de Negocio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-Descripción del Problema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-Unidades Afectadas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-Reglas de Negocio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s-CL"/>
              <a:t>CAPÍTULO III DEFINICIÓN DE LA SOLUCIÓN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						ESTUDIO DE LA PROPUESTA</a:t>
            </a:r>
            <a:endParaRPr/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Luego recibir la propuesta de la empresa “DC Global” se procedió a analizar sus características. </a:t>
            </a:r>
            <a:endParaRPr/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En primer lugar, se analizó. ¿Cómo se ajusta la propuesta al objetivo que intenta alcanzar nuestra compañía?</a:t>
            </a:r>
            <a:endParaRPr/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El jefe de proyecto evalúa el impacto de la propuesta sobre los factores comerciales determinantes de la organización. 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9bfe0348_2_1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				NOMBRE DEL PROYECTO</a:t>
            </a:r>
            <a:endParaRPr/>
          </a:p>
        </p:txBody>
      </p:sp>
      <p:sp>
        <p:nvSpPr>
          <p:cNvPr id="131" name="Google Shape;131;g5b9bfe0348_2_1"/>
          <p:cNvSpPr txBox="1">
            <a:spLocks noGrp="1"/>
          </p:cNvSpPr>
          <p:nvPr>
            <p:ph type="body" idx="1"/>
          </p:nvPr>
        </p:nvSpPr>
        <p:spPr>
          <a:xfrm>
            <a:off x="1534700" y="2015725"/>
            <a:ext cx="9520200" cy="34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685800" lvl="0" indent="-2286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Nombre Empresa que solicita el Servicio: DC Global.</a:t>
            </a:r>
            <a:endParaRPr sz="1800"/>
          </a:p>
          <a:p>
            <a:pPr marL="685800" lvl="0" indent="-228600" algn="l" rtl="0">
              <a:lnSpc>
                <a:spcPct val="111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Nombre del Proyecto: Sistema de Gestión de productos.</a:t>
            </a:r>
            <a:endParaRPr sz="1800"/>
          </a:p>
          <a:p>
            <a:pPr marL="685800" lvl="0" indent="-228600" algn="l" rtl="0">
              <a:lnSpc>
                <a:spcPct val="111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·         Nombre Empresa prestadora del Servicio: GPIDeploy.</a:t>
            </a:r>
            <a:endParaRPr sz="1800"/>
          </a:p>
          <a:p>
            <a:pPr marL="685800" lvl="0" indent="-228600" algn="l" rtl="0">
              <a:lnSpc>
                <a:spcPct val="11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CL" sz="1800"/>
              <a:t>·         Sigla: GPIDPY.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bfe0348_2_8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			OBJETIVOS DEL PROYECTO</a:t>
            </a:r>
            <a:endParaRPr/>
          </a:p>
        </p:txBody>
      </p:sp>
      <p:sp>
        <p:nvSpPr>
          <p:cNvPr id="137" name="Google Shape;137;g5b9bfe0348_2_8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Objetivo 1: Desarrollando la plataforma lograr mantener de forma más ordenada el inventario de la empresa manteniendo los productos en una base de datos a través de una aplicación web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Objetivo 2: Agilizar la función de búsqueda de los productos para evitar las pérdidas de información y monetaria a través de la aplicación web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9bfe0348_2_16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					OBJETIVOS ESPECÍFICOS</a:t>
            </a:r>
            <a:endParaRPr/>
          </a:p>
        </p:txBody>
      </p:sp>
      <p:sp>
        <p:nvSpPr>
          <p:cNvPr id="143" name="Google Shape;143;g5b9bfe0348_2_16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6858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·         Mejorar el modelo de negocios de la empresa DC Global a través de la nueva plataforma de gestión de ventas.</a:t>
            </a:r>
            <a:endParaRPr/>
          </a:p>
          <a:p>
            <a:pPr marL="6858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·         Hacer más eficiente el trabajo de los empleados del Departamento de Ventas, evitando errores y mejorando la forma de almacenamiento y manipulación de la información.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9bfe0348_2_2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MOCKUP</a:t>
            </a:r>
            <a:endParaRPr/>
          </a:p>
        </p:txBody>
      </p:sp>
      <p:pic>
        <p:nvPicPr>
          <p:cNvPr id="149" name="Google Shape;149;g5b9bfe0348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150" y="3253175"/>
            <a:ext cx="4476750" cy="246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5b9bfe0348_2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150" y="297475"/>
            <a:ext cx="4476750" cy="24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5b9bfe0348_2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150" y="3253175"/>
            <a:ext cx="4476750" cy="24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Personalizado</PresentationFormat>
  <Paragraphs>139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Gallery</vt:lpstr>
      <vt:lpstr>  DC GLOBAL          GPI7501</vt:lpstr>
      <vt:lpstr>   INTRODUCCIÓN</vt:lpstr>
      <vt:lpstr>CAPÍTULO I PERFIL DEL PROYECTO</vt:lpstr>
      <vt:lpstr>CAPÍTULO II – ESTUDIO DEL PROBLEMA </vt:lpstr>
      <vt:lpstr>CAPÍTULO III DEFINICIÓN DE LA SOLUCIÓN</vt:lpstr>
      <vt:lpstr>     NOMBRE DEL PROYECTO</vt:lpstr>
      <vt:lpstr>    OBJETIVOS DEL PROYECTO</vt:lpstr>
      <vt:lpstr>     OBJETIVOS ESPECÍFICOS</vt:lpstr>
      <vt:lpstr>MOCKUP</vt:lpstr>
      <vt:lpstr>CAPÍTULO IV PLANIFICACIÓN DEL PROYECTO</vt:lpstr>
      <vt:lpstr>      FACTORES CRÍTICOS</vt:lpstr>
      <vt:lpstr> PLANIFICACIÓN DE RECURSOS HUMANOS</vt:lpstr>
      <vt:lpstr>    ANALISIS DE CAPACITACIÓN</vt:lpstr>
      <vt:lpstr>PLAN DE GESTIÓN DE LAS COMUNICACIONES</vt:lpstr>
      <vt:lpstr>CAPÍTULO V GESTIÓN DEL ALCANCE DEL PROYECTO</vt:lpstr>
      <vt:lpstr>CAPÍTULO VI GESTIÓN DEL TIEMPO DEL PROYECTO </vt:lpstr>
      <vt:lpstr>CAPÍTULO VII CONTROL Y SEGUIMIENTO DEL PROYECTO </vt:lpstr>
      <vt:lpstr>Administración</vt:lpstr>
      <vt:lpstr>Documentación</vt:lpstr>
      <vt:lpstr>Estandares y metricas</vt:lpstr>
      <vt:lpstr>Revisiones y auditorías</vt:lpstr>
      <vt:lpstr>CAPÍTULO VIII GESTIÓN DE RIESGOS</vt:lpstr>
      <vt:lpstr>Categorización de riesgos</vt:lpstr>
      <vt:lpstr>CAPÍTULO IX GESTIÓN DE LA CALIDAD DEL PROYECTO</vt:lpstr>
      <vt:lpstr>CAPÍTULO X CIERRE DEL PROYECTO</vt:lpstr>
      <vt:lpstr>CAPÍTULO XI 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DC GLOBAL          GPI7501</dc:title>
  <dc:creator>duoc</dc:creator>
  <cp:lastModifiedBy>Zeit</cp:lastModifiedBy>
  <cp:revision>1</cp:revision>
  <dcterms:created xsi:type="dcterms:W3CDTF">2019-06-27T12:49:07Z</dcterms:created>
  <dcterms:modified xsi:type="dcterms:W3CDTF">2019-06-28T00:59:38Z</dcterms:modified>
</cp:coreProperties>
</file>