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7"/>
  </p:notesMasterIdLst>
  <p:sldIdLst>
    <p:sldId id="261" r:id="rId2"/>
    <p:sldId id="262" r:id="rId3"/>
    <p:sldId id="270" r:id="rId4"/>
    <p:sldId id="271" r:id="rId5"/>
    <p:sldId id="272" r:id="rId6"/>
    <p:sldId id="273" r:id="rId7"/>
    <p:sldId id="269" r:id="rId8"/>
    <p:sldId id="265" r:id="rId9"/>
    <p:sldId id="257" r:id="rId10"/>
    <p:sldId id="266" r:id="rId11"/>
    <p:sldId id="274" r:id="rId12"/>
    <p:sldId id="263" r:id="rId13"/>
    <p:sldId id="267" r:id="rId14"/>
    <p:sldId id="264" r:id="rId15"/>
    <p:sldId id="268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Ignacia Araos C." initials="MIAC" lastIdx="3" clrIdx="0">
    <p:extLst>
      <p:ext uri="{19B8F6BF-5375-455C-9EA6-DF929625EA0E}">
        <p15:presenceInfo xmlns:p15="http://schemas.microsoft.com/office/powerpoint/2012/main" userId="S-1-5-21-3132608430-2254405750-972791819-71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483" autoAdjust="0"/>
  </p:normalViewPr>
  <p:slideViewPr>
    <p:cSldViewPr>
      <p:cViewPr varScale="1">
        <p:scale>
          <a:sx n="60" d="100"/>
          <a:sy n="60" d="100"/>
        </p:scale>
        <p:origin x="17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Relationship Id="rId4" Type="http://schemas.openxmlformats.org/officeDocument/2006/relationships/image" Target="../media/image12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Relationship Id="rId4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83933-6668-46F0-BDF6-0CB0A9C5A075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95B67BA-B8D8-4661-B154-7B049BBFD560}">
      <dgm:prSet phldrT="[Texto]"/>
      <dgm:spPr/>
      <dgm:t>
        <a:bodyPr/>
        <a:lstStyle/>
        <a:p>
          <a:r>
            <a:rPr lang="es-CL" dirty="0"/>
            <a:t>El gestor de proyectos debe realizar las siguientes tareas:</a:t>
          </a:r>
        </a:p>
      </dgm:t>
    </dgm:pt>
    <dgm:pt modelId="{BFD3196D-B380-4F78-B1E1-B63F602FBC4F}" type="parTrans" cxnId="{47847154-1CBB-4666-9345-8BEA246FA380}">
      <dgm:prSet/>
      <dgm:spPr/>
      <dgm:t>
        <a:bodyPr/>
        <a:lstStyle/>
        <a:p>
          <a:endParaRPr lang="es-CL"/>
        </a:p>
      </dgm:t>
    </dgm:pt>
    <dgm:pt modelId="{9C0B3F88-42BA-4D52-AF6C-0A8CA1195C60}" type="sibTrans" cxnId="{47847154-1CBB-4666-9345-8BEA246FA380}">
      <dgm:prSet/>
      <dgm:spPr/>
      <dgm:t>
        <a:bodyPr/>
        <a:lstStyle/>
        <a:p>
          <a:endParaRPr lang="es-CL"/>
        </a:p>
      </dgm:t>
    </dgm:pt>
    <dgm:pt modelId="{2A169FE3-5F35-43C5-B08E-C743AB9D81EA}">
      <dgm:prSet phldrT="[Texto]"/>
      <dgm:spPr/>
      <dgm:t>
        <a:bodyPr/>
        <a:lstStyle/>
        <a:p>
          <a:r>
            <a:rPr lang="es-CL"/>
            <a:t>Generar las planillas asociadas</a:t>
          </a:r>
          <a:endParaRPr lang="es-CL" dirty="0"/>
        </a:p>
      </dgm:t>
    </dgm:pt>
    <dgm:pt modelId="{1CF27D75-6702-466C-A202-D8E6B48E2B15}" type="parTrans" cxnId="{517DC9AD-93B8-494A-89A2-40909976EF19}">
      <dgm:prSet/>
      <dgm:spPr/>
      <dgm:t>
        <a:bodyPr/>
        <a:lstStyle/>
        <a:p>
          <a:endParaRPr lang="es-CL"/>
        </a:p>
      </dgm:t>
    </dgm:pt>
    <dgm:pt modelId="{CEBD70BF-37D7-42EA-8A17-39A42C15D837}" type="sibTrans" cxnId="{517DC9AD-93B8-494A-89A2-40909976EF19}">
      <dgm:prSet/>
      <dgm:spPr/>
      <dgm:t>
        <a:bodyPr/>
        <a:lstStyle/>
        <a:p>
          <a:endParaRPr lang="es-CL"/>
        </a:p>
      </dgm:t>
    </dgm:pt>
    <dgm:pt modelId="{FBF315DF-6163-4AEF-80BD-3AD4396D7643}">
      <dgm:prSet phldrT="[Texto]"/>
      <dgm:spPr/>
      <dgm:t>
        <a:bodyPr/>
        <a:lstStyle/>
        <a:p>
          <a:r>
            <a:rPr lang="es-ES_tradnl" dirty="0"/>
            <a:t>Generar calendarización de actividades, carta Gantt y camino </a:t>
          </a:r>
          <a:r>
            <a:rPr lang="es-CL" noProof="0" err="1"/>
            <a:t>crí</a:t>
          </a:r>
          <a:r>
            <a:rPr lang="it-IT"/>
            <a:t>t</a:t>
          </a:r>
          <a:r>
            <a:rPr lang="es-CL" noProof="0"/>
            <a:t>ico</a:t>
          </a:r>
          <a:r>
            <a:rPr lang="it-IT"/>
            <a:t>.</a:t>
          </a:r>
          <a:endParaRPr lang="es-CL" dirty="0"/>
        </a:p>
      </dgm:t>
    </dgm:pt>
    <dgm:pt modelId="{CFF2CECD-7824-4108-9280-7A68F5802283}" type="parTrans" cxnId="{BF1A8C5F-68BA-42DB-92C0-AED7AB900A15}">
      <dgm:prSet/>
      <dgm:spPr/>
      <dgm:t>
        <a:bodyPr/>
        <a:lstStyle/>
        <a:p>
          <a:endParaRPr lang="es-CL"/>
        </a:p>
      </dgm:t>
    </dgm:pt>
    <dgm:pt modelId="{098B1476-AEBD-42D3-AC81-C8B6B8C5611B}" type="sibTrans" cxnId="{BF1A8C5F-68BA-42DB-92C0-AED7AB900A15}">
      <dgm:prSet/>
      <dgm:spPr/>
      <dgm:t>
        <a:bodyPr/>
        <a:lstStyle/>
        <a:p>
          <a:endParaRPr lang="es-CL"/>
        </a:p>
      </dgm:t>
    </dgm:pt>
    <dgm:pt modelId="{17621CE0-A871-4D78-A636-830F43FD502A}">
      <dgm:prSet phldrT="[Texto]"/>
      <dgm:spPr/>
      <dgm:t>
        <a:bodyPr/>
        <a:lstStyle/>
        <a:p>
          <a:r>
            <a:rPr lang="es-CL" dirty="0"/>
            <a:t>Otras tareas:</a:t>
          </a:r>
        </a:p>
      </dgm:t>
    </dgm:pt>
    <dgm:pt modelId="{F42962DC-6ECD-4518-9DBD-9DA84F798152}" type="parTrans" cxnId="{EFA1C022-B2C2-4EFF-8E1C-D0C63E7E0D74}">
      <dgm:prSet/>
      <dgm:spPr/>
      <dgm:t>
        <a:bodyPr/>
        <a:lstStyle/>
        <a:p>
          <a:endParaRPr lang="es-CL"/>
        </a:p>
      </dgm:t>
    </dgm:pt>
    <dgm:pt modelId="{54F0E130-4997-4B8A-9649-C8548AB3F43E}" type="sibTrans" cxnId="{EFA1C022-B2C2-4EFF-8E1C-D0C63E7E0D74}">
      <dgm:prSet/>
      <dgm:spPr/>
      <dgm:t>
        <a:bodyPr/>
        <a:lstStyle/>
        <a:p>
          <a:endParaRPr lang="es-CL"/>
        </a:p>
      </dgm:t>
    </dgm:pt>
    <dgm:pt modelId="{26A0EA08-21F8-4695-80EC-5973D94B84E7}">
      <dgm:prSet phldrT="[Texto]"/>
      <dgm:spPr/>
      <dgm:t>
        <a:bodyPr/>
        <a:lstStyle/>
        <a:p>
          <a:r>
            <a:rPr lang="es-ES_tradnl" dirty="0"/>
            <a:t>Generar documentación concerniente al rol.</a:t>
          </a:r>
          <a:endParaRPr lang="es-CL" dirty="0"/>
        </a:p>
      </dgm:t>
    </dgm:pt>
    <dgm:pt modelId="{CF8E4E79-7393-4155-B6D5-16132A64A479}" type="parTrans" cxnId="{E1C06A55-FC4C-47D8-850D-49C698E6FFB0}">
      <dgm:prSet/>
      <dgm:spPr/>
      <dgm:t>
        <a:bodyPr/>
        <a:lstStyle/>
        <a:p>
          <a:endParaRPr lang="es-CL"/>
        </a:p>
      </dgm:t>
    </dgm:pt>
    <dgm:pt modelId="{90D3952E-53C1-4E88-A2AC-63D0456A8AA7}" type="sibTrans" cxnId="{E1C06A55-FC4C-47D8-850D-49C698E6FFB0}">
      <dgm:prSet/>
      <dgm:spPr/>
      <dgm:t>
        <a:bodyPr/>
        <a:lstStyle/>
        <a:p>
          <a:endParaRPr lang="es-CL"/>
        </a:p>
      </dgm:t>
    </dgm:pt>
    <dgm:pt modelId="{09D7089D-21D2-45C1-9C3F-8D2284438FD5}">
      <dgm:prSet/>
      <dgm:spPr/>
      <dgm:t>
        <a:bodyPr/>
        <a:lstStyle/>
        <a:p>
          <a:r>
            <a:rPr lang="es-ES_tradnl" dirty="0"/>
            <a:t>Mantener plantillas de reuniones con equipo, otros l</a:t>
          </a:r>
          <a:r>
            <a:rPr lang="es-CL" dirty="0"/>
            <a:t>í</a:t>
          </a:r>
          <a:r>
            <a:rPr lang="da-DK" dirty="0"/>
            <a:t>deres, y/o cliente.</a:t>
          </a:r>
        </a:p>
      </dgm:t>
    </dgm:pt>
    <dgm:pt modelId="{A1111431-B287-4C31-99D1-7D181526E354}" type="parTrans" cxnId="{28BB5814-F98F-4293-A838-A35F5E7960E0}">
      <dgm:prSet/>
      <dgm:spPr/>
      <dgm:t>
        <a:bodyPr/>
        <a:lstStyle/>
        <a:p>
          <a:endParaRPr lang="es-CL"/>
        </a:p>
      </dgm:t>
    </dgm:pt>
    <dgm:pt modelId="{1854732A-5120-4BEE-ADC4-23550251254C}" type="sibTrans" cxnId="{28BB5814-F98F-4293-A838-A35F5E7960E0}">
      <dgm:prSet/>
      <dgm:spPr/>
      <dgm:t>
        <a:bodyPr/>
        <a:lstStyle/>
        <a:p>
          <a:endParaRPr lang="es-CL"/>
        </a:p>
      </dgm:t>
    </dgm:pt>
    <dgm:pt modelId="{CB59EF7F-E6F1-4498-B1AF-98C1DE32898C}">
      <dgm:prSet/>
      <dgm:spPr/>
      <dgm:t>
        <a:bodyPr/>
        <a:lstStyle/>
        <a:p>
          <a:r>
            <a:rPr lang="es-ES_tradnl"/>
            <a:t>Usar Herramienta</a:t>
          </a:r>
          <a:endParaRPr lang="es-ES_tradnl" dirty="0"/>
        </a:p>
      </dgm:t>
    </dgm:pt>
    <dgm:pt modelId="{6B0D45F9-F54C-4D33-859E-A3E6EFE3D8CA}" type="parTrans" cxnId="{DECEA78E-0786-417D-A975-73C5A09B08CB}">
      <dgm:prSet/>
      <dgm:spPr/>
      <dgm:t>
        <a:bodyPr/>
        <a:lstStyle/>
        <a:p>
          <a:endParaRPr lang="es-CL"/>
        </a:p>
      </dgm:t>
    </dgm:pt>
    <dgm:pt modelId="{6D13B894-F8CA-470B-A2DA-3E1AE177E1A3}" type="sibTrans" cxnId="{DECEA78E-0786-417D-A975-73C5A09B08CB}">
      <dgm:prSet/>
      <dgm:spPr/>
      <dgm:t>
        <a:bodyPr/>
        <a:lstStyle/>
        <a:p>
          <a:endParaRPr lang="es-CL"/>
        </a:p>
      </dgm:t>
    </dgm:pt>
    <dgm:pt modelId="{1D6192C5-FB65-4295-B565-BAB13AC644FB}" type="pres">
      <dgm:prSet presAssocID="{81083933-6668-46F0-BDF6-0CB0A9C5A075}" presName="Name0" presStyleCnt="0">
        <dgm:presLayoutVars>
          <dgm:dir/>
          <dgm:animLvl val="lvl"/>
          <dgm:resizeHandles val="exact"/>
        </dgm:presLayoutVars>
      </dgm:prSet>
      <dgm:spPr/>
    </dgm:pt>
    <dgm:pt modelId="{F010B7A6-2025-4259-9DF7-6F705E5F269E}" type="pres">
      <dgm:prSet presAssocID="{17621CE0-A871-4D78-A636-830F43FD502A}" presName="boxAndChildren" presStyleCnt="0"/>
      <dgm:spPr/>
    </dgm:pt>
    <dgm:pt modelId="{3531264B-1D4B-4AD6-A256-927087058ED8}" type="pres">
      <dgm:prSet presAssocID="{17621CE0-A871-4D78-A636-830F43FD502A}" presName="parentTextBox" presStyleLbl="node1" presStyleIdx="0" presStyleCnt="2"/>
      <dgm:spPr/>
    </dgm:pt>
    <dgm:pt modelId="{60BA00D7-41C6-4AB4-9B5F-8CD41C2DC2D2}" type="pres">
      <dgm:prSet presAssocID="{17621CE0-A871-4D78-A636-830F43FD502A}" presName="entireBox" presStyleLbl="node1" presStyleIdx="0" presStyleCnt="2"/>
      <dgm:spPr/>
    </dgm:pt>
    <dgm:pt modelId="{68605590-C6FF-46AC-A3B3-E857B0573E17}" type="pres">
      <dgm:prSet presAssocID="{17621CE0-A871-4D78-A636-830F43FD502A}" presName="descendantBox" presStyleCnt="0"/>
      <dgm:spPr/>
    </dgm:pt>
    <dgm:pt modelId="{52E39D9C-D06D-493F-8E47-8CA4B4E976AF}" type="pres">
      <dgm:prSet presAssocID="{26A0EA08-21F8-4695-80EC-5973D94B84E7}" presName="childTextBox" presStyleLbl="fgAccFollowNode1" presStyleIdx="0" presStyleCnt="5">
        <dgm:presLayoutVars>
          <dgm:bulletEnabled val="1"/>
        </dgm:presLayoutVars>
      </dgm:prSet>
      <dgm:spPr/>
    </dgm:pt>
    <dgm:pt modelId="{D911B262-0275-411F-80F6-837DA152451D}" type="pres">
      <dgm:prSet presAssocID="{09D7089D-21D2-45C1-9C3F-8D2284438FD5}" presName="childTextBox" presStyleLbl="fgAccFollowNode1" presStyleIdx="1" presStyleCnt="5">
        <dgm:presLayoutVars>
          <dgm:bulletEnabled val="1"/>
        </dgm:presLayoutVars>
      </dgm:prSet>
      <dgm:spPr/>
    </dgm:pt>
    <dgm:pt modelId="{C69CB750-8E7E-4241-AD04-E1EC3C0AAD9A}" type="pres">
      <dgm:prSet presAssocID="{CB59EF7F-E6F1-4498-B1AF-98C1DE32898C}" presName="childTextBox" presStyleLbl="fgAccFollowNode1" presStyleIdx="2" presStyleCnt="5">
        <dgm:presLayoutVars>
          <dgm:bulletEnabled val="1"/>
        </dgm:presLayoutVars>
      </dgm:prSet>
      <dgm:spPr/>
    </dgm:pt>
    <dgm:pt modelId="{7907370C-ECBE-4DB8-8F6C-C06C3573AD65}" type="pres">
      <dgm:prSet presAssocID="{9C0B3F88-42BA-4D52-AF6C-0A8CA1195C60}" presName="sp" presStyleCnt="0"/>
      <dgm:spPr/>
    </dgm:pt>
    <dgm:pt modelId="{F2DEC03D-E44E-469A-8BAE-9C28012009C2}" type="pres">
      <dgm:prSet presAssocID="{695B67BA-B8D8-4661-B154-7B049BBFD560}" presName="arrowAndChildren" presStyleCnt="0"/>
      <dgm:spPr/>
    </dgm:pt>
    <dgm:pt modelId="{AD60AA95-3AD9-4413-988A-E570BA7242E0}" type="pres">
      <dgm:prSet presAssocID="{695B67BA-B8D8-4661-B154-7B049BBFD560}" presName="parentTextArrow" presStyleLbl="node1" presStyleIdx="0" presStyleCnt="2"/>
      <dgm:spPr/>
    </dgm:pt>
    <dgm:pt modelId="{CAD89CE3-6073-4119-BC25-77A393843B1C}" type="pres">
      <dgm:prSet presAssocID="{695B67BA-B8D8-4661-B154-7B049BBFD560}" presName="arrow" presStyleLbl="node1" presStyleIdx="1" presStyleCnt="2" custLinFactNeighborY="185"/>
      <dgm:spPr/>
    </dgm:pt>
    <dgm:pt modelId="{B8D9A849-AC21-41C9-AF6F-9C021AD48ACF}" type="pres">
      <dgm:prSet presAssocID="{695B67BA-B8D8-4661-B154-7B049BBFD560}" presName="descendantArrow" presStyleCnt="0"/>
      <dgm:spPr/>
    </dgm:pt>
    <dgm:pt modelId="{B227760C-2BA0-45FB-9F88-F3E442EFC79F}" type="pres">
      <dgm:prSet presAssocID="{2A169FE3-5F35-43C5-B08E-C743AB9D81EA}" presName="childTextArrow" presStyleLbl="fgAccFollowNode1" presStyleIdx="3" presStyleCnt="5">
        <dgm:presLayoutVars>
          <dgm:bulletEnabled val="1"/>
        </dgm:presLayoutVars>
      </dgm:prSet>
      <dgm:spPr/>
    </dgm:pt>
    <dgm:pt modelId="{0F45A0EC-4775-4308-960E-A83B85DCCF70}" type="pres">
      <dgm:prSet presAssocID="{FBF315DF-6163-4AEF-80BD-3AD4396D7643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5F767E10-E493-4C79-9551-CA11F6BCC367}" type="presOf" srcId="{FBF315DF-6163-4AEF-80BD-3AD4396D7643}" destId="{0F45A0EC-4775-4308-960E-A83B85DCCF70}" srcOrd="0" destOrd="0" presId="urn:microsoft.com/office/officeart/2005/8/layout/process4"/>
    <dgm:cxn modelId="{28BB5814-F98F-4293-A838-A35F5E7960E0}" srcId="{17621CE0-A871-4D78-A636-830F43FD502A}" destId="{09D7089D-21D2-45C1-9C3F-8D2284438FD5}" srcOrd="1" destOrd="0" parTransId="{A1111431-B287-4C31-99D1-7D181526E354}" sibTransId="{1854732A-5120-4BEE-ADC4-23550251254C}"/>
    <dgm:cxn modelId="{EFA1C022-B2C2-4EFF-8E1C-D0C63E7E0D74}" srcId="{81083933-6668-46F0-BDF6-0CB0A9C5A075}" destId="{17621CE0-A871-4D78-A636-830F43FD502A}" srcOrd="1" destOrd="0" parTransId="{F42962DC-6ECD-4518-9DBD-9DA84F798152}" sibTransId="{54F0E130-4997-4B8A-9649-C8548AB3F43E}"/>
    <dgm:cxn modelId="{BF1A8C5F-68BA-42DB-92C0-AED7AB900A15}" srcId="{695B67BA-B8D8-4661-B154-7B049BBFD560}" destId="{FBF315DF-6163-4AEF-80BD-3AD4396D7643}" srcOrd="1" destOrd="0" parTransId="{CFF2CECD-7824-4108-9280-7A68F5802283}" sibTransId="{098B1476-AEBD-42D3-AC81-C8B6B8C5611B}"/>
    <dgm:cxn modelId="{C58D2066-B608-47FF-AC12-B7A0C74E6446}" type="presOf" srcId="{2A169FE3-5F35-43C5-B08E-C743AB9D81EA}" destId="{B227760C-2BA0-45FB-9F88-F3E442EFC79F}" srcOrd="0" destOrd="0" presId="urn:microsoft.com/office/officeart/2005/8/layout/process4"/>
    <dgm:cxn modelId="{47847154-1CBB-4666-9345-8BEA246FA380}" srcId="{81083933-6668-46F0-BDF6-0CB0A9C5A075}" destId="{695B67BA-B8D8-4661-B154-7B049BBFD560}" srcOrd="0" destOrd="0" parTransId="{BFD3196D-B380-4F78-B1E1-B63F602FBC4F}" sibTransId="{9C0B3F88-42BA-4D52-AF6C-0A8CA1195C60}"/>
    <dgm:cxn modelId="{E1C06A55-FC4C-47D8-850D-49C698E6FFB0}" srcId="{17621CE0-A871-4D78-A636-830F43FD502A}" destId="{26A0EA08-21F8-4695-80EC-5973D94B84E7}" srcOrd="0" destOrd="0" parTransId="{CF8E4E79-7393-4155-B6D5-16132A64A479}" sibTransId="{90D3952E-53C1-4E88-A2AC-63D0456A8AA7}"/>
    <dgm:cxn modelId="{68C31C82-F0DE-413E-8282-2889150DF11F}" type="presOf" srcId="{695B67BA-B8D8-4661-B154-7B049BBFD560}" destId="{AD60AA95-3AD9-4413-988A-E570BA7242E0}" srcOrd="0" destOrd="0" presId="urn:microsoft.com/office/officeart/2005/8/layout/process4"/>
    <dgm:cxn modelId="{DECEA78E-0786-417D-A975-73C5A09B08CB}" srcId="{17621CE0-A871-4D78-A636-830F43FD502A}" destId="{CB59EF7F-E6F1-4498-B1AF-98C1DE32898C}" srcOrd="2" destOrd="0" parTransId="{6B0D45F9-F54C-4D33-859E-A3E6EFE3D8CA}" sibTransId="{6D13B894-F8CA-470B-A2DA-3E1AE177E1A3}"/>
    <dgm:cxn modelId="{FA632291-3494-43EE-A40D-27A2B6CDC8A1}" type="presOf" srcId="{CB59EF7F-E6F1-4498-B1AF-98C1DE32898C}" destId="{C69CB750-8E7E-4241-AD04-E1EC3C0AAD9A}" srcOrd="0" destOrd="0" presId="urn:microsoft.com/office/officeart/2005/8/layout/process4"/>
    <dgm:cxn modelId="{BB05C991-C285-4F29-8685-F52EF551359D}" type="presOf" srcId="{26A0EA08-21F8-4695-80EC-5973D94B84E7}" destId="{52E39D9C-D06D-493F-8E47-8CA4B4E976AF}" srcOrd="0" destOrd="0" presId="urn:microsoft.com/office/officeart/2005/8/layout/process4"/>
    <dgm:cxn modelId="{E8C580A5-9779-4E87-AC7A-CB3BE960FF41}" type="presOf" srcId="{09D7089D-21D2-45C1-9C3F-8D2284438FD5}" destId="{D911B262-0275-411F-80F6-837DA152451D}" srcOrd="0" destOrd="0" presId="urn:microsoft.com/office/officeart/2005/8/layout/process4"/>
    <dgm:cxn modelId="{517DC9AD-93B8-494A-89A2-40909976EF19}" srcId="{695B67BA-B8D8-4661-B154-7B049BBFD560}" destId="{2A169FE3-5F35-43C5-B08E-C743AB9D81EA}" srcOrd="0" destOrd="0" parTransId="{1CF27D75-6702-466C-A202-D8E6B48E2B15}" sibTransId="{CEBD70BF-37D7-42EA-8A17-39A42C15D837}"/>
    <dgm:cxn modelId="{256AC8C0-A7AC-4BDD-A708-3227470E906F}" type="presOf" srcId="{81083933-6668-46F0-BDF6-0CB0A9C5A075}" destId="{1D6192C5-FB65-4295-B565-BAB13AC644FB}" srcOrd="0" destOrd="0" presId="urn:microsoft.com/office/officeart/2005/8/layout/process4"/>
    <dgm:cxn modelId="{9659EEEA-3A26-4E5A-B9C6-8D4B2992A95C}" type="presOf" srcId="{695B67BA-B8D8-4661-B154-7B049BBFD560}" destId="{CAD89CE3-6073-4119-BC25-77A393843B1C}" srcOrd="1" destOrd="0" presId="urn:microsoft.com/office/officeart/2005/8/layout/process4"/>
    <dgm:cxn modelId="{D4C0BBED-B69B-4BFD-BAA4-A1E1595629D6}" type="presOf" srcId="{17621CE0-A871-4D78-A636-830F43FD502A}" destId="{60BA00D7-41C6-4AB4-9B5F-8CD41C2DC2D2}" srcOrd="1" destOrd="0" presId="urn:microsoft.com/office/officeart/2005/8/layout/process4"/>
    <dgm:cxn modelId="{C90303F8-5D1C-42BE-9C24-A72DF889F34E}" type="presOf" srcId="{17621CE0-A871-4D78-A636-830F43FD502A}" destId="{3531264B-1D4B-4AD6-A256-927087058ED8}" srcOrd="0" destOrd="0" presId="urn:microsoft.com/office/officeart/2005/8/layout/process4"/>
    <dgm:cxn modelId="{5DD12401-5097-4555-833E-16D69EF7A6E5}" type="presParOf" srcId="{1D6192C5-FB65-4295-B565-BAB13AC644FB}" destId="{F010B7A6-2025-4259-9DF7-6F705E5F269E}" srcOrd="0" destOrd="0" presId="urn:microsoft.com/office/officeart/2005/8/layout/process4"/>
    <dgm:cxn modelId="{6A3B6976-3266-4FB3-98FF-F0C97A681660}" type="presParOf" srcId="{F010B7A6-2025-4259-9DF7-6F705E5F269E}" destId="{3531264B-1D4B-4AD6-A256-927087058ED8}" srcOrd="0" destOrd="0" presId="urn:microsoft.com/office/officeart/2005/8/layout/process4"/>
    <dgm:cxn modelId="{66AA08C9-0491-4B7C-8680-8C8B0C251444}" type="presParOf" srcId="{F010B7A6-2025-4259-9DF7-6F705E5F269E}" destId="{60BA00D7-41C6-4AB4-9B5F-8CD41C2DC2D2}" srcOrd="1" destOrd="0" presId="urn:microsoft.com/office/officeart/2005/8/layout/process4"/>
    <dgm:cxn modelId="{333C9B9D-0D56-400A-8B2D-5E1113DF54C3}" type="presParOf" srcId="{F010B7A6-2025-4259-9DF7-6F705E5F269E}" destId="{68605590-C6FF-46AC-A3B3-E857B0573E17}" srcOrd="2" destOrd="0" presId="urn:microsoft.com/office/officeart/2005/8/layout/process4"/>
    <dgm:cxn modelId="{7B95DBEA-3D2F-4867-80CB-CF7FA03859A7}" type="presParOf" srcId="{68605590-C6FF-46AC-A3B3-E857B0573E17}" destId="{52E39D9C-D06D-493F-8E47-8CA4B4E976AF}" srcOrd="0" destOrd="0" presId="urn:microsoft.com/office/officeart/2005/8/layout/process4"/>
    <dgm:cxn modelId="{4F9F09C8-17AA-4188-B28A-C9CC0322D8EC}" type="presParOf" srcId="{68605590-C6FF-46AC-A3B3-E857B0573E17}" destId="{D911B262-0275-411F-80F6-837DA152451D}" srcOrd="1" destOrd="0" presId="urn:microsoft.com/office/officeart/2005/8/layout/process4"/>
    <dgm:cxn modelId="{A58F8A94-574E-4FEF-9132-16F056EDF221}" type="presParOf" srcId="{68605590-C6FF-46AC-A3B3-E857B0573E17}" destId="{C69CB750-8E7E-4241-AD04-E1EC3C0AAD9A}" srcOrd="2" destOrd="0" presId="urn:microsoft.com/office/officeart/2005/8/layout/process4"/>
    <dgm:cxn modelId="{CCAA8662-D022-431D-8A0D-0EC9F7DCD4C1}" type="presParOf" srcId="{1D6192C5-FB65-4295-B565-BAB13AC644FB}" destId="{7907370C-ECBE-4DB8-8F6C-C06C3573AD65}" srcOrd="1" destOrd="0" presId="urn:microsoft.com/office/officeart/2005/8/layout/process4"/>
    <dgm:cxn modelId="{ADCE297B-FF05-48DF-A841-08AF6111E95E}" type="presParOf" srcId="{1D6192C5-FB65-4295-B565-BAB13AC644FB}" destId="{F2DEC03D-E44E-469A-8BAE-9C28012009C2}" srcOrd="2" destOrd="0" presId="urn:microsoft.com/office/officeart/2005/8/layout/process4"/>
    <dgm:cxn modelId="{3E06C1C4-E6E8-4519-82A6-32EE10588D63}" type="presParOf" srcId="{F2DEC03D-E44E-469A-8BAE-9C28012009C2}" destId="{AD60AA95-3AD9-4413-988A-E570BA7242E0}" srcOrd="0" destOrd="0" presId="urn:microsoft.com/office/officeart/2005/8/layout/process4"/>
    <dgm:cxn modelId="{E8F0CE47-6A93-4204-BB04-96353779FD1F}" type="presParOf" srcId="{F2DEC03D-E44E-469A-8BAE-9C28012009C2}" destId="{CAD89CE3-6073-4119-BC25-77A393843B1C}" srcOrd="1" destOrd="0" presId="urn:microsoft.com/office/officeart/2005/8/layout/process4"/>
    <dgm:cxn modelId="{5378C778-9DE5-4B41-AA04-4836E0B8A557}" type="presParOf" srcId="{F2DEC03D-E44E-469A-8BAE-9C28012009C2}" destId="{B8D9A849-AC21-41C9-AF6F-9C021AD48ACF}" srcOrd="2" destOrd="0" presId="urn:microsoft.com/office/officeart/2005/8/layout/process4"/>
    <dgm:cxn modelId="{54370562-64B1-4113-8184-42167D5499E9}" type="presParOf" srcId="{B8D9A849-AC21-41C9-AF6F-9C021AD48ACF}" destId="{B227760C-2BA0-45FB-9F88-F3E442EFC79F}" srcOrd="0" destOrd="0" presId="urn:microsoft.com/office/officeart/2005/8/layout/process4"/>
    <dgm:cxn modelId="{1768CC0B-4288-4C63-85D4-3C399AFA4779}" type="presParOf" srcId="{B8D9A849-AC21-41C9-AF6F-9C021AD48ACF}" destId="{0F45A0EC-4775-4308-960E-A83B85DCCF7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83933-6668-46F0-BDF6-0CB0A9C5A075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95B67BA-B8D8-4661-B154-7B049BBFD560}">
      <dgm:prSet phldrT="[Texto]"/>
      <dgm:spPr/>
      <dgm:t>
        <a:bodyPr/>
        <a:lstStyle/>
        <a:p>
          <a:r>
            <a:rPr lang="es-CL"/>
            <a:t>El gestor de proyectos debe realizar las siguientes tareas:</a:t>
          </a:r>
          <a:endParaRPr lang="es-CL" dirty="0"/>
        </a:p>
      </dgm:t>
    </dgm:pt>
    <dgm:pt modelId="{BFD3196D-B380-4F78-B1E1-B63F602FBC4F}" type="parTrans" cxnId="{47847154-1CBB-4666-9345-8BEA246FA380}">
      <dgm:prSet/>
      <dgm:spPr/>
      <dgm:t>
        <a:bodyPr/>
        <a:lstStyle/>
        <a:p>
          <a:endParaRPr lang="es-CL"/>
        </a:p>
      </dgm:t>
    </dgm:pt>
    <dgm:pt modelId="{9C0B3F88-42BA-4D52-AF6C-0A8CA1195C60}" type="sibTrans" cxnId="{47847154-1CBB-4666-9345-8BEA246FA380}">
      <dgm:prSet/>
      <dgm:spPr/>
      <dgm:t>
        <a:bodyPr/>
        <a:lstStyle/>
        <a:p>
          <a:endParaRPr lang="es-CL"/>
        </a:p>
      </dgm:t>
    </dgm:pt>
    <dgm:pt modelId="{2A169FE3-5F35-43C5-B08E-C743AB9D81EA}">
      <dgm:prSet phldrT="[Texto]"/>
      <dgm:spPr/>
      <dgm:t>
        <a:bodyPr/>
        <a:lstStyle/>
        <a:p>
          <a:r>
            <a:rPr lang="es-CL"/>
            <a:t>Generar las planillas asociadas</a:t>
          </a:r>
          <a:endParaRPr lang="es-CL" dirty="0"/>
        </a:p>
      </dgm:t>
    </dgm:pt>
    <dgm:pt modelId="{1CF27D75-6702-466C-A202-D8E6B48E2B15}" type="parTrans" cxnId="{517DC9AD-93B8-494A-89A2-40909976EF19}">
      <dgm:prSet/>
      <dgm:spPr/>
      <dgm:t>
        <a:bodyPr/>
        <a:lstStyle/>
        <a:p>
          <a:endParaRPr lang="es-CL"/>
        </a:p>
      </dgm:t>
    </dgm:pt>
    <dgm:pt modelId="{CEBD70BF-37D7-42EA-8A17-39A42C15D837}" type="sibTrans" cxnId="{517DC9AD-93B8-494A-89A2-40909976EF19}">
      <dgm:prSet/>
      <dgm:spPr/>
      <dgm:t>
        <a:bodyPr/>
        <a:lstStyle/>
        <a:p>
          <a:endParaRPr lang="es-CL"/>
        </a:p>
      </dgm:t>
    </dgm:pt>
    <dgm:pt modelId="{FBF315DF-6163-4AEF-80BD-3AD4396D7643}">
      <dgm:prSet phldrT="[Texto]"/>
      <dgm:spPr/>
      <dgm:t>
        <a:bodyPr/>
        <a:lstStyle/>
        <a:p>
          <a:r>
            <a:rPr lang="es-ES_tradnl" dirty="0"/>
            <a:t>Generar calendarización de actividades, carta Gantt y camino </a:t>
          </a:r>
          <a:r>
            <a:rPr lang="es-CL" noProof="0" err="1"/>
            <a:t>crí</a:t>
          </a:r>
          <a:r>
            <a:rPr lang="it-IT"/>
            <a:t>t</a:t>
          </a:r>
          <a:r>
            <a:rPr lang="es-CL" noProof="0"/>
            <a:t>ico</a:t>
          </a:r>
          <a:r>
            <a:rPr lang="it-IT"/>
            <a:t>.</a:t>
          </a:r>
          <a:endParaRPr lang="es-CL" dirty="0"/>
        </a:p>
      </dgm:t>
    </dgm:pt>
    <dgm:pt modelId="{CFF2CECD-7824-4108-9280-7A68F5802283}" type="parTrans" cxnId="{BF1A8C5F-68BA-42DB-92C0-AED7AB900A15}">
      <dgm:prSet/>
      <dgm:spPr/>
      <dgm:t>
        <a:bodyPr/>
        <a:lstStyle/>
        <a:p>
          <a:endParaRPr lang="es-CL"/>
        </a:p>
      </dgm:t>
    </dgm:pt>
    <dgm:pt modelId="{098B1476-AEBD-42D3-AC81-C8B6B8C5611B}" type="sibTrans" cxnId="{BF1A8C5F-68BA-42DB-92C0-AED7AB900A15}">
      <dgm:prSet/>
      <dgm:spPr/>
      <dgm:t>
        <a:bodyPr/>
        <a:lstStyle/>
        <a:p>
          <a:endParaRPr lang="es-CL"/>
        </a:p>
      </dgm:t>
    </dgm:pt>
    <dgm:pt modelId="{17621CE0-A871-4D78-A636-830F43FD502A}">
      <dgm:prSet phldrT="[Texto]"/>
      <dgm:spPr/>
      <dgm:t>
        <a:bodyPr/>
        <a:lstStyle/>
        <a:p>
          <a:r>
            <a:rPr lang="es-CL" dirty="0"/>
            <a:t>Otras tareas:</a:t>
          </a:r>
        </a:p>
      </dgm:t>
    </dgm:pt>
    <dgm:pt modelId="{F42962DC-6ECD-4518-9DBD-9DA84F798152}" type="parTrans" cxnId="{EFA1C022-B2C2-4EFF-8E1C-D0C63E7E0D74}">
      <dgm:prSet/>
      <dgm:spPr/>
      <dgm:t>
        <a:bodyPr/>
        <a:lstStyle/>
        <a:p>
          <a:endParaRPr lang="es-CL"/>
        </a:p>
      </dgm:t>
    </dgm:pt>
    <dgm:pt modelId="{54F0E130-4997-4B8A-9649-C8548AB3F43E}" type="sibTrans" cxnId="{EFA1C022-B2C2-4EFF-8E1C-D0C63E7E0D74}">
      <dgm:prSet/>
      <dgm:spPr/>
      <dgm:t>
        <a:bodyPr/>
        <a:lstStyle/>
        <a:p>
          <a:endParaRPr lang="es-CL"/>
        </a:p>
      </dgm:t>
    </dgm:pt>
    <dgm:pt modelId="{26A0EA08-21F8-4695-80EC-5973D94B84E7}">
      <dgm:prSet phldrT="[Texto]"/>
      <dgm:spPr/>
      <dgm:t>
        <a:bodyPr/>
        <a:lstStyle/>
        <a:p>
          <a:r>
            <a:rPr lang="es-ES_tradnl" dirty="0"/>
            <a:t>Generar documentación concerniente al rol.</a:t>
          </a:r>
          <a:endParaRPr lang="es-CL" dirty="0"/>
        </a:p>
      </dgm:t>
    </dgm:pt>
    <dgm:pt modelId="{CF8E4E79-7393-4155-B6D5-16132A64A479}" type="parTrans" cxnId="{E1C06A55-FC4C-47D8-850D-49C698E6FFB0}">
      <dgm:prSet/>
      <dgm:spPr/>
      <dgm:t>
        <a:bodyPr/>
        <a:lstStyle/>
        <a:p>
          <a:endParaRPr lang="es-CL"/>
        </a:p>
      </dgm:t>
    </dgm:pt>
    <dgm:pt modelId="{90D3952E-53C1-4E88-A2AC-63D0456A8AA7}" type="sibTrans" cxnId="{E1C06A55-FC4C-47D8-850D-49C698E6FFB0}">
      <dgm:prSet/>
      <dgm:spPr/>
      <dgm:t>
        <a:bodyPr/>
        <a:lstStyle/>
        <a:p>
          <a:endParaRPr lang="es-CL"/>
        </a:p>
      </dgm:t>
    </dgm:pt>
    <dgm:pt modelId="{09D7089D-21D2-45C1-9C3F-8D2284438FD5}">
      <dgm:prSet/>
      <dgm:spPr/>
      <dgm:t>
        <a:bodyPr/>
        <a:lstStyle/>
        <a:p>
          <a:r>
            <a:rPr lang="es-ES_tradnl" dirty="0"/>
            <a:t>Mantener plantillas de reuniones con equipo, otros l</a:t>
          </a:r>
          <a:r>
            <a:rPr lang="es-CL" dirty="0"/>
            <a:t>í</a:t>
          </a:r>
          <a:r>
            <a:rPr lang="da-DK" dirty="0"/>
            <a:t>deres, y/o cliente.</a:t>
          </a:r>
        </a:p>
      </dgm:t>
    </dgm:pt>
    <dgm:pt modelId="{A1111431-B287-4C31-99D1-7D181526E354}" type="parTrans" cxnId="{28BB5814-F98F-4293-A838-A35F5E7960E0}">
      <dgm:prSet/>
      <dgm:spPr/>
      <dgm:t>
        <a:bodyPr/>
        <a:lstStyle/>
        <a:p>
          <a:endParaRPr lang="es-CL"/>
        </a:p>
      </dgm:t>
    </dgm:pt>
    <dgm:pt modelId="{1854732A-5120-4BEE-ADC4-23550251254C}" type="sibTrans" cxnId="{28BB5814-F98F-4293-A838-A35F5E7960E0}">
      <dgm:prSet/>
      <dgm:spPr/>
      <dgm:t>
        <a:bodyPr/>
        <a:lstStyle/>
        <a:p>
          <a:endParaRPr lang="es-CL"/>
        </a:p>
      </dgm:t>
    </dgm:pt>
    <dgm:pt modelId="{CB59EF7F-E6F1-4498-B1AF-98C1DE32898C}">
      <dgm:prSet/>
      <dgm:spPr/>
      <dgm:t>
        <a:bodyPr/>
        <a:lstStyle/>
        <a:p>
          <a:r>
            <a:rPr lang="es-ES_tradnl"/>
            <a:t>Usar Herramienta</a:t>
          </a:r>
          <a:endParaRPr lang="es-ES_tradnl" dirty="0"/>
        </a:p>
      </dgm:t>
    </dgm:pt>
    <dgm:pt modelId="{6B0D45F9-F54C-4D33-859E-A3E6EFE3D8CA}" type="parTrans" cxnId="{DECEA78E-0786-417D-A975-73C5A09B08CB}">
      <dgm:prSet/>
      <dgm:spPr/>
      <dgm:t>
        <a:bodyPr/>
        <a:lstStyle/>
        <a:p>
          <a:endParaRPr lang="es-CL"/>
        </a:p>
      </dgm:t>
    </dgm:pt>
    <dgm:pt modelId="{6D13B894-F8CA-470B-A2DA-3E1AE177E1A3}" type="sibTrans" cxnId="{DECEA78E-0786-417D-A975-73C5A09B08CB}">
      <dgm:prSet/>
      <dgm:spPr/>
      <dgm:t>
        <a:bodyPr/>
        <a:lstStyle/>
        <a:p>
          <a:endParaRPr lang="es-CL"/>
        </a:p>
      </dgm:t>
    </dgm:pt>
    <dgm:pt modelId="{1D6192C5-FB65-4295-B565-BAB13AC644FB}" type="pres">
      <dgm:prSet presAssocID="{81083933-6668-46F0-BDF6-0CB0A9C5A075}" presName="Name0" presStyleCnt="0">
        <dgm:presLayoutVars>
          <dgm:dir/>
          <dgm:animLvl val="lvl"/>
          <dgm:resizeHandles val="exact"/>
        </dgm:presLayoutVars>
      </dgm:prSet>
      <dgm:spPr/>
    </dgm:pt>
    <dgm:pt modelId="{F010B7A6-2025-4259-9DF7-6F705E5F269E}" type="pres">
      <dgm:prSet presAssocID="{17621CE0-A871-4D78-A636-830F43FD502A}" presName="boxAndChildren" presStyleCnt="0"/>
      <dgm:spPr/>
    </dgm:pt>
    <dgm:pt modelId="{3531264B-1D4B-4AD6-A256-927087058ED8}" type="pres">
      <dgm:prSet presAssocID="{17621CE0-A871-4D78-A636-830F43FD502A}" presName="parentTextBox" presStyleLbl="node1" presStyleIdx="0" presStyleCnt="2"/>
      <dgm:spPr/>
    </dgm:pt>
    <dgm:pt modelId="{60BA00D7-41C6-4AB4-9B5F-8CD41C2DC2D2}" type="pres">
      <dgm:prSet presAssocID="{17621CE0-A871-4D78-A636-830F43FD502A}" presName="entireBox" presStyleLbl="node1" presStyleIdx="0" presStyleCnt="2"/>
      <dgm:spPr/>
    </dgm:pt>
    <dgm:pt modelId="{68605590-C6FF-46AC-A3B3-E857B0573E17}" type="pres">
      <dgm:prSet presAssocID="{17621CE0-A871-4D78-A636-830F43FD502A}" presName="descendantBox" presStyleCnt="0"/>
      <dgm:spPr/>
    </dgm:pt>
    <dgm:pt modelId="{52E39D9C-D06D-493F-8E47-8CA4B4E976AF}" type="pres">
      <dgm:prSet presAssocID="{26A0EA08-21F8-4695-80EC-5973D94B84E7}" presName="childTextBox" presStyleLbl="fgAccFollowNode1" presStyleIdx="0" presStyleCnt="5">
        <dgm:presLayoutVars>
          <dgm:bulletEnabled val="1"/>
        </dgm:presLayoutVars>
      </dgm:prSet>
      <dgm:spPr/>
    </dgm:pt>
    <dgm:pt modelId="{D911B262-0275-411F-80F6-837DA152451D}" type="pres">
      <dgm:prSet presAssocID="{09D7089D-21D2-45C1-9C3F-8D2284438FD5}" presName="childTextBox" presStyleLbl="fgAccFollowNode1" presStyleIdx="1" presStyleCnt="5">
        <dgm:presLayoutVars>
          <dgm:bulletEnabled val="1"/>
        </dgm:presLayoutVars>
      </dgm:prSet>
      <dgm:spPr/>
    </dgm:pt>
    <dgm:pt modelId="{C69CB750-8E7E-4241-AD04-E1EC3C0AAD9A}" type="pres">
      <dgm:prSet presAssocID="{CB59EF7F-E6F1-4498-B1AF-98C1DE32898C}" presName="childTextBox" presStyleLbl="fgAccFollowNode1" presStyleIdx="2" presStyleCnt="5">
        <dgm:presLayoutVars>
          <dgm:bulletEnabled val="1"/>
        </dgm:presLayoutVars>
      </dgm:prSet>
      <dgm:spPr/>
    </dgm:pt>
    <dgm:pt modelId="{7907370C-ECBE-4DB8-8F6C-C06C3573AD65}" type="pres">
      <dgm:prSet presAssocID="{9C0B3F88-42BA-4D52-AF6C-0A8CA1195C60}" presName="sp" presStyleCnt="0"/>
      <dgm:spPr/>
    </dgm:pt>
    <dgm:pt modelId="{F2DEC03D-E44E-469A-8BAE-9C28012009C2}" type="pres">
      <dgm:prSet presAssocID="{695B67BA-B8D8-4661-B154-7B049BBFD560}" presName="arrowAndChildren" presStyleCnt="0"/>
      <dgm:spPr/>
    </dgm:pt>
    <dgm:pt modelId="{AD60AA95-3AD9-4413-988A-E570BA7242E0}" type="pres">
      <dgm:prSet presAssocID="{695B67BA-B8D8-4661-B154-7B049BBFD560}" presName="parentTextArrow" presStyleLbl="node1" presStyleIdx="0" presStyleCnt="2"/>
      <dgm:spPr/>
    </dgm:pt>
    <dgm:pt modelId="{CAD89CE3-6073-4119-BC25-77A393843B1C}" type="pres">
      <dgm:prSet presAssocID="{695B67BA-B8D8-4661-B154-7B049BBFD560}" presName="arrow" presStyleLbl="node1" presStyleIdx="1" presStyleCnt="2"/>
      <dgm:spPr/>
    </dgm:pt>
    <dgm:pt modelId="{B8D9A849-AC21-41C9-AF6F-9C021AD48ACF}" type="pres">
      <dgm:prSet presAssocID="{695B67BA-B8D8-4661-B154-7B049BBFD560}" presName="descendantArrow" presStyleCnt="0"/>
      <dgm:spPr/>
    </dgm:pt>
    <dgm:pt modelId="{B227760C-2BA0-45FB-9F88-F3E442EFC79F}" type="pres">
      <dgm:prSet presAssocID="{2A169FE3-5F35-43C5-B08E-C743AB9D81EA}" presName="childTextArrow" presStyleLbl="fgAccFollowNode1" presStyleIdx="3" presStyleCnt="5">
        <dgm:presLayoutVars>
          <dgm:bulletEnabled val="1"/>
        </dgm:presLayoutVars>
      </dgm:prSet>
      <dgm:spPr/>
    </dgm:pt>
    <dgm:pt modelId="{0F45A0EC-4775-4308-960E-A83B85DCCF70}" type="pres">
      <dgm:prSet presAssocID="{FBF315DF-6163-4AEF-80BD-3AD4396D7643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5F767E10-E493-4C79-9551-CA11F6BCC367}" type="presOf" srcId="{FBF315DF-6163-4AEF-80BD-3AD4396D7643}" destId="{0F45A0EC-4775-4308-960E-A83B85DCCF70}" srcOrd="0" destOrd="0" presId="urn:microsoft.com/office/officeart/2005/8/layout/process4"/>
    <dgm:cxn modelId="{28BB5814-F98F-4293-A838-A35F5E7960E0}" srcId="{17621CE0-A871-4D78-A636-830F43FD502A}" destId="{09D7089D-21D2-45C1-9C3F-8D2284438FD5}" srcOrd="1" destOrd="0" parTransId="{A1111431-B287-4C31-99D1-7D181526E354}" sibTransId="{1854732A-5120-4BEE-ADC4-23550251254C}"/>
    <dgm:cxn modelId="{EFA1C022-B2C2-4EFF-8E1C-D0C63E7E0D74}" srcId="{81083933-6668-46F0-BDF6-0CB0A9C5A075}" destId="{17621CE0-A871-4D78-A636-830F43FD502A}" srcOrd="1" destOrd="0" parTransId="{F42962DC-6ECD-4518-9DBD-9DA84F798152}" sibTransId="{54F0E130-4997-4B8A-9649-C8548AB3F43E}"/>
    <dgm:cxn modelId="{BF1A8C5F-68BA-42DB-92C0-AED7AB900A15}" srcId="{695B67BA-B8D8-4661-B154-7B049BBFD560}" destId="{FBF315DF-6163-4AEF-80BD-3AD4396D7643}" srcOrd="1" destOrd="0" parTransId="{CFF2CECD-7824-4108-9280-7A68F5802283}" sibTransId="{098B1476-AEBD-42D3-AC81-C8B6B8C5611B}"/>
    <dgm:cxn modelId="{C58D2066-B608-47FF-AC12-B7A0C74E6446}" type="presOf" srcId="{2A169FE3-5F35-43C5-B08E-C743AB9D81EA}" destId="{B227760C-2BA0-45FB-9F88-F3E442EFC79F}" srcOrd="0" destOrd="0" presId="urn:microsoft.com/office/officeart/2005/8/layout/process4"/>
    <dgm:cxn modelId="{47847154-1CBB-4666-9345-8BEA246FA380}" srcId="{81083933-6668-46F0-BDF6-0CB0A9C5A075}" destId="{695B67BA-B8D8-4661-B154-7B049BBFD560}" srcOrd="0" destOrd="0" parTransId="{BFD3196D-B380-4F78-B1E1-B63F602FBC4F}" sibTransId="{9C0B3F88-42BA-4D52-AF6C-0A8CA1195C60}"/>
    <dgm:cxn modelId="{E1C06A55-FC4C-47D8-850D-49C698E6FFB0}" srcId="{17621CE0-A871-4D78-A636-830F43FD502A}" destId="{26A0EA08-21F8-4695-80EC-5973D94B84E7}" srcOrd="0" destOrd="0" parTransId="{CF8E4E79-7393-4155-B6D5-16132A64A479}" sibTransId="{90D3952E-53C1-4E88-A2AC-63D0456A8AA7}"/>
    <dgm:cxn modelId="{68C31C82-F0DE-413E-8282-2889150DF11F}" type="presOf" srcId="{695B67BA-B8D8-4661-B154-7B049BBFD560}" destId="{AD60AA95-3AD9-4413-988A-E570BA7242E0}" srcOrd="0" destOrd="0" presId="urn:microsoft.com/office/officeart/2005/8/layout/process4"/>
    <dgm:cxn modelId="{DECEA78E-0786-417D-A975-73C5A09B08CB}" srcId="{17621CE0-A871-4D78-A636-830F43FD502A}" destId="{CB59EF7F-E6F1-4498-B1AF-98C1DE32898C}" srcOrd="2" destOrd="0" parTransId="{6B0D45F9-F54C-4D33-859E-A3E6EFE3D8CA}" sibTransId="{6D13B894-F8CA-470B-A2DA-3E1AE177E1A3}"/>
    <dgm:cxn modelId="{FA632291-3494-43EE-A40D-27A2B6CDC8A1}" type="presOf" srcId="{CB59EF7F-E6F1-4498-B1AF-98C1DE32898C}" destId="{C69CB750-8E7E-4241-AD04-E1EC3C0AAD9A}" srcOrd="0" destOrd="0" presId="urn:microsoft.com/office/officeart/2005/8/layout/process4"/>
    <dgm:cxn modelId="{BB05C991-C285-4F29-8685-F52EF551359D}" type="presOf" srcId="{26A0EA08-21F8-4695-80EC-5973D94B84E7}" destId="{52E39D9C-D06D-493F-8E47-8CA4B4E976AF}" srcOrd="0" destOrd="0" presId="urn:microsoft.com/office/officeart/2005/8/layout/process4"/>
    <dgm:cxn modelId="{E8C580A5-9779-4E87-AC7A-CB3BE960FF41}" type="presOf" srcId="{09D7089D-21D2-45C1-9C3F-8D2284438FD5}" destId="{D911B262-0275-411F-80F6-837DA152451D}" srcOrd="0" destOrd="0" presId="urn:microsoft.com/office/officeart/2005/8/layout/process4"/>
    <dgm:cxn modelId="{517DC9AD-93B8-494A-89A2-40909976EF19}" srcId="{695B67BA-B8D8-4661-B154-7B049BBFD560}" destId="{2A169FE3-5F35-43C5-B08E-C743AB9D81EA}" srcOrd="0" destOrd="0" parTransId="{1CF27D75-6702-466C-A202-D8E6B48E2B15}" sibTransId="{CEBD70BF-37D7-42EA-8A17-39A42C15D837}"/>
    <dgm:cxn modelId="{256AC8C0-A7AC-4BDD-A708-3227470E906F}" type="presOf" srcId="{81083933-6668-46F0-BDF6-0CB0A9C5A075}" destId="{1D6192C5-FB65-4295-B565-BAB13AC644FB}" srcOrd="0" destOrd="0" presId="urn:microsoft.com/office/officeart/2005/8/layout/process4"/>
    <dgm:cxn modelId="{9659EEEA-3A26-4E5A-B9C6-8D4B2992A95C}" type="presOf" srcId="{695B67BA-B8D8-4661-B154-7B049BBFD560}" destId="{CAD89CE3-6073-4119-BC25-77A393843B1C}" srcOrd="1" destOrd="0" presId="urn:microsoft.com/office/officeart/2005/8/layout/process4"/>
    <dgm:cxn modelId="{D4C0BBED-B69B-4BFD-BAA4-A1E1595629D6}" type="presOf" srcId="{17621CE0-A871-4D78-A636-830F43FD502A}" destId="{60BA00D7-41C6-4AB4-9B5F-8CD41C2DC2D2}" srcOrd="1" destOrd="0" presId="urn:microsoft.com/office/officeart/2005/8/layout/process4"/>
    <dgm:cxn modelId="{C90303F8-5D1C-42BE-9C24-A72DF889F34E}" type="presOf" srcId="{17621CE0-A871-4D78-A636-830F43FD502A}" destId="{3531264B-1D4B-4AD6-A256-927087058ED8}" srcOrd="0" destOrd="0" presId="urn:microsoft.com/office/officeart/2005/8/layout/process4"/>
    <dgm:cxn modelId="{5DD12401-5097-4555-833E-16D69EF7A6E5}" type="presParOf" srcId="{1D6192C5-FB65-4295-B565-BAB13AC644FB}" destId="{F010B7A6-2025-4259-9DF7-6F705E5F269E}" srcOrd="0" destOrd="0" presId="urn:microsoft.com/office/officeart/2005/8/layout/process4"/>
    <dgm:cxn modelId="{6A3B6976-3266-4FB3-98FF-F0C97A681660}" type="presParOf" srcId="{F010B7A6-2025-4259-9DF7-6F705E5F269E}" destId="{3531264B-1D4B-4AD6-A256-927087058ED8}" srcOrd="0" destOrd="0" presId="urn:microsoft.com/office/officeart/2005/8/layout/process4"/>
    <dgm:cxn modelId="{66AA08C9-0491-4B7C-8680-8C8B0C251444}" type="presParOf" srcId="{F010B7A6-2025-4259-9DF7-6F705E5F269E}" destId="{60BA00D7-41C6-4AB4-9B5F-8CD41C2DC2D2}" srcOrd="1" destOrd="0" presId="urn:microsoft.com/office/officeart/2005/8/layout/process4"/>
    <dgm:cxn modelId="{333C9B9D-0D56-400A-8B2D-5E1113DF54C3}" type="presParOf" srcId="{F010B7A6-2025-4259-9DF7-6F705E5F269E}" destId="{68605590-C6FF-46AC-A3B3-E857B0573E17}" srcOrd="2" destOrd="0" presId="urn:microsoft.com/office/officeart/2005/8/layout/process4"/>
    <dgm:cxn modelId="{7B95DBEA-3D2F-4867-80CB-CF7FA03859A7}" type="presParOf" srcId="{68605590-C6FF-46AC-A3B3-E857B0573E17}" destId="{52E39D9C-D06D-493F-8E47-8CA4B4E976AF}" srcOrd="0" destOrd="0" presId="urn:microsoft.com/office/officeart/2005/8/layout/process4"/>
    <dgm:cxn modelId="{4F9F09C8-17AA-4188-B28A-C9CC0322D8EC}" type="presParOf" srcId="{68605590-C6FF-46AC-A3B3-E857B0573E17}" destId="{D911B262-0275-411F-80F6-837DA152451D}" srcOrd="1" destOrd="0" presId="urn:microsoft.com/office/officeart/2005/8/layout/process4"/>
    <dgm:cxn modelId="{A58F8A94-574E-4FEF-9132-16F056EDF221}" type="presParOf" srcId="{68605590-C6FF-46AC-A3B3-E857B0573E17}" destId="{C69CB750-8E7E-4241-AD04-E1EC3C0AAD9A}" srcOrd="2" destOrd="0" presId="urn:microsoft.com/office/officeart/2005/8/layout/process4"/>
    <dgm:cxn modelId="{CCAA8662-D022-431D-8A0D-0EC9F7DCD4C1}" type="presParOf" srcId="{1D6192C5-FB65-4295-B565-BAB13AC644FB}" destId="{7907370C-ECBE-4DB8-8F6C-C06C3573AD65}" srcOrd="1" destOrd="0" presId="urn:microsoft.com/office/officeart/2005/8/layout/process4"/>
    <dgm:cxn modelId="{ADCE297B-FF05-48DF-A841-08AF6111E95E}" type="presParOf" srcId="{1D6192C5-FB65-4295-B565-BAB13AC644FB}" destId="{F2DEC03D-E44E-469A-8BAE-9C28012009C2}" srcOrd="2" destOrd="0" presId="urn:microsoft.com/office/officeart/2005/8/layout/process4"/>
    <dgm:cxn modelId="{3E06C1C4-E6E8-4519-82A6-32EE10588D63}" type="presParOf" srcId="{F2DEC03D-E44E-469A-8BAE-9C28012009C2}" destId="{AD60AA95-3AD9-4413-988A-E570BA7242E0}" srcOrd="0" destOrd="0" presId="urn:microsoft.com/office/officeart/2005/8/layout/process4"/>
    <dgm:cxn modelId="{E8F0CE47-6A93-4204-BB04-96353779FD1F}" type="presParOf" srcId="{F2DEC03D-E44E-469A-8BAE-9C28012009C2}" destId="{CAD89CE3-6073-4119-BC25-77A393843B1C}" srcOrd="1" destOrd="0" presId="urn:microsoft.com/office/officeart/2005/8/layout/process4"/>
    <dgm:cxn modelId="{5378C778-9DE5-4B41-AA04-4836E0B8A557}" type="presParOf" srcId="{F2DEC03D-E44E-469A-8BAE-9C28012009C2}" destId="{B8D9A849-AC21-41C9-AF6F-9C021AD48ACF}" srcOrd="2" destOrd="0" presId="urn:microsoft.com/office/officeart/2005/8/layout/process4"/>
    <dgm:cxn modelId="{54370562-64B1-4113-8184-42167D5499E9}" type="presParOf" srcId="{B8D9A849-AC21-41C9-AF6F-9C021AD48ACF}" destId="{B227760C-2BA0-45FB-9F88-F3E442EFC79F}" srcOrd="0" destOrd="0" presId="urn:microsoft.com/office/officeart/2005/8/layout/process4"/>
    <dgm:cxn modelId="{1768CC0B-4288-4C63-85D4-3C399AFA4779}" type="presParOf" srcId="{B8D9A849-AC21-41C9-AF6F-9C021AD48ACF}" destId="{0F45A0EC-4775-4308-960E-A83B85DCCF7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90BBEC-2551-46E3-AF79-D93B08E98C84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L"/>
        </a:p>
      </dgm:t>
    </dgm:pt>
    <dgm:pt modelId="{98210FEA-F0D9-427E-BD3A-0D27EAA5923B}">
      <dgm:prSet phldrT="[Texto]"/>
      <dgm:spPr/>
      <dgm:t>
        <a:bodyPr/>
        <a:lstStyle/>
        <a:p>
          <a:pPr algn="just"/>
          <a:r>
            <a:rPr lang="es-CL" dirty="0"/>
            <a:t>Definir  </a:t>
          </a:r>
          <a:r>
            <a:rPr lang="es-ES_tradnl" dirty="0" err="1"/>
            <a:t>calendarizaci</a:t>
          </a:r>
          <a:r>
            <a:rPr lang="es-CL" dirty="0" err="1"/>
            <a:t>ó</a:t>
          </a:r>
          <a:r>
            <a:rPr lang="es-ES_tradnl" dirty="0"/>
            <a:t>n de aspectos a controlar de los riesgos</a:t>
          </a:r>
          <a:r>
            <a:rPr lang="es-CL" dirty="0"/>
            <a:t> (</a:t>
          </a:r>
          <a:r>
            <a:rPr lang="es-ES_tradnl" dirty="0"/>
            <a:t>describir en </a:t>
          </a:r>
          <a:r>
            <a:rPr lang="es-ES_tradnl" dirty="0" err="1"/>
            <a:t>qu</a:t>
          </a:r>
          <a:r>
            <a:rPr lang="es-CL" dirty="0"/>
            <a:t>é consistirán) y realizar la carta </a:t>
          </a:r>
          <a:r>
            <a:rPr lang="es-CL" dirty="0" err="1"/>
            <a:t>gantt</a:t>
          </a:r>
          <a:r>
            <a:rPr lang="it-IT" dirty="0"/>
            <a:t>.</a:t>
          </a:r>
          <a:endParaRPr lang="es-CL" dirty="0"/>
        </a:p>
      </dgm:t>
    </dgm:pt>
    <dgm:pt modelId="{59D6DD2E-9DC5-4F57-B12B-AD3181CC3A6B}" type="parTrans" cxnId="{7FE080FC-5D64-4298-A5DC-7524B01DE140}">
      <dgm:prSet/>
      <dgm:spPr/>
      <dgm:t>
        <a:bodyPr/>
        <a:lstStyle/>
        <a:p>
          <a:endParaRPr lang="es-CL"/>
        </a:p>
      </dgm:t>
    </dgm:pt>
    <dgm:pt modelId="{2A2EA35F-4CE8-44F7-A2BD-81A477B22B06}" type="sibTrans" cxnId="{7FE080FC-5D64-4298-A5DC-7524B01DE140}">
      <dgm:prSet/>
      <dgm:spPr/>
      <dgm:t>
        <a:bodyPr/>
        <a:lstStyle/>
        <a:p>
          <a:endParaRPr lang="es-CL"/>
        </a:p>
      </dgm:t>
    </dgm:pt>
    <dgm:pt modelId="{E9F418DE-AC92-46ED-8878-831511B6A998}">
      <dgm:prSet phldrT="[Texto]"/>
      <dgm:spPr/>
      <dgm:t>
        <a:bodyPr/>
        <a:lstStyle/>
        <a:p>
          <a:r>
            <a:rPr lang="es-ES_tradnl" dirty="0"/>
            <a:t>Generar la documentación asociada al rol</a:t>
          </a:r>
          <a:r>
            <a:rPr lang="pt-PT" dirty="0"/>
            <a:t>.</a:t>
          </a:r>
          <a:endParaRPr lang="es-CL" dirty="0"/>
        </a:p>
      </dgm:t>
    </dgm:pt>
    <dgm:pt modelId="{5F46D39F-01FF-4D45-B1F8-4B441210A8EE}" type="parTrans" cxnId="{EC8E3D27-B872-43EA-BBD2-BA73CB6665E9}">
      <dgm:prSet/>
      <dgm:spPr/>
      <dgm:t>
        <a:bodyPr/>
        <a:lstStyle/>
        <a:p>
          <a:endParaRPr lang="es-CL"/>
        </a:p>
      </dgm:t>
    </dgm:pt>
    <dgm:pt modelId="{E519B17E-7E16-49C6-833E-616DD2862810}" type="sibTrans" cxnId="{EC8E3D27-B872-43EA-BBD2-BA73CB6665E9}">
      <dgm:prSet/>
      <dgm:spPr/>
      <dgm:t>
        <a:bodyPr/>
        <a:lstStyle/>
        <a:p>
          <a:endParaRPr lang="es-CL"/>
        </a:p>
      </dgm:t>
    </dgm:pt>
    <dgm:pt modelId="{163E33BC-67F6-44ED-A642-029C4747AA23}">
      <dgm:prSet phldrT="[Texto]"/>
      <dgm:spPr/>
      <dgm:t>
        <a:bodyPr/>
        <a:lstStyle/>
        <a:p>
          <a:r>
            <a:rPr lang="es-ES_tradnl" dirty="0"/>
            <a:t>Registrar reuniones o acuerdos con equipo y otros Gestores de Riesgos.</a:t>
          </a:r>
          <a:endParaRPr lang="es-CL" dirty="0"/>
        </a:p>
      </dgm:t>
    </dgm:pt>
    <dgm:pt modelId="{666746FA-580C-4E46-8C8A-EC1FE608963E}" type="parTrans" cxnId="{39D44D82-A6CB-4424-AF83-7E833925BEBC}">
      <dgm:prSet/>
      <dgm:spPr/>
      <dgm:t>
        <a:bodyPr/>
        <a:lstStyle/>
        <a:p>
          <a:endParaRPr lang="es-CL"/>
        </a:p>
      </dgm:t>
    </dgm:pt>
    <dgm:pt modelId="{A0DDBC57-D60B-42C9-99DD-5D56A5A4F7CA}" type="sibTrans" cxnId="{39D44D82-A6CB-4424-AF83-7E833925BEBC}">
      <dgm:prSet/>
      <dgm:spPr/>
      <dgm:t>
        <a:bodyPr/>
        <a:lstStyle/>
        <a:p>
          <a:endParaRPr lang="es-CL"/>
        </a:p>
      </dgm:t>
    </dgm:pt>
    <dgm:pt modelId="{C417BE1A-5300-497D-9611-8934D34ED7EC}">
      <dgm:prSet/>
      <dgm:spPr/>
      <dgm:t>
        <a:bodyPr/>
        <a:lstStyle/>
        <a:p>
          <a:r>
            <a:rPr lang="es-ES_tradnl" dirty="0"/>
            <a:t>Utilizar herramienta.</a:t>
          </a:r>
          <a:endParaRPr lang="es-CL" dirty="0"/>
        </a:p>
      </dgm:t>
    </dgm:pt>
    <dgm:pt modelId="{7F7EEAF9-9ECA-4D40-921D-A74767B9713F}" type="parTrans" cxnId="{BE245A87-1F90-4989-8D1D-8FBE83276A12}">
      <dgm:prSet/>
      <dgm:spPr/>
      <dgm:t>
        <a:bodyPr/>
        <a:lstStyle/>
        <a:p>
          <a:endParaRPr lang="es-CL"/>
        </a:p>
      </dgm:t>
    </dgm:pt>
    <dgm:pt modelId="{DA0B274C-7DEC-410A-AAF4-17A3E7462EF2}" type="sibTrans" cxnId="{BE245A87-1F90-4989-8D1D-8FBE83276A12}">
      <dgm:prSet/>
      <dgm:spPr/>
      <dgm:t>
        <a:bodyPr/>
        <a:lstStyle/>
        <a:p>
          <a:endParaRPr lang="es-CL"/>
        </a:p>
      </dgm:t>
    </dgm:pt>
    <dgm:pt modelId="{B96F9B32-851C-4C19-9D20-17CC5464CC0B}" type="pres">
      <dgm:prSet presAssocID="{9690BBEC-2551-46E3-AF79-D93B08E98C84}" presName="outerComposite" presStyleCnt="0">
        <dgm:presLayoutVars>
          <dgm:chMax val="5"/>
          <dgm:dir/>
          <dgm:resizeHandles val="exact"/>
        </dgm:presLayoutVars>
      </dgm:prSet>
      <dgm:spPr/>
    </dgm:pt>
    <dgm:pt modelId="{EA5910B0-3809-46E3-B4D3-A4F7D7210FDA}" type="pres">
      <dgm:prSet presAssocID="{9690BBEC-2551-46E3-AF79-D93B08E98C84}" presName="dummyMaxCanvas" presStyleCnt="0">
        <dgm:presLayoutVars/>
      </dgm:prSet>
      <dgm:spPr/>
    </dgm:pt>
    <dgm:pt modelId="{D4566A3D-CC9F-40A4-B5FC-FED4B2EBA5C9}" type="pres">
      <dgm:prSet presAssocID="{9690BBEC-2551-46E3-AF79-D93B08E98C84}" presName="FourNodes_1" presStyleLbl="node1" presStyleIdx="0" presStyleCnt="4">
        <dgm:presLayoutVars>
          <dgm:bulletEnabled val="1"/>
        </dgm:presLayoutVars>
      </dgm:prSet>
      <dgm:spPr/>
    </dgm:pt>
    <dgm:pt modelId="{153B2A6E-EDDD-40A7-A774-593EBA4FFFBF}" type="pres">
      <dgm:prSet presAssocID="{9690BBEC-2551-46E3-AF79-D93B08E98C84}" presName="FourNodes_2" presStyleLbl="node1" presStyleIdx="1" presStyleCnt="4">
        <dgm:presLayoutVars>
          <dgm:bulletEnabled val="1"/>
        </dgm:presLayoutVars>
      </dgm:prSet>
      <dgm:spPr/>
    </dgm:pt>
    <dgm:pt modelId="{87C3FAA6-1FB0-4BD3-8962-4D8D6757276E}" type="pres">
      <dgm:prSet presAssocID="{9690BBEC-2551-46E3-AF79-D93B08E98C84}" presName="FourNodes_3" presStyleLbl="node1" presStyleIdx="2" presStyleCnt="4">
        <dgm:presLayoutVars>
          <dgm:bulletEnabled val="1"/>
        </dgm:presLayoutVars>
      </dgm:prSet>
      <dgm:spPr/>
    </dgm:pt>
    <dgm:pt modelId="{D6922309-6A5C-4EBD-9679-979B4EAD4CE9}" type="pres">
      <dgm:prSet presAssocID="{9690BBEC-2551-46E3-AF79-D93B08E98C84}" presName="FourNodes_4" presStyleLbl="node1" presStyleIdx="3" presStyleCnt="4" custLinFactNeighborX="4531" custLinFactNeighborY="-175">
        <dgm:presLayoutVars>
          <dgm:bulletEnabled val="1"/>
        </dgm:presLayoutVars>
      </dgm:prSet>
      <dgm:spPr/>
    </dgm:pt>
    <dgm:pt modelId="{595E32DC-AD7E-4EA6-B4E4-C63D80731DDD}" type="pres">
      <dgm:prSet presAssocID="{9690BBEC-2551-46E3-AF79-D93B08E98C84}" presName="FourConn_1-2" presStyleLbl="fgAccFollowNode1" presStyleIdx="0" presStyleCnt="3">
        <dgm:presLayoutVars>
          <dgm:bulletEnabled val="1"/>
        </dgm:presLayoutVars>
      </dgm:prSet>
      <dgm:spPr/>
    </dgm:pt>
    <dgm:pt modelId="{0FA0A32B-99C3-4B13-BD7C-836C9E46D5A4}" type="pres">
      <dgm:prSet presAssocID="{9690BBEC-2551-46E3-AF79-D93B08E98C84}" presName="FourConn_2-3" presStyleLbl="fgAccFollowNode1" presStyleIdx="1" presStyleCnt="3">
        <dgm:presLayoutVars>
          <dgm:bulletEnabled val="1"/>
        </dgm:presLayoutVars>
      </dgm:prSet>
      <dgm:spPr/>
    </dgm:pt>
    <dgm:pt modelId="{3365668D-3A98-43FE-ACBD-882518501CC4}" type="pres">
      <dgm:prSet presAssocID="{9690BBEC-2551-46E3-AF79-D93B08E98C84}" presName="FourConn_3-4" presStyleLbl="fgAccFollowNode1" presStyleIdx="2" presStyleCnt="3">
        <dgm:presLayoutVars>
          <dgm:bulletEnabled val="1"/>
        </dgm:presLayoutVars>
      </dgm:prSet>
      <dgm:spPr/>
    </dgm:pt>
    <dgm:pt modelId="{85B1D089-6229-4469-B17F-2FA30BEAC969}" type="pres">
      <dgm:prSet presAssocID="{9690BBEC-2551-46E3-AF79-D93B08E98C84}" presName="FourNodes_1_text" presStyleLbl="node1" presStyleIdx="3" presStyleCnt="4">
        <dgm:presLayoutVars>
          <dgm:bulletEnabled val="1"/>
        </dgm:presLayoutVars>
      </dgm:prSet>
      <dgm:spPr/>
    </dgm:pt>
    <dgm:pt modelId="{7C0BDF3C-9571-4FF7-9F95-C35BE1C81037}" type="pres">
      <dgm:prSet presAssocID="{9690BBEC-2551-46E3-AF79-D93B08E98C84}" presName="FourNodes_2_text" presStyleLbl="node1" presStyleIdx="3" presStyleCnt="4">
        <dgm:presLayoutVars>
          <dgm:bulletEnabled val="1"/>
        </dgm:presLayoutVars>
      </dgm:prSet>
      <dgm:spPr/>
    </dgm:pt>
    <dgm:pt modelId="{A426C3B5-9D1E-4A04-83A8-4EDF992FC0EE}" type="pres">
      <dgm:prSet presAssocID="{9690BBEC-2551-46E3-AF79-D93B08E98C84}" presName="FourNodes_3_text" presStyleLbl="node1" presStyleIdx="3" presStyleCnt="4">
        <dgm:presLayoutVars>
          <dgm:bulletEnabled val="1"/>
        </dgm:presLayoutVars>
      </dgm:prSet>
      <dgm:spPr/>
    </dgm:pt>
    <dgm:pt modelId="{DE8CC6AE-7F9A-4F7E-8CEB-BC79122851D5}" type="pres">
      <dgm:prSet presAssocID="{9690BBEC-2551-46E3-AF79-D93B08E98C8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1CA410C-2590-4E3A-B1C9-E6BF159B0AE0}" type="presOf" srcId="{C417BE1A-5300-497D-9611-8934D34ED7EC}" destId="{A426C3B5-9D1E-4A04-83A8-4EDF992FC0EE}" srcOrd="1" destOrd="0" presId="urn:microsoft.com/office/officeart/2005/8/layout/vProcess5"/>
    <dgm:cxn modelId="{5AB6071A-A800-4306-8920-4C787884C8B9}" type="presOf" srcId="{E9F418DE-AC92-46ED-8878-831511B6A998}" destId="{7C0BDF3C-9571-4FF7-9F95-C35BE1C81037}" srcOrd="1" destOrd="0" presId="urn:microsoft.com/office/officeart/2005/8/layout/vProcess5"/>
    <dgm:cxn modelId="{35785F1B-9715-4AFF-8E52-E1CB6DD5B3F9}" type="presOf" srcId="{C417BE1A-5300-497D-9611-8934D34ED7EC}" destId="{87C3FAA6-1FB0-4BD3-8962-4D8D6757276E}" srcOrd="0" destOrd="0" presId="urn:microsoft.com/office/officeart/2005/8/layout/vProcess5"/>
    <dgm:cxn modelId="{EC8E3D27-B872-43EA-BBD2-BA73CB6665E9}" srcId="{9690BBEC-2551-46E3-AF79-D93B08E98C84}" destId="{E9F418DE-AC92-46ED-8878-831511B6A998}" srcOrd="1" destOrd="0" parTransId="{5F46D39F-01FF-4D45-B1F8-4B441210A8EE}" sibTransId="{E519B17E-7E16-49C6-833E-616DD2862810}"/>
    <dgm:cxn modelId="{CD8AB03D-2A43-4EF1-9098-4CFAF0FA5B78}" type="presOf" srcId="{E9F418DE-AC92-46ED-8878-831511B6A998}" destId="{153B2A6E-EDDD-40A7-A774-593EBA4FFFBF}" srcOrd="0" destOrd="0" presId="urn:microsoft.com/office/officeart/2005/8/layout/vProcess5"/>
    <dgm:cxn modelId="{21F45D5B-7AD1-4813-B9DB-885F434E51BA}" type="presOf" srcId="{E519B17E-7E16-49C6-833E-616DD2862810}" destId="{0FA0A32B-99C3-4B13-BD7C-836C9E46D5A4}" srcOrd="0" destOrd="0" presId="urn:microsoft.com/office/officeart/2005/8/layout/vProcess5"/>
    <dgm:cxn modelId="{EDDE1C61-B14E-45F2-AD10-DC68EB66A2BC}" type="presOf" srcId="{2A2EA35F-4CE8-44F7-A2BD-81A477B22B06}" destId="{595E32DC-AD7E-4EA6-B4E4-C63D80731DDD}" srcOrd="0" destOrd="0" presId="urn:microsoft.com/office/officeart/2005/8/layout/vProcess5"/>
    <dgm:cxn modelId="{798F6F6D-44D9-4FE2-90FD-9BCB594246AD}" type="presOf" srcId="{163E33BC-67F6-44ED-A642-029C4747AA23}" destId="{DE8CC6AE-7F9A-4F7E-8CEB-BC79122851D5}" srcOrd="1" destOrd="0" presId="urn:microsoft.com/office/officeart/2005/8/layout/vProcess5"/>
    <dgm:cxn modelId="{4DD5E255-D044-4882-A5B5-492E99AA60C4}" type="presOf" srcId="{163E33BC-67F6-44ED-A642-029C4747AA23}" destId="{D6922309-6A5C-4EBD-9679-979B4EAD4CE9}" srcOrd="0" destOrd="0" presId="urn:microsoft.com/office/officeart/2005/8/layout/vProcess5"/>
    <dgm:cxn modelId="{94486079-DA39-4264-A38B-C7727955B203}" type="presOf" srcId="{98210FEA-F0D9-427E-BD3A-0D27EAA5923B}" destId="{D4566A3D-CC9F-40A4-B5FC-FED4B2EBA5C9}" srcOrd="0" destOrd="0" presId="urn:microsoft.com/office/officeart/2005/8/layout/vProcess5"/>
    <dgm:cxn modelId="{B84A1E7C-86C7-47A1-AF8A-52DCFF544039}" type="presOf" srcId="{9690BBEC-2551-46E3-AF79-D93B08E98C84}" destId="{B96F9B32-851C-4C19-9D20-17CC5464CC0B}" srcOrd="0" destOrd="0" presId="urn:microsoft.com/office/officeart/2005/8/layout/vProcess5"/>
    <dgm:cxn modelId="{39D44D82-A6CB-4424-AF83-7E833925BEBC}" srcId="{9690BBEC-2551-46E3-AF79-D93B08E98C84}" destId="{163E33BC-67F6-44ED-A642-029C4747AA23}" srcOrd="3" destOrd="0" parTransId="{666746FA-580C-4E46-8C8A-EC1FE608963E}" sibTransId="{A0DDBC57-D60B-42C9-99DD-5D56A5A4F7CA}"/>
    <dgm:cxn modelId="{73D2EB82-6FF7-4D14-81C0-F4D70CFB0B9E}" type="presOf" srcId="{98210FEA-F0D9-427E-BD3A-0D27EAA5923B}" destId="{85B1D089-6229-4469-B17F-2FA30BEAC969}" srcOrd="1" destOrd="0" presId="urn:microsoft.com/office/officeart/2005/8/layout/vProcess5"/>
    <dgm:cxn modelId="{BE245A87-1F90-4989-8D1D-8FBE83276A12}" srcId="{9690BBEC-2551-46E3-AF79-D93B08E98C84}" destId="{C417BE1A-5300-497D-9611-8934D34ED7EC}" srcOrd="2" destOrd="0" parTransId="{7F7EEAF9-9ECA-4D40-921D-A74767B9713F}" sibTransId="{DA0B274C-7DEC-410A-AAF4-17A3E7462EF2}"/>
    <dgm:cxn modelId="{DDBEE799-FDAF-487F-8278-10CA279DE445}" type="presOf" srcId="{DA0B274C-7DEC-410A-AAF4-17A3E7462EF2}" destId="{3365668D-3A98-43FE-ACBD-882518501CC4}" srcOrd="0" destOrd="0" presId="urn:microsoft.com/office/officeart/2005/8/layout/vProcess5"/>
    <dgm:cxn modelId="{7FE080FC-5D64-4298-A5DC-7524B01DE140}" srcId="{9690BBEC-2551-46E3-AF79-D93B08E98C84}" destId="{98210FEA-F0D9-427E-BD3A-0D27EAA5923B}" srcOrd="0" destOrd="0" parTransId="{59D6DD2E-9DC5-4F57-B12B-AD3181CC3A6B}" sibTransId="{2A2EA35F-4CE8-44F7-A2BD-81A477B22B06}"/>
    <dgm:cxn modelId="{016E9278-1387-4F98-A08F-81D3C0DA8D9E}" type="presParOf" srcId="{B96F9B32-851C-4C19-9D20-17CC5464CC0B}" destId="{EA5910B0-3809-46E3-B4D3-A4F7D7210FDA}" srcOrd="0" destOrd="0" presId="urn:microsoft.com/office/officeart/2005/8/layout/vProcess5"/>
    <dgm:cxn modelId="{06B37C65-0732-4CC4-A8DD-0928E82C206D}" type="presParOf" srcId="{B96F9B32-851C-4C19-9D20-17CC5464CC0B}" destId="{D4566A3D-CC9F-40A4-B5FC-FED4B2EBA5C9}" srcOrd="1" destOrd="0" presId="urn:microsoft.com/office/officeart/2005/8/layout/vProcess5"/>
    <dgm:cxn modelId="{21CC8A63-F9A6-446F-A331-26A948D61AAD}" type="presParOf" srcId="{B96F9B32-851C-4C19-9D20-17CC5464CC0B}" destId="{153B2A6E-EDDD-40A7-A774-593EBA4FFFBF}" srcOrd="2" destOrd="0" presId="urn:microsoft.com/office/officeart/2005/8/layout/vProcess5"/>
    <dgm:cxn modelId="{ABD49547-DA8F-4242-9B8D-F6B643B68680}" type="presParOf" srcId="{B96F9B32-851C-4C19-9D20-17CC5464CC0B}" destId="{87C3FAA6-1FB0-4BD3-8962-4D8D6757276E}" srcOrd="3" destOrd="0" presId="urn:microsoft.com/office/officeart/2005/8/layout/vProcess5"/>
    <dgm:cxn modelId="{23975F52-4310-4C36-ACC3-C6D98388BA4D}" type="presParOf" srcId="{B96F9B32-851C-4C19-9D20-17CC5464CC0B}" destId="{D6922309-6A5C-4EBD-9679-979B4EAD4CE9}" srcOrd="4" destOrd="0" presId="urn:microsoft.com/office/officeart/2005/8/layout/vProcess5"/>
    <dgm:cxn modelId="{F4ACB126-1246-4A11-9398-EA1BA71E1100}" type="presParOf" srcId="{B96F9B32-851C-4C19-9D20-17CC5464CC0B}" destId="{595E32DC-AD7E-4EA6-B4E4-C63D80731DDD}" srcOrd="5" destOrd="0" presId="urn:microsoft.com/office/officeart/2005/8/layout/vProcess5"/>
    <dgm:cxn modelId="{EB1C5E1C-B0FD-43AA-B6B3-F1C5E9A8FB40}" type="presParOf" srcId="{B96F9B32-851C-4C19-9D20-17CC5464CC0B}" destId="{0FA0A32B-99C3-4B13-BD7C-836C9E46D5A4}" srcOrd="6" destOrd="0" presId="urn:microsoft.com/office/officeart/2005/8/layout/vProcess5"/>
    <dgm:cxn modelId="{5BBCADCB-EAC6-4D57-AFC6-E3FDB93739DD}" type="presParOf" srcId="{B96F9B32-851C-4C19-9D20-17CC5464CC0B}" destId="{3365668D-3A98-43FE-ACBD-882518501CC4}" srcOrd="7" destOrd="0" presId="urn:microsoft.com/office/officeart/2005/8/layout/vProcess5"/>
    <dgm:cxn modelId="{1C5BE62E-4A50-4333-A8E4-BF90D6254D84}" type="presParOf" srcId="{B96F9B32-851C-4C19-9D20-17CC5464CC0B}" destId="{85B1D089-6229-4469-B17F-2FA30BEAC969}" srcOrd="8" destOrd="0" presId="urn:microsoft.com/office/officeart/2005/8/layout/vProcess5"/>
    <dgm:cxn modelId="{1444ECBB-1718-4540-8331-5AB73C8EAACA}" type="presParOf" srcId="{B96F9B32-851C-4C19-9D20-17CC5464CC0B}" destId="{7C0BDF3C-9571-4FF7-9F95-C35BE1C81037}" srcOrd="9" destOrd="0" presId="urn:microsoft.com/office/officeart/2005/8/layout/vProcess5"/>
    <dgm:cxn modelId="{6FC9607F-C359-4CB9-8AF3-6BF7D897B313}" type="presParOf" srcId="{B96F9B32-851C-4C19-9D20-17CC5464CC0B}" destId="{A426C3B5-9D1E-4A04-83A8-4EDF992FC0EE}" srcOrd="10" destOrd="0" presId="urn:microsoft.com/office/officeart/2005/8/layout/vProcess5"/>
    <dgm:cxn modelId="{FB659DE0-EDCB-45B6-B0FD-CB5B4C3BEB7C}" type="presParOf" srcId="{B96F9B32-851C-4C19-9D20-17CC5464CC0B}" destId="{DE8CC6AE-7F9A-4F7E-8CEB-BC79122851D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3F4A9-345A-4BA3-98BE-F66F33314852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552BBEFD-7478-460A-AD8E-C587F28F63D5}">
      <dgm:prSet phldrT="[Texto]"/>
      <dgm:spPr/>
      <dgm:t>
        <a:bodyPr/>
        <a:lstStyle/>
        <a:p>
          <a:pPr algn="ctr"/>
          <a:r>
            <a:rPr lang="es-ES_tradnl" b="1" dirty="0"/>
            <a:t>Especificar tipos y casos de prueba que se considerar</a:t>
          </a:r>
          <a:r>
            <a:rPr lang="es-CL" b="1" dirty="0"/>
            <a:t>á</a:t>
          </a:r>
          <a:r>
            <a:rPr lang="es-ES_tradnl" b="1" dirty="0"/>
            <a:t>n, definir como controlar</a:t>
          </a:r>
          <a:r>
            <a:rPr lang="es-CL" b="1" dirty="0"/>
            <a:t>á</a:t>
          </a:r>
          <a:r>
            <a:rPr lang="es-ES_tradnl" b="1" dirty="0"/>
            <a:t> que se realicen las pruebas y conocer el estado en el que se encuentran las pruebas.</a:t>
          </a:r>
          <a:r>
            <a:rPr lang="pt-PT" dirty="0"/>
            <a:t>.</a:t>
          </a:r>
          <a:endParaRPr lang="es-CL" dirty="0"/>
        </a:p>
      </dgm:t>
    </dgm:pt>
    <dgm:pt modelId="{D1B4D4FF-062A-4231-B41D-8192BDA89B70}" type="parTrans" cxnId="{A19BAEB7-5396-4B3C-914D-4F622523D166}">
      <dgm:prSet/>
      <dgm:spPr/>
      <dgm:t>
        <a:bodyPr/>
        <a:lstStyle/>
        <a:p>
          <a:endParaRPr lang="es-CL"/>
        </a:p>
      </dgm:t>
    </dgm:pt>
    <dgm:pt modelId="{06DD01DE-CDE4-493F-8252-951D8E91661B}" type="sibTrans" cxnId="{A19BAEB7-5396-4B3C-914D-4F622523D166}">
      <dgm:prSet/>
      <dgm:spPr/>
      <dgm:t>
        <a:bodyPr/>
        <a:lstStyle/>
        <a:p>
          <a:endParaRPr lang="es-CL"/>
        </a:p>
      </dgm:t>
    </dgm:pt>
    <dgm:pt modelId="{4E9D9140-FEF1-4C77-A6C5-C0DB7FCBDBB7}">
      <dgm:prSet phldrT="[Texto]"/>
      <dgm:spPr/>
      <dgm:t>
        <a:bodyPr/>
        <a:lstStyle/>
        <a:p>
          <a:r>
            <a:rPr lang="es-ES_tradnl" b="1" dirty="0"/>
            <a:t>Definir y especificar c</a:t>
          </a:r>
          <a:r>
            <a:rPr lang="es-CL" b="1" dirty="0" err="1"/>
            <a:t>ó</a:t>
          </a:r>
          <a:r>
            <a:rPr lang="es-ES_tradnl" b="1" dirty="0" err="1"/>
            <a:t>mo</a:t>
          </a:r>
          <a:r>
            <a:rPr lang="es-ES_tradnl" b="1" dirty="0"/>
            <a:t> se documentar</a:t>
          </a:r>
          <a:r>
            <a:rPr lang="es-CL" b="1" dirty="0"/>
            <a:t>á</a:t>
          </a:r>
          <a:r>
            <a:rPr lang="es-ES_tradnl" b="1" dirty="0"/>
            <a:t>n los errores detectadas, aspectos a corregir y control de los mismos.</a:t>
          </a:r>
          <a:endParaRPr lang="es-CL" dirty="0"/>
        </a:p>
      </dgm:t>
    </dgm:pt>
    <dgm:pt modelId="{6CFDC729-5791-4D62-8FA5-C32C9586BD59}" type="parTrans" cxnId="{2E4A6FBA-DCDC-4DB6-8024-A2832268DAE6}">
      <dgm:prSet/>
      <dgm:spPr/>
      <dgm:t>
        <a:bodyPr/>
        <a:lstStyle/>
        <a:p>
          <a:endParaRPr lang="es-CL"/>
        </a:p>
      </dgm:t>
    </dgm:pt>
    <dgm:pt modelId="{19A2404D-49A0-46AC-8C32-87749D417F49}" type="sibTrans" cxnId="{2E4A6FBA-DCDC-4DB6-8024-A2832268DAE6}">
      <dgm:prSet/>
      <dgm:spPr/>
      <dgm:t>
        <a:bodyPr/>
        <a:lstStyle/>
        <a:p>
          <a:endParaRPr lang="es-CL"/>
        </a:p>
      </dgm:t>
    </dgm:pt>
    <dgm:pt modelId="{B783861F-AF00-4BCE-9280-CF529A6EA6C1}">
      <dgm:prSet phldrT="[Texto]" custT="1"/>
      <dgm:spPr/>
      <dgm:t>
        <a:bodyPr/>
        <a:lstStyle/>
        <a:p>
          <a:pPr algn="ctr"/>
          <a:r>
            <a:rPr lang="es-ES_tradnl" sz="1600" b="1" dirty="0"/>
            <a:t>Generar la documentación </a:t>
          </a:r>
          <a:r>
            <a:rPr lang="es-CL" sz="1600" b="1" dirty="0"/>
            <a:t> </a:t>
          </a:r>
          <a:r>
            <a:rPr lang="pt-PT" sz="1600" b="1" dirty="0"/>
            <a:t>asociadas para SCM y Pruebas.</a:t>
          </a:r>
          <a:endParaRPr lang="es-CL" sz="1600" b="1" dirty="0"/>
        </a:p>
      </dgm:t>
    </dgm:pt>
    <dgm:pt modelId="{9E97E4E3-5F8A-433E-9DED-5863E3F6A69B}" type="sibTrans" cxnId="{7416CD59-C84F-49B2-8CF9-9C22BF8212BD}">
      <dgm:prSet/>
      <dgm:spPr/>
      <dgm:t>
        <a:bodyPr/>
        <a:lstStyle/>
        <a:p>
          <a:endParaRPr lang="es-CL"/>
        </a:p>
      </dgm:t>
    </dgm:pt>
    <dgm:pt modelId="{68189E8C-3E4B-4907-B6EE-5D971603A1CF}" type="parTrans" cxnId="{7416CD59-C84F-49B2-8CF9-9C22BF8212BD}">
      <dgm:prSet/>
      <dgm:spPr/>
      <dgm:t>
        <a:bodyPr/>
        <a:lstStyle/>
        <a:p>
          <a:endParaRPr lang="es-CL"/>
        </a:p>
      </dgm:t>
    </dgm:pt>
    <dgm:pt modelId="{00E04BD8-A4F6-4505-BFE5-F86770B00ABE}">
      <dgm:prSet/>
      <dgm:spPr/>
      <dgm:t>
        <a:bodyPr/>
        <a:lstStyle/>
        <a:p>
          <a:r>
            <a:rPr lang="pt-PT" b="1" dirty="0"/>
            <a:t>Determinar que m</a:t>
          </a:r>
          <a:r>
            <a:rPr lang="es-CL" b="1" dirty="0"/>
            <a:t>é</a:t>
          </a:r>
          <a:r>
            <a:rPr lang="pt-PT" b="1" dirty="0"/>
            <a:t>tricas usar</a:t>
          </a:r>
          <a:r>
            <a:rPr lang="es-CL" b="1" dirty="0"/>
            <a:t>á</a:t>
          </a:r>
          <a:r>
            <a:rPr lang="es-ES_tradnl" b="1" dirty="0"/>
            <a:t>n para evaluar, determinar la efectividad o controlar los cambios o pruebas respecto </a:t>
          </a:r>
          <a:r>
            <a:rPr lang="es-CL" b="1" dirty="0"/>
            <a:t> </a:t>
          </a:r>
          <a:r>
            <a:rPr lang="es-ES_tradnl" b="1" dirty="0"/>
            <a:t>del desarrollo del proyecto y </a:t>
          </a:r>
          <a:r>
            <a:rPr lang="es-CL" b="1" dirty="0"/>
            <a:t>  </a:t>
          </a:r>
          <a:r>
            <a:rPr lang="es-ES_tradnl" b="1" dirty="0"/>
            <a:t>producto.</a:t>
          </a:r>
          <a:endParaRPr lang="es-CL" dirty="0"/>
        </a:p>
      </dgm:t>
    </dgm:pt>
    <dgm:pt modelId="{71C5205D-CF20-41BB-8336-DBC75AB47B8E}" type="parTrans" cxnId="{AB37A4E9-A9C2-4C02-9A0E-968160F5B160}">
      <dgm:prSet/>
      <dgm:spPr/>
      <dgm:t>
        <a:bodyPr/>
        <a:lstStyle/>
        <a:p>
          <a:endParaRPr lang="es-CL"/>
        </a:p>
      </dgm:t>
    </dgm:pt>
    <dgm:pt modelId="{65688BD1-3998-4773-8408-93D52E5612F1}" type="sibTrans" cxnId="{AB37A4E9-A9C2-4C02-9A0E-968160F5B160}">
      <dgm:prSet/>
      <dgm:spPr/>
      <dgm:t>
        <a:bodyPr/>
        <a:lstStyle/>
        <a:p>
          <a:endParaRPr lang="es-CL"/>
        </a:p>
      </dgm:t>
    </dgm:pt>
    <dgm:pt modelId="{474BE2D8-227D-4524-AED7-BE5197987447}" type="pres">
      <dgm:prSet presAssocID="{5CD3F4A9-345A-4BA3-98BE-F66F33314852}" presName="linearFlow" presStyleCnt="0">
        <dgm:presLayoutVars>
          <dgm:dir/>
          <dgm:resizeHandles val="exact"/>
        </dgm:presLayoutVars>
      </dgm:prSet>
      <dgm:spPr/>
    </dgm:pt>
    <dgm:pt modelId="{A5F1106F-4870-4668-BAEB-5566ABEB5FFF}" type="pres">
      <dgm:prSet presAssocID="{B783861F-AF00-4BCE-9280-CF529A6EA6C1}" presName="composite" presStyleCnt="0"/>
      <dgm:spPr/>
    </dgm:pt>
    <dgm:pt modelId="{63D13C7B-4212-4F26-B38F-0BC6171477D4}" type="pres">
      <dgm:prSet presAssocID="{B783861F-AF00-4BCE-9280-CF529A6EA6C1}" presName="imgShp" presStyleLbl="fgImgPlace1" presStyleIdx="0" presStyleCnt="4" custLinFactNeighborX="-6941" custLinFactNeighborY="-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B454FB2-F27C-4054-ABD2-34D7A1155588}" type="pres">
      <dgm:prSet presAssocID="{B783861F-AF00-4BCE-9280-CF529A6EA6C1}" presName="txShp" presStyleLbl="node1" presStyleIdx="0" presStyleCnt="4">
        <dgm:presLayoutVars>
          <dgm:bulletEnabled val="1"/>
        </dgm:presLayoutVars>
      </dgm:prSet>
      <dgm:spPr/>
    </dgm:pt>
    <dgm:pt modelId="{CCC10E7C-EB7B-4BE0-AC4F-6870908FE754}" type="pres">
      <dgm:prSet presAssocID="{9E97E4E3-5F8A-433E-9DED-5863E3F6A69B}" presName="spacing" presStyleCnt="0"/>
      <dgm:spPr/>
    </dgm:pt>
    <dgm:pt modelId="{5E226717-1B34-4F69-9286-91E758092E97}" type="pres">
      <dgm:prSet presAssocID="{552BBEFD-7478-460A-AD8E-C587F28F63D5}" presName="composite" presStyleCnt="0"/>
      <dgm:spPr/>
    </dgm:pt>
    <dgm:pt modelId="{50BAF49C-EAA1-4FAF-97EC-4ACDDCFF7A7D}" type="pres">
      <dgm:prSet presAssocID="{552BBEFD-7478-460A-AD8E-C587F28F63D5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A1ED2B0-3E95-45F3-976F-9A96461C7FF8}" type="pres">
      <dgm:prSet presAssocID="{552BBEFD-7478-460A-AD8E-C587F28F63D5}" presName="txShp" presStyleLbl="node1" presStyleIdx="1" presStyleCnt="4">
        <dgm:presLayoutVars>
          <dgm:bulletEnabled val="1"/>
        </dgm:presLayoutVars>
      </dgm:prSet>
      <dgm:spPr/>
    </dgm:pt>
    <dgm:pt modelId="{7BCE84AD-3D42-4A3D-88E5-074DC24ADCA7}" type="pres">
      <dgm:prSet presAssocID="{06DD01DE-CDE4-493F-8252-951D8E91661B}" presName="spacing" presStyleCnt="0"/>
      <dgm:spPr/>
    </dgm:pt>
    <dgm:pt modelId="{CB9F0A22-C2FF-46FC-8D94-CBAE4D9CBDD4}" type="pres">
      <dgm:prSet presAssocID="{00E04BD8-A4F6-4505-BFE5-F86770B00ABE}" presName="composite" presStyleCnt="0"/>
      <dgm:spPr/>
    </dgm:pt>
    <dgm:pt modelId="{35394B5D-90E0-4B40-80C1-A02A6CE45083}" type="pres">
      <dgm:prSet presAssocID="{00E04BD8-A4F6-4505-BFE5-F86770B00ABE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598AA53D-2AFC-45B0-9E58-D16B7175FB97}" type="pres">
      <dgm:prSet presAssocID="{00E04BD8-A4F6-4505-BFE5-F86770B00ABE}" presName="txShp" presStyleLbl="node1" presStyleIdx="2" presStyleCnt="4">
        <dgm:presLayoutVars>
          <dgm:bulletEnabled val="1"/>
        </dgm:presLayoutVars>
      </dgm:prSet>
      <dgm:spPr/>
    </dgm:pt>
    <dgm:pt modelId="{05624A39-9CB9-4ED3-B1D8-FF228707D1A8}" type="pres">
      <dgm:prSet presAssocID="{65688BD1-3998-4773-8408-93D52E5612F1}" presName="spacing" presStyleCnt="0"/>
      <dgm:spPr/>
    </dgm:pt>
    <dgm:pt modelId="{9AB35D45-3617-4D55-A089-8938FA35D17A}" type="pres">
      <dgm:prSet presAssocID="{4E9D9140-FEF1-4C77-A6C5-C0DB7FCBDBB7}" presName="composite" presStyleCnt="0"/>
      <dgm:spPr/>
    </dgm:pt>
    <dgm:pt modelId="{E47E4CF3-9383-4C6C-8557-7F8C7038CC47}" type="pres">
      <dgm:prSet presAssocID="{4E9D9140-FEF1-4C77-A6C5-C0DB7FCBDBB7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033C89E-AFE8-43E7-85F5-E7700EAEE0C2}" type="pres">
      <dgm:prSet presAssocID="{4E9D9140-FEF1-4C77-A6C5-C0DB7FCBDBB7}" presName="txShp" presStyleLbl="node1" presStyleIdx="3" presStyleCnt="4">
        <dgm:presLayoutVars>
          <dgm:bulletEnabled val="1"/>
        </dgm:presLayoutVars>
      </dgm:prSet>
      <dgm:spPr/>
    </dgm:pt>
  </dgm:ptLst>
  <dgm:cxnLst>
    <dgm:cxn modelId="{DBAA1053-E9C5-469A-8CEE-AA412F03BD07}" type="presOf" srcId="{00E04BD8-A4F6-4505-BFE5-F86770B00ABE}" destId="{598AA53D-2AFC-45B0-9E58-D16B7175FB97}" srcOrd="0" destOrd="0" presId="urn:microsoft.com/office/officeart/2005/8/layout/vList3"/>
    <dgm:cxn modelId="{7416CD59-C84F-49B2-8CF9-9C22BF8212BD}" srcId="{5CD3F4A9-345A-4BA3-98BE-F66F33314852}" destId="{B783861F-AF00-4BCE-9280-CF529A6EA6C1}" srcOrd="0" destOrd="0" parTransId="{68189E8C-3E4B-4907-B6EE-5D971603A1CF}" sibTransId="{9E97E4E3-5F8A-433E-9DED-5863E3F6A69B}"/>
    <dgm:cxn modelId="{7EA58F87-CC4E-40B1-8A1B-45EB73E1A0A6}" type="presOf" srcId="{4E9D9140-FEF1-4C77-A6C5-C0DB7FCBDBB7}" destId="{F033C89E-AFE8-43E7-85F5-E7700EAEE0C2}" srcOrd="0" destOrd="0" presId="urn:microsoft.com/office/officeart/2005/8/layout/vList3"/>
    <dgm:cxn modelId="{47F86695-5FD8-4B86-9EC7-0751A3356388}" type="presOf" srcId="{552BBEFD-7478-460A-AD8E-C587F28F63D5}" destId="{BA1ED2B0-3E95-45F3-976F-9A96461C7FF8}" srcOrd="0" destOrd="0" presId="urn:microsoft.com/office/officeart/2005/8/layout/vList3"/>
    <dgm:cxn modelId="{A19BAEB7-5396-4B3C-914D-4F622523D166}" srcId="{5CD3F4A9-345A-4BA3-98BE-F66F33314852}" destId="{552BBEFD-7478-460A-AD8E-C587F28F63D5}" srcOrd="1" destOrd="0" parTransId="{D1B4D4FF-062A-4231-B41D-8192BDA89B70}" sibTransId="{06DD01DE-CDE4-493F-8252-951D8E91661B}"/>
    <dgm:cxn modelId="{2E4A6FBA-DCDC-4DB6-8024-A2832268DAE6}" srcId="{5CD3F4A9-345A-4BA3-98BE-F66F33314852}" destId="{4E9D9140-FEF1-4C77-A6C5-C0DB7FCBDBB7}" srcOrd="3" destOrd="0" parTransId="{6CFDC729-5791-4D62-8FA5-C32C9586BD59}" sibTransId="{19A2404D-49A0-46AC-8C32-87749D417F49}"/>
    <dgm:cxn modelId="{0D4167E0-C394-4FD0-9017-816C606593FA}" type="presOf" srcId="{B783861F-AF00-4BCE-9280-CF529A6EA6C1}" destId="{4B454FB2-F27C-4054-ABD2-34D7A1155588}" srcOrd="0" destOrd="0" presId="urn:microsoft.com/office/officeart/2005/8/layout/vList3"/>
    <dgm:cxn modelId="{2AF314E4-476A-4C97-9CDD-BE96985F407F}" type="presOf" srcId="{5CD3F4A9-345A-4BA3-98BE-F66F33314852}" destId="{474BE2D8-227D-4524-AED7-BE5197987447}" srcOrd="0" destOrd="0" presId="urn:microsoft.com/office/officeart/2005/8/layout/vList3"/>
    <dgm:cxn modelId="{AB37A4E9-A9C2-4C02-9A0E-968160F5B160}" srcId="{5CD3F4A9-345A-4BA3-98BE-F66F33314852}" destId="{00E04BD8-A4F6-4505-BFE5-F86770B00ABE}" srcOrd="2" destOrd="0" parTransId="{71C5205D-CF20-41BB-8336-DBC75AB47B8E}" sibTransId="{65688BD1-3998-4773-8408-93D52E5612F1}"/>
    <dgm:cxn modelId="{9C212C40-3778-4168-A0E1-EAD4A5856D4D}" type="presParOf" srcId="{474BE2D8-227D-4524-AED7-BE5197987447}" destId="{A5F1106F-4870-4668-BAEB-5566ABEB5FFF}" srcOrd="0" destOrd="0" presId="urn:microsoft.com/office/officeart/2005/8/layout/vList3"/>
    <dgm:cxn modelId="{9F8FD691-8061-4A0A-BD04-BD79E9141F4C}" type="presParOf" srcId="{A5F1106F-4870-4668-BAEB-5566ABEB5FFF}" destId="{63D13C7B-4212-4F26-B38F-0BC6171477D4}" srcOrd="0" destOrd="0" presId="urn:microsoft.com/office/officeart/2005/8/layout/vList3"/>
    <dgm:cxn modelId="{BFFB18BE-FCF3-44F2-93E7-8C29775064D4}" type="presParOf" srcId="{A5F1106F-4870-4668-BAEB-5566ABEB5FFF}" destId="{4B454FB2-F27C-4054-ABD2-34D7A1155588}" srcOrd="1" destOrd="0" presId="urn:microsoft.com/office/officeart/2005/8/layout/vList3"/>
    <dgm:cxn modelId="{1A1DA88A-385F-41AB-9E83-354E7D3D0C11}" type="presParOf" srcId="{474BE2D8-227D-4524-AED7-BE5197987447}" destId="{CCC10E7C-EB7B-4BE0-AC4F-6870908FE754}" srcOrd="1" destOrd="0" presId="urn:microsoft.com/office/officeart/2005/8/layout/vList3"/>
    <dgm:cxn modelId="{6E83E7A7-F9A7-41AF-BFCF-A9DC4D5DB394}" type="presParOf" srcId="{474BE2D8-227D-4524-AED7-BE5197987447}" destId="{5E226717-1B34-4F69-9286-91E758092E97}" srcOrd="2" destOrd="0" presId="urn:microsoft.com/office/officeart/2005/8/layout/vList3"/>
    <dgm:cxn modelId="{05180FA7-5337-406F-BFA3-866F3811E107}" type="presParOf" srcId="{5E226717-1B34-4F69-9286-91E758092E97}" destId="{50BAF49C-EAA1-4FAF-97EC-4ACDDCFF7A7D}" srcOrd="0" destOrd="0" presId="urn:microsoft.com/office/officeart/2005/8/layout/vList3"/>
    <dgm:cxn modelId="{F9F5D566-2599-449E-B62A-0542BFAEC46D}" type="presParOf" srcId="{5E226717-1B34-4F69-9286-91E758092E97}" destId="{BA1ED2B0-3E95-45F3-976F-9A96461C7FF8}" srcOrd="1" destOrd="0" presId="urn:microsoft.com/office/officeart/2005/8/layout/vList3"/>
    <dgm:cxn modelId="{8C4A14D9-B517-496E-80EA-8939AB51C541}" type="presParOf" srcId="{474BE2D8-227D-4524-AED7-BE5197987447}" destId="{7BCE84AD-3D42-4A3D-88E5-074DC24ADCA7}" srcOrd="3" destOrd="0" presId="urn:microsoft.com/office/officeart/2005/8/layout/vList3"/>
    <dgm:cxn modelId="{A0258139-57CB-4CF1-8414-64D344022B08}" type="presParOf" srcId="{474BE2D8-227D-4524-AED7-BE5197987447}" destId="{CB9F0A22-C2FF-46FC-8D94-CBAE4D9CBDD4}" srcOrd="4" destOrd="0" presId="urn:microsoft.com/office/officeart/2005/8/layout/vList3"/>
    <dgm:cxn modelId="{C55C582C-5D21-4135-A777-03D44F59AE46}" type="presParOf" srcId="{CB9F0A22-C2FF-46FC-8D94-CBAE4D9CBDD4}" destId="{35394B5D-90E0-4B40-80C1-A02A6CE45083}" srcOrd="0" destOrd="0" presId="urn:microsoft.com/office/officeart/2005/8/layout/vList3"/>
    <dgm:cxn modelId="{E74B8BA6-5F8B-47B7-9E5A-A386825A0535}" type="presParOf" srcId="{CB9F0A22-C2FF-46FC-8D94-CBAE4D9CBDD4}" destId="{598AA53D-2AFC-45B0-9E58-D16B7175FB97}" srcOrd="1" destOrd="0" presId="urn:microsoft.com/office/officeart/2005/8/layout/vList3"/>
    <dgm:cxn modelId="{D069E902-79BA-4DFA-945E-6CD25C8E837B}" type="presParOf" srcId="{474BE2D8-227D-4524-AED7-BE5197987447}" destId="{05624A39-9CB9-4ED3-B1D8-FF228707D1A8}" srcOrd="5" destOrd="0" presId="urn:microsoft.com/office/officeart/2005/8/layout/vList3"/>
    <dgm:cxn modelId="{93A37D60-60D5-492D-8C77-16AF9D763A12}" type="presParOf" srcId="{474BE2D8-227D-4524-AED7-BE5197987447}" destId="{9AB35D45-3617-4D55-A089-8938FA35D17A}" srcOrd="6" destOrd="0" presId="urn:microsoft.com/office/officeart/2005/8/layout/vList3"/>
    <dgm:cxn modelId="{A4D5693E-2817-4F27-BB0B-F8F2411A5837}" type="presParOf" srcId="{9AB35D45-3617-4D55-A089-8938FA35D17A}" destId="{E47E4CF3-9383-4C6C-8557-7F8C7038CC47}" srcOrd="0" destOrd="0" presId="urn:microsoft.com/office/officeart/2005/8/layout/vList3"/>
    <dgm:cxn modelId="{952E8077-6312-4CE6-ACCF-DB5580523DF1}" type="presParOf" srcId="{9AB35D45-3617-4D55-A089-8938FA35D17A}" destId="{F033C89E-AFE8-43E7-85F5-E7700EAEE0C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2B8D03-F767-499C-9099-6F26FD4F7E5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76994A6A-AB73-46B0-9CE0-CFDE331D5E1C}">
      <dgm:prSet phldrT="[Texto]"/>
      <dgm:spPr/>
      <dgm:t>
        <a:bodyPr/>
        <a:lstStyle/>
        <a:p>
          <a:r>
            <a:rPr lang="es-CL" b="0" u="none" dirty="0"/>
            <a:t>Definir los </a:t>
          </a:r>
          <a:r>
            <a:rPr lang="es-ES_tradnl" b="0" u="none" dirty="0"/>
            <a:t>aspectos a controlar de calidad</a:t>
          </a:r>
          <a:r>
            <a:rPr lang="es-CL" b="0" u="none" dirty="0"/>
            <a:t> (</a:t>
          </a:r>
          <a:r>
            <a:rPr lang="es-ES_tradnl" b="0" u="none" dirty="0"/>
            <a:t>describir en </a:t>
          </a:r>
          <a:r>
            <a:rPr lang="es-ES_tradnl" b="0" u="none" dirty="0" err="1"/>
            <a:t>qu</a:t>
          </a:r>
          <a:r>
            <a:rPr lang="es-CL" b="0" u="none" dirty="0"/>
            <a:t>é consistirán)</a:t>
          </a:r>
        </a:p>
      </dgm:t>
    </dgm:pt>
    <dgm:pt modelId="{619DF441-94FB-4133-8EA9-B254E6A12AA8}" type="parTrans" cxnId="{ABE96279-3BA1-4169-B086-C216785B357A}">
      <dgm:prSet/>
      <dgm:spPr/>
      <dgm:t>
        <a:bodyPr/>
        <a:lstStyle/>
        <a:p>
          <a:endParaRPr lang="es-CL"/>
        </a:p>
      </dgm:t>
    </dgm:pt>
    <dgm:pt modelId="{83B27F45-94DA-4833-BB05-7C5A21BC6A70}" type="sibTrans" cxnId="{ABE96279-3BA1-4169-B086-C216785B357A}">
      <dgm:prSet/>
      <dgm:spPr/>
      <dgm:t>
        <a:bodyPr/>
        <a:lstStyle/>
        <a:p>
          <a:endParaRPr lang="es-CL"/>
        </a:p>
      </dgm:t>
    </dgm:pt>
    <dgm:pt modelId="{93C08F64-2FC3-4D8F-B7AD-5FA8A7821C4C}">
      <dgm:prSet phldrT="[Texto]"/>
      <dgm:spPr/>
      <dgm:t>
        <a:bodyPr/>
        <a:lstStyle/>
        <a:p>
          <a:r>
            <a:rPr lang="es-CL" b="0" u="sng" dirty="0"/>
            <a:t>I</a:t>
          </a:r>
          <a:r>
            <a:rPr lang="es-ES_tradnl" b="0" u="none" dirty="0" err="1"/>
            <a:t>dentificar</a:t>
          </a:r>
          <a:r>
            <a:rPr lang="es-ES_tradnl" b="0" u="none" dirty="0"/>
            <a:t> las fechas</a:t>
          </a:r>
          <a:r>
            <a:rPr lang="es-CL" b="0" u="none" dirty="0"/>
            <a:t> </a:t>
          </a:r>
          <a:r>
            <a:rPr lang="es-ES_tradnl" b="0" u="none" dirty="0"/>
            <a:t>en que actuar</a:t>
          </a:r>
          <a:r>
            <a:rPr lang="es-CL" b="0" u="none" dirty="0"/>
            <a:t>á</a:t>
          </a:r>
          <a:r>
            <a:rPr lang="es-ES_tradnl" b="0" u="none" dirty="0"/>
            <a:t>n, lo que implica generar una</a:t>
          </a:r>
          <a:r>
            <a:rPr lang="es-CL" b="0" u="none" dirty="0"/>
            <a:t> </a:t>
          </a:r>
          <a:r>
            <a:rPr lang="es-ES_tradnl" b="0" u="none" dirty="0" err="1"/>
            <a:t>calendarizaci</a:t>
          </a:r>
          <a:r>
            <a:rPr lang="es-CL" b="0" u="none" dirty="0" err="1"/>
            <a:t>ó</a:t>
          </a:r>
          <a:r>
            <a:rPr lang="pt-PT" b="0" u="none" dirty="0"/>
            <a:t>n de actividades</a:t>
          </a:r>
          <a:r>
            <a:rPr lang="es-CL" b="0" u="none" dirty="0"/>
            <a:t> y carta </a:t>
          </a:r>
          <a:r>
            <a:rPr lang="es-CL" b="0" u="none" dirty="0" err="1"/>
            <a:t>gantt</a:t>
          </a:r>
          <a:r>
            <a:rPr lang="es-CL" b="0" u="none" dirty="0"/>
            <a:t>. </a:t>
          </a:r>
        </a:p>
      </dgm:t>
    </dgm:pt>
    <dgm:pt modelId="{59903E20-EF59-456F-81B5-28A535EF13D0}" type="parTrans" cxnId="{C8295814-57EF-4779-A09E-69C0F17D9969}">
      <dgm:prSet/>
      <dgm:spPr/>
      <dgm:t>
        <a:bodyPr/>
        <a:lstStyle/>
        <a:p>
          <a:endParaRPr lang="es-CL"/>
        </a:p>
      </dgm:t>
    </dgm:pt>
    <dgm:pt modelId="{0CA655BA-01C2-4DA3-A1C9-3E14F0DAB1FE}" type="sibTrans" cxnId="{C8295814-57EF-4779-A09E-69C0F17D9969}">
      <dgm:prSet/>
      <dgm:spPr/>
      <dgm:t>
        <a:bodyPr/>
        <a:lstStyle/>
        <a:p>
          <a:endParaRPr lang="es-CL"/>
        </a:p>
      </dgm:t>
    </dgm:pt>
    <dgm:pt modelId="{70B730FE-A9A3-4E82-B18D-00D830D5F279}">
      <dgm:prSet phldrT="[Texto]"/>
      <dgm:spPr/>
      <dgm:t>
        <a:bodyPr/>
        <a:lstStyle/>
        <a:p>
          <a:r>
            <a:rPr lang="es-ES_tradnl" b="1" dirty="0"/>
            <a:t>Generar la documentación asociada al rol</a:t>
          </a:r>
          <a:r>
            <a:rPr lang="pt-PT" dirty="0"/>
            <a:t>.</a:t>
          </a:r>
          <a:endParaRPr lang="es-CL" dirty="0"/>
        </a:p>
      </dgm:t>
    </dgm:pt>
    <dgm:pt modelId="{31A8DD38-5C6F-4D4E-AF3C-0210CF4217DC}" type="parTrans" cxnId="{6AE1DF27-3B44-41C4-8AA2-3C6CBD07C5FF}">
      <dgm:prSet/>
      <dgm:spPr/>
      <dgm:t>
        <a:bodyPr/>
        <a:lstStyle/>
        <a:p>
          <a:endParaRPr lang="es-CL"/>
        </a:p>
      </dgm:t>
    </dgm:pt>
    <dgm:pt modelId="{0FB7D6FD-3807-487F-A4C0-6603536EE4E2}" type="sibTrans" cxnId="{6AE1DF27-3B44-41C4-8AA2-3C6CBD07C5FF}">
      <dgm:prSet/>
      <dgm:spPr/>
      <dgm:t>
        <a:bodyPr/>
        <a:lstStyle/>
        <a:p>
          <a:endParaRPr lang="es-CL"/>
        </a:p>
      </dgm:t>
    </dgm:pt>
    <dgm:pt modelId="{33E7B6A2-BC70-45F9-BA1B-7154E0315A16}">
      <dgm:prSet phldrT="[Texto]"/>
      <dgm:spPr/>
      <dgm:t>
        <a:bodyPr/>
        <a:lstStyle/>
        <a:p>
          <a:r>
            <a:rPr lang="pt-PT" b="1" dirty="0"/>
            <a:t>Determinar que m</a:t>
          </a:r>
          <a:r>
            <a:rPr lang="es-CL" b="1" dirty="0"/>
            <a:t>é</a:t>
          </a:r>
          <a:r>
            <a:rPr lang="pt-PT" b="1" dirty="0"/>
            <a:t>tricas usar</a:t>
          </a:r>
          <a:r>
            <a:rPr lang="es-CL" b="1" dirty="0"/>
            <a:t>á</a:t>
          </a:r>
          <a:r>
            <a:rPr lang="es-ES_tradnl" b="1" dirty="0"/>
            <a:t>n para evaluar o determinar la efectividad o control de la calidad respecto </a:t>
          </a:r>
          <a:r>
            <a:rPr lang="es-CL" b="1" dirty="0"/>
            <a:t> </a:t>
          </a:r>
          <a:r>
            <a:rPr lang="es-ES_tradnl" b="1" dirty="0"/>
            <a:t>del desarrollo, del proyecto y </a:t>
          </a:r>
          <a:r>
            <a:rPr lang="es-CL" b="1" dirty="0"/>
            <a:t>  </a:t>
          </a:r>
          <a:r>
            <a:rPr lang="es-ES_tradnl" b="1" dirty="0"/>
            <a:t>producto.</a:t>
          </a:r>
          <a:endParaRPr lang="es-CL" dirty="0"/>
        </a:p>
      </dgm:t>
    </dgm:pt>
    <dgm:pt modelId="{E8F51065-78E9-4147-A17A-836EAFFA9F0B}" type="parTrans" cxnId="{0F6EB099-E3E6-4730-A177-C9744B895FFD}">
      <dgm:prSet/>
      <dgm:spPr/>
      <dgm:t>
        <a:bodyPr/>
        <a:lstStyle/>
        <a:p>
          <a:endParaRPr lang="es-CL"/>
        </a:p>
      </dgm:t>
    </dgm:pt>
    <dgm:pt modelId="{FCDD0CE9-6795-47C2-BB14-4B1743294E6E}" type="sibTrans" cxnId="{0F6EB099-E3E6-4730-A177-C9744B895FFD}">
      <dgm:prSet/>
      <dgm:spPr/>
      <dgm:t>
        <a:bodyPr/>
        <a:lstStyle/>
        <a:p>
          <a:endParaRPr lang="es-CL"/>
        </a:p>
      </dgm:t>
    </dgm:pt>
    <dgm:pt modelId="{2FAC2C0F-ECF4-420F-BF47-44F0F2A9835A}">
      <dgm:prSet phldrT="[Texto]"/>
      <dgm:spPr/>
      <dgm:t>
        <a:bodyPr/>
        <a:lstStyle/>
        <a:p>
          <a:r>
            <a:rPr lang="es-ES_tradnl" dirty="0"/>
            <a:t>Plantillas para registro reuniones o acuerdos con equipo y otros gestores de Calidad</a:t>
          </a:r>
          <a:endParaRPr lang="es-CL" dirty="0"/>
        </a:p>
      </dgm:t>
    </dgm:pt>
    <dgm:pt modelId="{354FD6D0-0841-4293-A7E5-6311808A3F81}" type="parTrans" cxnId="{FDE8FC71-82E5-48AD-82D5-3A977DD5CAFC}">
      <dgm:prSet/>
      <dgm:spPr/>
      <dgm:t>
        <a:bodyPr/>
        <a:lstStyle/>
        <a:p>
          <a:endParaRPr lang="es-CL"/>
        </a:p>
      </dgm:t>
    </dgm:pt>
    <dgm:pt modelId="{720DB7DA-A4D5-406F-9806-C73D546A1023}" type="sibTrans" cxnId="{FDE8FC71-82E5-48AD-82D5-3A977DD5CAFC}">
      <dgm:prSet/>
      <dgm:spPr/>
      <dgm:t>
        <a:bodyPr/>
        <a:lstStyle/>
        <a:p>
          <a:endParaRPr lang="es-CL"/>
        </a:p>
      </dgm:t>
    </dgm:pt>
    <dgm:pt modelId="{C988D370-AE0A-44B6-A9D1-CA3E26CE4D44}">
      <dgm:prSet/>
      <dgm:spPr/>
      <dgm:t>
        <a:bodyPr/>
        <a:lstStyle/>
        <a:p>
          <a:r>
            <a:rPr lang="es-ES_tradnl" b="1"/>
            <a:t>Usar Herramienta.</a:t>
          </a:r>
          <a:endParaRPr lang="es-ES_tradnl" b="1" dirty="0"/>
        </a:p>
      </dgm:t>
    </dgm:pt>
    <dgm:pt modelId="{D5F88886-5E36-4499-AF7F-705C46473923}" type="parTrans" cxnId="{4AD67A39-BE19-4012-990C-D88EE48EB3C7}">
      <dgm:prSet/>
      <dgm:spPr/>
      <dgm:t>
        <a:bodyPr/>
        <a:lstStyle/>
        <a:p>
          <a:endParaRPr lang="es-CL"/>
        </a:p>
      </dgm:t>
    </dgm:pt>
    <dgm:pt modelId="{7D97E2BB-C6CF-4DB5-8A2A-EC92657C550E}" type="sibTrans" cxnId="{4AD67A39-BE19-4012-990C-D88EE48EB3C7}">
      <dgm:prSet/>
      <dgm:spPr/>
      <dgm:t>
        <a:bodyPr/>
        <a:lstStyle/>
        <a:p>
          <a:endParaRPr lang="es-CL"/>
        </a:p>
      </dgm:t>
    </dgm:pt>
    <dgm:pt modelId="{9472EC53-3E9A-4A2C-B45A-BE2ADB5E0452}" type="pres">
      <dgm:prSet presAssocID="{652B8D03-F767-499C-9099-6F26FD4F7E5C}" presName="diagram" presStyleCnt="0">
        <dgm:presLayoutVars>
          <dgm:dir/>
          <dgm:resizeHandles val="exact"/>
        </dgm:presLayoutVars>
      </dgm:prSet>
      <dgm:spPr/>
    </dgm:pt>
    <dgm:pt modelId="{84495224-B406-4B51-90A6-F7635E0D6CEB}" type="pres">
      <dgm:prSet presAssocID="{76994A6A-AB73-46B0-9CE0-CFDE331D5E1C}" presName="node" presStyleLbl="node1" presStyleIdx="0" presStyleCnt="6">
        <dgm:presLayoutVars>
          <dgm:bulletEnabled val="1"/>
        </dgm:presLayoutVars>
      </dgm:prSet>
      <dgm:spPr/>
    </dgm:pt>
    <dgm:pt modelId="{493F774A-F1DA-4AA9-B0E9-CA94A4F02F97}" type="pres">
      <dgm:prSet presAssocID="{83B27F45-94DA-4833-BB05-7C5A21BC6A70}" presName="sibTrans" presStyleCnt="0"/>
      <dgm:spPr/>
    </dgm:pt>
    <dgm:pt modelId="{538DDC24-77CB-4AA2-9FCF-5261B5763961}" type="pres">
      <dgm:prSet presAssocID="{93C08F64-2FC3-4D8F-B7AD-5FA8A7821C4C}" presName="node" presStyleLbl="node1" presStyleIdx="1" presStyleCnt="6">
        <dgm:presLayoutVars>
          <dgm:bulletEnabled val="1"/>
        </dgm:presLayoutVars>
      </dgm:prSet>
      <dgm:spPr/>
    </dgm:pt>
    <dgm:pt modelId="{16055C94-9AF6-422C-8F26-24505FF69564}" type="pres">
      <dgm:prSet presAssocID="{0CA655BA-01C2-4DA3-A1C9-3E14F0DAB1FE}" presName="sibTrans" presStyleCnt="0"/>
      <dgm:spPr/>
    </dgm:pt>
    <dgm:pt modelId="{F764E8DC-6F9C-4638-96DC-9CDDB6F1BBD4}" type="pres">
      <dgm:prSet presAssocID="{70B730FE-A9A3-4E82-B18D-00D830D5F279}" presName="node" presStyleLbl="node1" presStyleIdx="2" presStyleCnt="6">
        <dgm:presLayoutVars>
          <dgm:bulletEnabled val="1"/>
        </dgm:presLayoutVars>
      </dgm:prSet>
      <dgm:spPr/>
    </dgm:pt>
    <dgm:pt modelId="{D9FC564D-2FAE-422D-A899-31476384291B}" type="pres">
      <dgm:prSet presAssocID="{0FB7D6FD-3807-487F-A4C0-6603536EE4E2}" presName="sibTrans" presStyleCnt="0"/>
      <dgm:spPr/>
    </dgm:pt>
    <dgm:pt modelId="{137AD314-50A3-4D7B-94B9-ED5AEA8E399D}" type="pres">
      <dgm:prSet presAssocID="{33E7B6A2-BC70-45F9-BA1B-7154E0315A16}" presName="node" presStyleLbl="node1" presStyleIdx="3" presStyleCnt="6">
        <dgm:presLayoutVars>
          <dgm:bulletEnabled val="1"/>
        </dgm:presLayoutVars>
      </dgm:prSet>
      <dgm:spPr/>
    </dgm:pt>
    <dgm:pt modelId="{1A89540D-DC68-40F0-AF5C-EA1D7C379733}" type="pres">
      <dgm:prSet presAssocID="{FCDD0CE9-6795-47C2-BB14-4B1743294E6E}" presName="sibTrans" presStyleCnt="0"/>
      <dgm:spPr/>
    </dgm:pt>
    <dgm:pt modelId="{1CEE0695-3132-4038-8A15-9A3AB9D1C30C}" type="pres">
      <dgm:prSet presAssocID="{C988D370-AE0A-44B6-A9D1-CA3E26CE4D44}" presName="node" presStyleLbl="node1" presStyleIdx="4" presStyleCnt="6">
        <dgm:presLayoutVars>
          <dgm:bulletEnabled val="1"/>
        </dgm:presLayoutVars>
      </dgm:prSet>
      <dgm:spPr/>
    </dgm:pt>
    <dgm:pt modelId="{0A6A0E46-4970-4A20-AC11-429DC0C89B54}" type="pres">
      <dgm:prSet presAssocID="{7D97E2BB-C6CF-4DB5-8A2A-EC92657C550E}" presName="sibTrans" presStyleCnt="0"/>
      <dgm:spPr/>
    </dgm:pt>
    <dgm:pt modelId="{9F2D0AE8-BCC2-4BA0-8953-F25E7FCDBF8C}" type="pres">
      <dgm:prSet presAssocID="{2FAC2C0F-ECF4-420F-BF47-44F0F2A9835A}" presName="node" presStyleLbl="node1" presStyleIdx="5" presStyleCnt="6">
        <dgm:presLayoutVars>
          <dgm:bulletEnabled val="1"/>
        </dgm:presLayoutVars>
      </dgm:prSet>
      <dgm:spPr/>
    </dgm:pt>
  </dgm:ptLst>
  <dgm:cxnLst>
    <dgm:cxn modelId="{C8295814-57EF-4779-A09E-69C0F17D9969}" srcId="{652B8D03-F767-499C-9099-6F26FD4F7E5C}" destId="{93C08F64-2FC3-4D8F-B7AD-5FA8A7821C4C}" srcOrd="1" destOrd="0" parTransId="{59903E20-EF59-456F-81B5-28A535EF13D0}" sibTransId="{0CA655BA-01C2-4DA3-A1C9-3E14F0DAB1FE}"/>
    <dgm:cxn modelId="{BBB00021-CA35-4670-BC16-9C3853F450BB}" type="presOf" srcId="{C988D370-AE0A-44B6-A9D1-CA3E26CE4D44}" destId="{1CEE0695-3132-4038-8A15-9A3AB9D1C30C}" srcOrd="0" destOrd="0" presId="urn:microsoft.com/office/officeart/2005/8/layout/default"/>
    <dgm:cxn modelId="{6AE1DF27-3B44-41C4-8AA2-3C6CBD07C5FF}" srcId="{652B8D03-F767-499C-9099-6F26FD4F7E5C}" destId="{70B730FE-A9A3-4E82-B18D-00D830D5F279}" srcOrd="2" destOrd="0" parTransId="{31A8DD38-5C6F-4D4E-AF3C-0210CF4217DC}" sibTransId="{0FB7D6FD-3807-487F-A4C0-6603536EE4E2}"/>
    <dgm:cxn modelId="{6E2AE635-A47F-40CB-B05C-953C4A72D5BA}" type="presOf" srcId="{2FAC2C0F-ECF4-420F-BF47-44F0F2A9835A}" destId="{9F2D0AE8-BCC2-4BA0-8953-F25E7FCDBF8C}" srcOrd="0" destOrd="0" presId="urn:microsoft.com/office/officeart/2005/8/layout/default"/>
    <dgm:cxn modelId="{4AD67A39-BE19-4012-990C-D88EE48EB3C7}" srcId="{652B8D03-F767-499C-9099-6F26FD4F7E5C}" destId="{C988D370-AE0A-44B6-A9D1-CA3E26CE4D44}" srcOrd="4" destOrd="0" parTransId="{D5F88886-5E36-4499-AF7F-705C46473923}" sibTransId="{7D97E2BB-C6CF-4DB5-8A2A-EC92657C550E}"/>
    <dgm:cxn modelId="{0D10893C-134A-4D9F-B5F7-D2894E4ABC98}" type="presOf" srcId="{76994A6A-AB73-46B0-9CE0-CFDE331D5E1C}" destId="{84495224-B406-4B51-90A6-F7635E0D6CEB}" srcOrd="0" destOrd="0" presId="urn:microsoft.com/office/officeart/2005/8/layout/default"/>
    <dgm:cxn modelId="{E2C1495D-2D13-4713-B51F-8BD72F445BDA}" type="presOf" srcId="{70B730FE-A9A3-4E82-B18D-00D830D5F279}" destId="{F764E8DC-6F9C-4638-96DC-9CDDB6F1BBD4}" srcOrd="0" destOrd="0" presId="urn:microsoft.com/office/officeart/2005/8/layout/default"/>
    <dgm:cxn modelId="{FDE8FC71-82E5-48AD-82D5-3A977DD5CAFC}" srcId="{652B8D03-F767-499C-9099-6F26FD4F7E5C}" destId="{2FAC2C0F-ECF4-420F-BF47-44F0F2A9835A}" srcOrd="5" destOrd="0" parTransId="{354FD6D0-0841-4293-A7E5-6311808A3F81}" sibTransId="{720DB7DA-A4D5-406F-9806-C73D546A1023}"/>
    <dgm:cxn modelId="{ABE96279-3BA1-4169-B086-C216785B357A}" srcId="{652B8D03-F767-499C-9099-6F26FD4F7E5C}" destId="{76994A6A-AB73-46B0-9CE0-CFDE331D5E1C}" srcOrd="0" destOrd="0" parTransId="{619DF441-94FB-4133-8EA9-B254E6A12AA8}" sibTransId="{83B27F45-94DA-4833-BB05-7C5A21BC6A70}"/>
    <dgm:cxn modelId="{0F6EB099-E3E6-4730-A177-C9744B895FFD}" srcId="{652B8D03-F767-499C-9099-6F26FD4F7E5C}" destId="{33E7B6A2-BC70-45F9-BA1B-7154E0315A16}" srcOrd="3" destOrd="0" parTransId="{E8F51065-78E9-4147-A17A-836EAFFA9F0B}" sibTransId="{FCDD0CE9-6795-47C2-BB14-4B1743294E6E}"/>
    <dgm:cxn modelId="{58AB36A5-022A-43A6-B0AC-384B51D8C5D7}" type="presOf" srcId="{93C08F64-2FC3-4D8F-B7AD-5FA8A7821C4C}" destId="{538DDC24-77CB-4AA2-9FCF-5261B5763961}" srcOrd="0" destOrd="0" presId="urn:microsoft.com/office/officeart/2005/8/layout/default"/>
    <dgm:cxn modelId="{177AC1AB-D1B6-4234-BF16-448A9E0B30F1}" type="presOf" srcId="{33E7B6A2-BC70-45F9-BA1B-7154E0315A16}" destId="{137AD314-50A3-4D7B-94B9-ED5AEA8E399D}" srcOrd="0" destOrd="0" presId="urn:microsoft.com/office/officeart/2005/8/layout/default"/>
    <dgm:cxn modelId="{57BF76EC-7754-42B5-B792-BAC444E2499C}" type="presOf" srcId="{652B8D03-F767-499C-9099-6F26FD4F7E5C}" destId="{9472EC53-3E9A-4A2C-B45A-BE2ADB5E0452}" srcOrd="0" destOrd="0" presId="urn:microsoft.com/office/officeart/2005/8/layout/default"/>
    <dgm:cxn modelId="{4736B866-B5AC-4661-BE69-92FA78AD2EA9}" type="presParOf" srcId="{9472EC53-3E9A-4A2C-B45A-BE2ADB5E0452}" destId="{84495224-B406-4B51-90A6-F7635E0D6CEB}" srcOrd="0" destOrd="0" presId="urn:microsoft.com/office/officeart/2005/8/layout/default"/>
    <dgm:cxn modelId="{40400857-D1B0-415A-8FA8-B17547EAC8EC}" type="presParOf" srcId="{9472EC53-3E9A-4A2C-B45A-BE2ADB5E0452}" destId="{493F774A-F1DA-4AA9-B0E9-CA94A4F02F97}" srcOrd="1" destOrd="0" presId="urn:microsoft.com/office/officeart/2005/8/layout/default"/>
    <dgm:cxn modelId="{56DF0EA6-21F8-4696-B144-83F6C079EC24}" type="presParOf" srcId="{9472EC53-3E9A-4A2C-B45A-BE2ADB5E0452}" destId="{538DDC24-77CB-4AA2-9FCF-5261B5763961}" srcOrd="2" destOrd="0" presId="urn:microsoft.com/office/officeart/2005/8/layout/default"/>
    <dgm:cxn modelId="{42813E21-5FCE-4571-906E-D6D5F7B9A16F}" type="presParOf" srcId="{9472EC53-3E9A-4A2C-B45A-BE2ADB5E0452}" destId="{16055C94-9AF6-422C-8F26-24505FF69564}" srcOrd="3" destOrd="0" presId="urn:microsoft.com/office/officeart/2005/8/layout/default"/>
    <dgm:cxn modelId="{B765959E-9785-4650-BCB0-0C3AA83519CE}" type="presParOf" srcId="{9472EC53-3E9A-4A2C-B45A-BE2ADB5E0452}" destId="{F764E8DC-6F9C-4638-96DC-9CDDB6F1BBD4}" srcOrd="4" destOrd="0" presId="urn:microsoft.com/office/officeart/2005/8/layout/default"/>
    <dgm:cxn modelId="{BD53DD48-26B7-48FB-A064-D0D427E41B51}" type="presParOf" srcId="{9472EC53-3E9A-4A2C-B45A-BE2ADB5E0452}" destId="{D9FC564D-2FAE-422D-A899-31476384291B}" srcOrd="5" destOrd="0" presId="urn:microsoft.com/office/officeart/2005/8/layout/default"/>
    <dgm:cxn modelId="{F8FE6896-EBBC-4005-B360-1BFB60C004EC}" type="presParOf" srcId="{9472EC53-3E9A-4A2C-B45A-BE2ADB5E0452}" destId="{137AD314-50A3-4D7B-94B9-ED5AEA8E399D}" srcOrd="6" destOrd="0" presId="urn:microsoft.com/office/officeart/2005/8/layout/default"/>
    <dgm:cxn modelId="{438354AB-0F87-4293-8348-07D7946D1771}" type="presParOf" srcId="{9472EC53-3E9A-4A2C-B45A-BE2ADB5E0452}" destId="{1A89540D-DC68-40F0-AF5C-EA1D7C379733}" srcOrd="7" destOrd="0" presId="urn:microsoft.com/office/officeart/2005/8/layout/default"/>
    <dgm:cxn modelId="{3BBEFD64-15D0-4AAD-A034-695452CE7C27}" type="presParOf" srcId="{9472EC53-3E9A-4A2C-B45A-BE2ADB5E0452}" destId="{1CEE0695-3132-4038-8A15-9A3AB9D1C30C}" srcOrd="8" destOrd="0" presId="urn:microsoft.com/office/officeart/2005/8/layout/default"/>
    <dgm:cxn modelId="{CB23B7FD-B3EF-45F5-9F6C-CBC527087EF6}" type="presParOf" srcId="{9472EC53-3E9A-4A2C-B45A-BE2ADB5E0452}" destId="{0A6A0E46-4970-4A20-AC11-429DC0C89B54}" srcOrd="9" destOrd="0" presId="urn:microsoft.com/office/officeart/2005/8/layout/default"/>
    <dgm:cxn modelId="{5197FE70-5C51-41A1-B5D8-522B0C8B1514}" type="presParOf" srcId="{9472EC53-3E9A-4A2C-B45A-BE2ADB5E0452}" destId="{9F2D0AE8-BCC2-4BA0-8953-F25E7FCDBF8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A00D7-41C6-4AB4-9B5F-8CD41C2DC2D2}">
      <dsp:nvSpPr>
        <dsp:cNvPr id="0" name=""/>
        <dsp:cNvSpPr/>
      </dsp:nvSpPr>
      <dsp:spPr>
        <a:xfrm>
          <a:off x="0" y="2452839"/>
          <a:ext cx="6096000" cy="16093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Otras tareas:</a:t>
          </a:r>
        </a:p>
      </dsp:txBody>
      <dsp:txXfrm>
        <a:off x="0" y="2452839"/>
        <a:ext cx="6096000" cy="869037"/>
      </dsp:txXfrm>
    </dsp:sp>
    <dsp:sp modelId="{52E39D9C-D06D-493F-8E47-8CA4B4E976AF}">
      <dsp:nvSpPr>
        <dsp:cNvPr id="0" name=""/>
        <dsp:cNvSpPr/>
      </dsp:nvSpPr>
      <dsp:spPr>
        <a:xfrm>
          <a:off x="2976" y="3289689"/>
          <a:ext cx="2030015" cy="74029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Generar documentación concerniente al rol.</a:t>
          </a:r>
          <a:endParaRPr lang="es-CL" sz="1400" kern="1200" dirty="0"/>
        </a:p>
      </dsp:txBody>
      <dsp:txXfrm>
        <a:off x="2976" y="3289689"/>
        <a:ext cx="2030015" cy="740290"/>
      </dsp:txXfrm>
    </dsp:sp>
    <dsp:sp modelId="{D911B262-0275-411F-80F6-837DA152451D}">
      <dsp:nvSpPr>
        <dsp:cNvPr id="0" name=""/>
        <dsp:cNvSpPr/>
      </dsp:nvSpPr>
      <dsp:spPr>
        <a:xfrm>
          <a:off x="2032992" y="3289689"/>
          <a:ext cx="2030015" cy="740290"/>
        </a:xfrm>
        <a:prstGeom prst="rect">
          <a:avLst/>
        </a:prstGeom>
        <a:solidFill>
          <a:schemeClr val="accent3">
            <a:tint val="40000"/>
            <a:alpha val="90000"/>
            <a:hueOff val="2679213"/>
            <a:satOff val="-3448"/>
            <a:lumOff val="-26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679213"/>
              <a:satOff val="-3448"/>
              <a:lumOff val="-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Mantener plantillas de reuniones con equipo, otros l</a:t>
          </a:r>
          <a:r>
            <a:rPr lang="es-CL" sz="1400" kern="1200" dirty="0"/>
            <a:t>í</a:t>
          </a:r>
          <a:r>
            <a:rPr lang="da-DK" sz="1400" kern="1200" dirty="0"/>
            <a:t>deres, y/o cliente.</a:t>
          </a:r>
        </a:p>
      </dsp:txBody>
      <dsp:txXfrm>
        <a:off x="2032992" y="3289689"/>
        <a:ext cx="2030015" cy="740290"/>
      </dsp:txXfrm>
    </dsp:sp>
    <dsp:sp modelId="{C69CB750-8E7E-4241-AD04-E1EC3C0AAD9A}">
      <dsp:nvSpPr>
        <dsp:cNvPr id="0" name=""/>
        <dsp:cNvSpPr/>
      </dsp:nvSpPr>
      <dsp:spPr>
        <a:xfrm>
          <a:off x="4063007" y="3289689"/>
          <a:ext cx="2030015" cy="740290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Usar Herramienta</a:t>
          </a:r>
          <a:endParaRPr lang="es-ES_tradnl" sz="1400" kern="1200" dirty="0"/>
        </a:p>
      </dsp:txBody>
      <dsp:txXfrm>
        <a:off x="4063007" y="3289689"/>
        <a:ext cx="2030015" cy="740290"/>
      </dsp:txXfrm>
    </dsp:sp>
    <dsp:sp modelId="{CAD89CE3-6073-4119-BC25-77A393843B1C}">
      <dsp:nvSpPr>
        <dsp:cNvPr id="0" name=""/>
        <dsp:cNvSpPr/>
      </dsp:nvSpPr>
      <dsp:spPr>
        <a:xfrm rot="10800000">
          <a:off x="0" y="6411"/>
          <a:ext cx="6096000" cy="2475146"/>
        </a:xfrm>
        <a:prstGeom prst="upArrowCallou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El gestor de proyectos debe realizar las siguientes tareas:</a:t>
          </a:r>
        </a:p>
      </dsp:txBody>
      <dsp:txXfrm rot="-10800000">
        <a:off x="0" y="6411"/>
        <a:ext cx="6096000" cy="868776"/>
      </dsp:txXfrm>
    </dsp:sp>
    <dsp:sp modelId="{B227760C-2BA0-45FB-9F88-F3E442EFC79F}">
      <dsp:nvSpPr>
        <dsp:cNvPr id="0" name=""/>
        <dsp:cNvSpPr/>
      </dsp:nvSpPr>
      <dsp:spPr>
        <a:xfrm>
          <a:off x="0" y="870609"/>
          <a:ext cx="3047999" cy="740068"/>
        </a:xfrm>
        <a:prstGeom prst="rect">
          <a:avLst/>
        </a:prstGeom>
        <a:solidFill>
          <a:schemeClr val="accent3">
            <a:tint val="40000"/>
            <a:alpha val="90000"/>
            <a:hueOff val="8037640"/>
            <a:satOff val="-10345"/>
            <a:lumOff val="-80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8037640"/>
              <a:satOff val="-10345"/>
              <a:lumOff val="-8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/>
            <a:t>Generar las planillas asociadas</a:t>
          </a:r>
          <a:endParaRPr lang="es-CL" sz="1400" kern="1200" dirty="0"/>
        </a:p>
      </dsp:txBody>
      <dsp:txXfrm>
        <a:off x="0" y="870609"/>
        <a:ext cx="3047999" cy="740068"/>
      </dsp:txXfrm>
    </dsp:sp>
    <dsp:sp modelId="{0F45A0EC-4775-4308-960E-A83B85DCCF70}">
      <dsp:nvSpPr>
        <dsp:cNvPr id="0" name=""/>
        <dsp:cNvSpPr/>
      </dsp:nvSpPr>
      <dsp:spPr>
        <a:xfrm>
          <a:off x="3048000" y="870609"/>
          <a:ext cx="3047999" cy="740068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Generar calendarización de actividades, carta Gantt y camino </a:t>
          </a:r>
          <a:r>
            <a:rPr lang="es-CL" sz="1400" kern="1200" noProof="0" err="1"/>
            <a:t>crí</a:t>
          </a:r>
          <a:r>
            <a:rPr lang="it-IT" sz="1400" kern="1200"/>
            <a:t>t</a:t>
          </a:r>
          <a:r>
            <a:rPr lang="es-CL" sz="1400" kern="1200" noProof="0"/>
            <a:t>ico</a:t>
          </a:r>
          <a:r>
            <a:rPr lang="it-IT" sz="1400" kern="1200"/>
            <a:t>.</a:t>
          </a:r>
          <a:endParaRPr lang="es-CL" sz="1400" kern="1200" dirty="0"/>
        </a:p>
      </dsp:txBody>
      <dsp:txXfrm>
        <a:off x="3048000" y="870609"/>
        <a:ext cx="3047999" cy="740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A00D7-41C6-4AB4-9B5F-8CD41C2DC2D2}">
      <dsp:nvSpPr>
        <dsp:cNvPr id="0" name=""/>
        <dsp:cNvSpPr/>
      </dsp:nvSpPr>
      <dsp:spPr>
        <a:xfrm>
          <a:off x="0" y="2452839"/>
          <a:ext cx="6096000" cy="16093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dirty="0"/>
            <a:t>Otras tareas:</a:t>
          </a:r>
        </a:p>
      </dsp:txBody>
      <dsp:txXfrm>
        <a:off x="0" y="2452839"/>
        <a:ext cx="6096000" cy="869037"/>
      </dsp:txXfrm>
    </dsp:sp>
    <dsp:sp modelId="{52E39D9C-D06D-493F-8E47-8CA4B4E976AF}">
      <dsp:nvSpPr>
        <dsp:cNvPr id="0" name=""/>
        <dsp:cNvSpPr/>
      </dsp:nvSpPr>
      <dsp:spPr>
        <a:xfrm>
          <a:off x="2976" y="3289689"/>
          <a:ext cx="2030015" cy="74029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Generar documentación concerniente al rol.</a:t>
          </a:r>
          <a:endParaRPr lang="es-CL" sz="1400" kern="1200" dirty="0"/>
        </a:p>
      </dsp:txBody>
      <dsp:txXfrm>
        <a:off x="2976" y="3289689"/>
        <a:ext cx="2030015" cy="740290"/>
      </dsp:txXfrm>
    </dsp:sp>
    <dsp:sp modelId="{D911B262-0275-411F-80F6-837DA152451D}">
      <dsp:nvSpPr>
        <dsp:cNvPr id="0" name=""/>
        <dsp:cNvSpPr/>
      </dsp:nvSpPr>
      <dsp:spPr>
        <a:xfrm>
          <a:off x="2032992" y="3289689"/>
          <a:ext cx="2030015" cy="740290"/>
        </a:xfrm>
        <a:prstGeom prst="rect">
          <a:avLst/>
        </a:prstGeom>
        <a:solidFill>
          <a:schemeClr val="accent3">
            <a:tint val="40000"/>
            <a:alpha val="90000"/>
            <a:hueOff val="2679213"/>
            <a:satOff val="-3448"/>
            <a:lumOff val="-26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679213"/>
              <a:satOff val="-3448"/>
              <a:lumOff val="-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Mantener plantillas de reuniones con equipo, otros l</a:t>
          </a:r>
          <a:r>
            <a:rPr lang="es-CL" sz="1400" kern="1200" dirty="0"/>
            <a:t>í</a:t>
          </a:r>
          <a:r>
            <a:rPr lang="da-DK" sz="1400" kern="1200" dirty="0"/>
            <a:t>deres, y/o cliente.</a:t>
          </a:r>
        </a:p>
      </dsp:txBody>
      <dsp:txXfrm>
        <a:off x="2032992" y="3289689"/>
        <a:ext cx="2030015" cy="740290"/>
      </dsp:txXfrm>
    </dsp:sp>
    <dsp:sp modelId="{C69CB750-8E7E-4241-AD04-E1EC3C0AAD9A}">
      <dsp:nvSpPr>
        <dsp:cNvPr id="0" name=""/>
        <dsp:cNvSpPr/>
      </dsp:nvSpPr>
      <dsp:spPr>
        <a:xfrm>
          <a:off x="4063007" y="3289689"/>
          <a:ext cx="2030015" cy="740290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/>
            <a:t>Usar Herramienta</a:t>
          </a:r>
          <a:endParaRPr lang="es-ES_tradnl" sz="1400" kern="1200" dirty="0"/>
        </a:p>
      </dsp:txBody>
      <dsp:txXfrm>
        <a:off x="4063007" y="3289689"/>
        <a:ext cx="2030015" cy="740290"/>
      </dsp:txXfrm>
    </dsp:sp>
    <dsp:sp modelId="{CAD89CE3-6073-4119-BC25-77A393843B1C}">
      <dsp:nvSpPr>
        <dsp:cNvPr id="0" name=""/>
        <dsp:cNvSpPr/>
      </dsp:nvSpPr>
      <dsp:spPr>
        <a:xfrm rot="10800000">
          <a:off x="0" y="1832"/>
          <a:ext cx="6096000" cy="2475146"/>
        </a:xfrm>
        <a:prstGeom prst="upArrowCallou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/>
            <a:t>El gestor de proyectos debe realizar las siguientes tareas:</a:t>
          </a:r>
          <a:endParaRPr lang="es-CL" sz="2000" kern="1200" dirty="0"/>
        </a:p>
      </dsp:txBody>
      <dsp:txXfrm rot="-10800000">
        <a:off x="0" y="1832"/>
        <a:ext cx="6096000" cy="868776"/>
      </dsp:txXfrm>
    </dsp:sp>
    <dsp:sp modelId="{B227760C-2BA0-45FB-9F88-F3E442EFC79F}">
      <dsp:nvSpPr>
        <dsp:cNvPr id="0" name=""/>
        <dsp:cNvSpPr/>
      </dsp:nvSpPr>
      <dsp:spPr>
        <a:xfrm>
          <a:off x="0" y="870609"/>
          <a:ext cx="3047999" cy="740068"/>
        </a:xfrm>
        <a:prstGeom prst="rect">
          <a:avLst/>
        </a:prstGeom>
        <a:solidFill>
          <a:schemeClr val="accent3">
            <a:tint val="40000"/>
            <a:alpha val="90000"/>
            <a:hueOff val="8037640"/>
            <a:satOff val="-10345"/>
            <a:lumOff val="-80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8037640"/>
              <a:satOff val="-10345"/>
              <a:lumOff val="-8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/>
            <a:t>Generar las planillas asociadas</a:t>
          </a:r>
          <a:endParaRPr lang="es-CL" sz="1400" kern="1200" dirty="0"/>
        </a:p>
      </dsp:txBody>
      <dsp:txXfrm>
        <a:off x="0" y="870609"/>
        <a:ext cx="3047999" cy="740068"/>
      </dsp:txXfrm>
    </dsp:sp>
    <dsp:sp modelId="{0F45A0EC-4775-4308-960E-A83B85DCCF70}">
      <dsp:nvSpPr>
        <dsp:cNvPr id="0" name=""/>
        <dsp:cNvSpPr/>
      </dsp:nvSpPr>
      <dsp:spPr>
        <a:xfrm>
          <a:off x="3048000" y="870609"/>
          <a:ext cx="3047999" cy="740068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kern="1200" dirty="0"/>
            <a:t>Generar calendarización de actividades, carta Gantt y camino </a:t>
          </a:r>
          <a:r>
            <a:rPr lang="es-CL" sz="1400" kern="1200" noProof="0" err="1"/>
            <a:t>crí</a:t>
          </a:r>
          <a:r>
            <a:rPr lang="it-IT" sz="1400" kern="1200"/>
            <a:t>t</a:t>
          </a:r>
          <a:r>
            <a:rPr lang="es-CL" sz="1400" kern="1200" noProof="0"/>
            <a:t>ico</a:t>
          </a:r>
          <a:r>
            <a:rPr lang="it-IT" sz="1400" kern="1200"/>
            <a:t>.</a:t>
          </a:r>
          <a:endParaRPr lang="es-CL" sz="1400" kern="1200" dirty="0"/>
        </a:p>
      </dsp:txBody>
      <dsp:txXfrm>
        <a:off x="3048000" y="870609"/>
        <a:ext cx="3047999" cy="740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66A3D-CC9F-40A4-B5FC-FED4B2EBA5C9}">
      <dsp:nvSpPr>
        <dsp:cNvPr id="0" name=""/>
        <dsp:cNvSpPr/>
      </dsp:nvSpPr>
      <dsp:spPr>
        <a:xfrm>
          <a:off x="0" y="0"/>
          <a:ext cx="4032448" cy="9346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Definir  </a:t>
          </a:r>
          <a:r>
            <a:rPr lang="es-ES_tradnl" sz="1300" kern="1200" dirty="0" err="1"/>
            <a:t>calendarizaci</a:t>
          </a:r>
          <a:r>
            <a:rPr lang="es-CL" sz="1300" kern="1200" dirty="0" err="1"/>
            <a:t>ó</a:t>
          </a:r>
          <a:r>
            <a:rPr lang="es-ES_tradnl" sz="1300" kern="1200" dirty="0"/>
            <a:t>n de aspectos a controlar de los riesgos</a:t>
          </a:r>
          <a:r>
            <a:rPr lang="es-CL" sz="1300" kern="1200" dirty="0"/>
            <a:t> (</a:t>
          </a:r>
          <a:r>
            <a:rPr lang="es-ES_tradnl" sz="1300" kern="1200" dirty="0"/>
            <a:t>describir en </a:t>
          </a:r>
          <a:r>
            <a:rPr lang="es-ES_tradnl" sz="1300" kern="1200" dirty="0" err="1"/>
            <a:t>qu</a:t>
          </a:r>
          <a:r>
            <a:rPr lang="es-CL" sz="1300" kern="1200" dirty="0"/>
            <a:t>é consistirán) y realizar la carta </a:t>
          </a:r>
          <a:r>
            <a:rPr lang="es-CL" sz="1300" kern="1200" dirty="0" err="1"/>
            <a:t>gantt</a:t>
          </a:r>
          <a:r>
            <a:rPr lang="it-IT" sz="1300" kern="1200" dirty="0"/>
            <a:t>.</a:t>
          </a:r>
          <a:endParaRPr lang="es-CL" sz="1300" kern="1200" dirty="0"/>
        </a:p>
      </dsp:txBody>
      <dsp:txXfrm>
        <a:off x="27375" y="27375"/>
        <a:ext cx="2944894" cy="879913"/>
      </dsp:txXfrm>
    </dsp:sp>
    <dsp:sp modelId="{153B2A6E-EDDD-40A7-A774-593EBA4FFFBF}">
      <dsp:nvSpPr>
        <dsp:cNvPr id="0" name=""/>
        <dsp:cNvSpPr/>
      </dsp:nvSpPr>
      <dsp:spPr>
        <a:xfrm>
          <a:off x="337717" y="1104602"/>
          <a:ext cx="4032448" cy="934663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dirty="0"/>
            <a:t>Generar la documentación asociada al rol</a:t>
          </a:r>
          <a:r>
            <a:rPr lang="pt-PT" sz="1300" kern="1200" dirty="0"/>
            <a:t>.</a:t>
          </a:r>
          <a:endParaRPr lang="es-CL" sz="1300" kern="1200" dirty="0"/>
        </a:p>
      </dsp:txBody>
      <dsp:txXfrm>
        <a:off x="365092" y="1131977"/>
        <a:ext cx="3032448" cy="879913"/>
      </dsp:txXfrm>
    </dsp:sp>
    <dsp:sp modelId="{87C3FAA6-1FB0-4BD3-8962-4D8D6757276E}">
      <dsp:nvSpPr>
        <dsp:cNvPr id="0" name=""/>
        <dsp:cNvSpPr/>
      </dsp:nvSpPr>
      <dsp:spPr>
        <a:xfrm>
          <a:off x="670394" y="2209205"/>
          <a:ext cx="4032448" cy="934663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dirty="0"/>
            <a:t>Utilizar herramienta.</a:t>
          </a:r>
          <a:endParaRPr lang="es-CL" sz="1300" kern="1200" dirty="0"/>
        </a:p>
      </dsp:txBody>
      <dsp:txXfrm>
        <a:off x="697769" y="2236580"/>
        <a:ext cx="3037489" cy="879913"/>
      </dsp:txXfrm>
    </dsp:sp>
    <dsp:sp modelId="{D6922309-6A5C-4EBD-9679-979B4EAD4CE9}">
      <dsp:nvSpPr>
        <dsp:cNvPr id="0" name=""/>
        <dsp:cNvSpPr/>
      </dsp:nvSpPr>
      <dsp:spPr>
        <a:xfrm>
          <a:off x="1008112" y="3312172"/>
          <a:ext cx="4032448" cy="934663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dirty="0"/>
            <a:t>Registrar reuniones o acuerdos con equipo y otros Gestores de Riesgos.</a:t>
          </a:r>
          <a:endParaRPr lang="es-CL" sz="1300" kern="1200" dirty="0"/>
        </a:p>
      </dsp:txBody>
      <dsp:txXfrm>
        <a:off x="1035487" y="3339547"/>
        <a:ext cx="3032448" cy="879913"/>
      </dsp:txXfrm>
    </dsp:sp>
    <dsp:sp modelId="{595E32DC-AD7E-4EA6-B4E4-C63D80731DDD}">
      <dsp:nvSpPr>
        <dsp:cNvPr id="0" name=""/>
        <dsp:cNvSpPr/>
      </dsp:nvSpPr>
      <dsp:spPr>
        <a:xfrm>
          <a:off x="3424916" y="715867"/>
          <a:ext cx="607531" cy="607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2700" kern="1200"/>
        </a:p>
      </dsp:txBody>
      <dsp:txXfrm>
        <a:off x="3561610" y="715867"/>
        <a:ext cx="334143" cy="457167"/>
      </dsp:txXfrm>
    </dsp:sp>
    <dsp:sp modelId="{0FA0A32B-99C3-4B13-BD7C-836C9E46D5A4}">
      <dsp:nvSpPr>
        <dsp:cNvPr id="0" name=""/>
        <dsp:cNvSpPr/>
      </dsp:nvSpPr>
      <dsp:spPr>
        <a:xfrm>
          <a:off x="3762634" y="1820470"/>
          <a:ext cx="607531" cy="607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2700" kern="1200"/>
        </a:p>
      </dsp:txBody>
      <dsp:txXfrm>
        <a:off x="3899328" y="1820470"/>
        <a:ext cx="334143" cy="457167"/>
      </dsp:txXfrm>
    </dsp:sp>
    <dsp:sp modelId="{3365668D-3A98-43FE-ACBD-882518501CC4}">
      <dsp:nvSpPr>
        <dsp:cNvPr id="0" name=""/>
        <dsp:cNvSpPr/>
      </dsp:nvSpPr>
      <dsp:spPr>
        <a:xfrm>
          <a:off x="4095310" y="2925072"/>
          <a:ext cx="607531" cy="60753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2700" kern="1200"/>
        </a:p>
      </dsp:txBody>
      <dsp:txXfrm>
        <a:off x="4232004" y="2925072"/>
        <a:ext cx="334143" cy="4571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54FB2-F27C-4054-ABD2-34D7A1155588}">
      <dsp:nvSpPr>
        <dsp:cNvPr id="0" name=""/>
        <dsp:cNvSpPr/>
      </dsp:nvSpPr>
      <dsp:spPr>
        <a:xfrm rot="10800000">
          <a:off x="1228486" y="1270"/>
          <a:ext cx="4053840" cy="82962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843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Generar la documentación </a:t>
          </a:r>
          <a:r>
            <a:rPr lang="es-CL" sz="1600" b="1" kern="1200" dirty="0"/>
            <a:t> </a:t>
          </a:r>
          <a:r>
            <a:rPr lang="pt-PT" sz="1600" b="1" kern="1200" dirty="0"/>
            <a:t>asociadas para SCM y Pruebas.</a:t>
          </a:r>
          <a:endParaRPr lang="es-CL" sz="1600" b="1" kern="1200" dirty="0"/>
        </a:p>
      </dsp:txBody>
      <dsp:txXfrm rot="10800000">
        <a:off x="1435893" y="1270"/>
        <a:ext cx="3846433" cy="829627"/>
      </dsp:txXfrm>
    </dsp:sp>
    <dsp:sp modelId="{63D13C7B-4212-4F26-B38F-0BC6171477D4}">
      <dsp:nvSpPr>
        <dsp:cNvPr id="0" name=""/>
        <dsp:cNvSpPr/>
      </dsp:nvSpPr>
      <dsp:spPr>
        <a:xfrm>
          <a:off x="756088" y="0"/>
          <a:ext cx="829627" cy="82962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ED2B0-3E95-45F3-976F-9A96461C7FF8}">
      <dsp:nvSpPr>
        <dsp:cNvPr id="0" name=""/>
        <dsp:cNvSpPr/>
      </dsp:nvSpPr>
      <dsp:spPr>
        <a:xfrm rot="10800000">
          <a:off x="1228486" y="1078547"/>
          <a:ext cx="4053840" cy="829627"/>
        </a:xfrm>
        <a:prstGeom prst="homePlat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843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b="1" kern="1200" dirty="0"/>
            <a:t>Especificar tipos y casos de prueba que se considerar</a:t>
          </a:r>
          <a:r>
            <a:rPr lang="es-CL" sz="1300" b="1" kern="1200" dirty="0"/>
            <a:t>á</a:t>
          </a:r>
          <a:r>
            <a:rPr lang="es-ES_tradnl" sz="1300" b="1" kern="1200" dirty="0"/>
            <a:t>n, definir como controlar</a:t>
          </a:r>
          <a:r>
            <a:rPr lang="es-CL" sz="1300" b="1" kern="1200" dirty="0"/>
            <a:t>á</a:t>
          </a:r>
          <a:r>
            <a:rPr lang="es-ES_tradnl" sz="1300" b="1" kern="1200" dirty="0"/>
            <a:t> que se realicen las pruebas y conocer el estado en el que se encuentran las pruebas.</a:t>
          </a:r>
          <a:r>
            <a:rPr lang="pt-PT" sz="1300" kern="1200" dirty="0"/>
            <a:t>.</a:t>
          </a:r>
          <a:endParaRPr lang="es-CL" sz="1300" kern="1200" dirty="0"/>
        </a:p>
      </dsp:txBody>
      <dsp:txXfrm rot="10800000">
        <a:off x="1435893" y="1078547"/>
        <a:ext cx="3846433" cy="829627"/>
      </dsp:txXfrm>
    </dsp:sp>
    <dsp:sp modelId="{50BAF49C-EAA1-4FAF-97EC-4ACDDCFF7A7D}">
      <dsp:nvSpPr>
        <dsp:cNvPr id="0" name=""/>
        <dsp:cNvSpPr/>
      </dsp:nvSpPr>
      <dsp:spPr>
        <a:xfrm>
          <a:off x="813673" y="1078547"/>
          <a:ext cx="829627" cy="82962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AA53D-2AFC-45B0-9E58-D16B7175FB97}">
      <dsp:nvSpPr>
        <dsp:cNvPr id="0" name=""/>
        <dsp:cNvSpPr/>
      </dsp:nvSpPr>
      <dsp:spPr>
        <a:xfrm rot="10800000">
          <a:off x="1228486" y="2155825"/>
          <a:ext cx="4053840" cy="829627"/>
        </a:xfrm>
        <a:prstGeom prst="homePlat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843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b="1" kern="1200" dirty="0"/>
            <a:t>Determinar que m</a:t>
          </a:r>
          <a:r>
            <a:rPr lang="es-CL" sz="1300" b="1" kern="1200" dirty="0"/>
            <a:t>é</a:t>
          </a:r>
          <a:r>
            <a:rPr lang="pt-PT" sz="1300" b="1" kern="1200" dirty="0"/>
            <a:t>tricas usar</a:t>
          </a:r>
          <a:r>
            <a:rPr lang="es-CL" sz="1300" b="1" kern="1200" dirty="0"/>
            <a:t>á</a:t>
          </a:r>
          <a:r>
            <a:rPr lang="es-ES_tradnl" sz="1300" b="1" kern="1200" dirty="0"/>
            <a:t>n para evaluar, determinar la efectividad o controlar los cambios o pruebas respecto </a:t>
          </a:r>
          <a:r>
            <a:rPr lang="es-CL" sz="1300" b="1" kern="1200" dirty="0"/>
            <a:t> </a:t>
          </a:r>
          <a:r>
            <a:rPr lang="es-ES_tradnl" sz="1300" b="1" kern="1200" dirty="0"/>
            <a:t>del desarrollo del proyecto y </a:t>
          </a:r>
          <a:r>
            <a:rPr lang="es-CL" sz="1300" b="1" kern="1200" dirty="0"/>
            <a:t>  </a:t>
          </a:r>
          <a:r>
            <a:rPr lang="es-ES_tradnl" sz="1300" b="1" kern="1200" dirty="0"/>
            <a:t>producto.</a:t>
          </a:r>
          <a:endParaRPr lang="es-CL" sz="1300" kern="1200" dirty="0"/>
        </a:p>
      </dsp:txBody>
      <dsp:txXfrm rot="10800000">
        <a:off x="1435893" y="2155825"/>
        <a:ext cx="3846433" cy="829627"/>
      </dsp:txXfrm>
    </dsp:sp>
    <dsp:sp modelId="{35394B5D-90E0-4B40-80C1-A02A6CE45083}">
      <dsp:nvSpPr>
        <dsp:cNvPr id="0" name=""/>
        <dsp:cNvSpPr/>
      </dsp:nvSpPr>
      <dsp:spPr>
        <a:xfrm>
          <a:off x="813673" y="2155825"/>
          <a:ext cx="829627" cy="82962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3C89E-AFE8-43E7-85F5-E7700EAEE0C2}">
      <dsp:nvSpPr>
        <dsp:cNvPr id="0" name=""/>
        <dsp:cNvSpPr/>
      </dsp:nvSpPr>
      <dsp:spPr>
        <a:xfrm rot="10800000">
          <a:off x="1228486" y="3233102"/>
          <a:ext cx="4053840" cy="829627"/>
        </a:xfrm>
        <a:prstGeom prst="homePlat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843" tIns="49530" rIns="92456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b="1" kern="1200" dirty="0"/>
            <a:t>Definir y especificar c</a:t>
          </a:r>
          <a:r>
            <a:rPr lang="es-CL" sz="1300" b="1" kern="1200" dirty="0" err="1"/>
            <a:t>ó</a:t>
          </a:r>
          <a:r>
            <a:rPr lang="es-ES_tradnl" sz="1300" b="1" kern="1200" dirty="0" err="1"/>
            <a:t>mo</a:t>
          </a:r>
          <a:r>
            <a:rPr lang="es-ES_tradnl" sz="1300" b="1" kern="1200" dirty="0"/>
            <a:t> se documentar</a:t>
          </a:r>
          <a:r>
            <a:rPr lang="es-CL" sz="1300" b="1" kern="1200" dirty="0"/>
            <a:t>á</a:t>
          </a:r>
          <a:r>
            <a:rPr lang="es-ES_tradnl" sz="1300" b="1" kern="1200" dirty="0"/>
            <a:t>n los errores detectadas, aspectos a corregir y control de los mismos.</a:t>
          </a:r>
          <a:endParaRPr lang="es-CL" sz="1300" kern="1200" dirty="0"/>
        </a:p>
      </dsp:txBody>
      <dsp:txXfrm rot="10800000">
        <a:off x="1435893" y="3233102"/>
        <a:ext cx="3846433" cy="829627"/>
      </dsp:txXfrm>
    </dsp:sp>
    <dsp:sp modelId="{E47E4CF3-9383-4C6C-8557-7F8C7038CC47}">
      <dsp:nvSpPr>
        <dsp:cNvPr id="0" name=""/>
        <dsp:cNvSpPr/>
      </dsp:nvSpPr>
      <dsp:spPr>
        <a:xfrm>
          <a:off x="813673" y="3233102"/>
          <a:ext cx="829627" cy="82962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95224-B406-4B51-90A6-F7635E0D6CEB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u="none" kern="1200" dirty="0"/>
            <a:t>Definir los </a:t>
          </a:r>
          <a:r>
            <a:rPr lang="es-ES_tradnl" sz="1300" b="0" u="none" kern="1200" dirty="0"/>
            <a:t>aspectos a controlar de calidad</a:t>
          </a:r>
          <a:r>
            <a:rPr lang="es-CL" sz="1300" b="0" u="none" kern="1200" dirty="0"/>
            <a:t> (</a:t>
          </a:r>
          <a:r>
            <a:rPr lang="es-ES_tradnl" sz="1300" b="0" u="none" kern="1200" dirty="0"/>
            <a:t>describir en </a:t>
          </a:r>
          <a:r>
            <a:rPr lang="es-ES_tradnl" sz="1300" b="0" u="none" kern="1200" dirty="0" err="1"/>
            <a:t>qu</a:t>
          </a:r>
          <a:r>
            <a:rPr lang="es-CL" sz="1300" b="0" u="none" kern="1200" dirty="0"/>
            <a:t>é consistirán)</a:t>
          </a:r>
        </a:p>
      </dsp:txBody>
      <dsp:txXfrm>
        <a:off x="916483" y="1984"/>
        <a:ext cx="2030015" cy="1218009"/>
      </dsp:txXfrm>
    </dsp:sp>
    <dsp:sp modelId="{538DDC24-77CB-4AA2-9FCF-5261B5763961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u="sng" kern="1200" dirty="0"/>
            <a:t>I</a:t>
          </a:r>
          <a:r>
            <a:rPr lang="es-ES_tradnl" sz="1300" b="0" u="none" kern="1200" dirty="0" err="1"/>
            <a:t>dentificar</a:t>
          </a:r>
          <a:r>
            <a:rPr lang="es-ES_tradnl" sz="1300" b="0" u="none" kern="1200" dirty="0"/>
            <a:t> las fechas</a:t>
          </a:r>
          <a:r>
            <a:rPr lang="es-CL" sz="1300" b="0" u="none" kern="1200" dirty="0"/>
            <a:t> </a:t>
          </a:r>
          <a:r>
            <a:rPr lang="es-ES_tradnl" sz="1300" b="0" u="none" kern="1200" dirty="0"/>
            <a:t>en que actuar</a:t>
          </a:r>
          <a:r>
            <a:rPr lang="es-CL" sz="1300" b="0" u="none" kern="1200" dirty="0"/>
            <a:t>á</a:t>
          </a:r>
          <a:r>
            <a:rPr lang="es-ES_tradnl" sz="1300" b="0" u="none" kern="1200" dirty="0"/>
            <a:t>n, lo que implica generar una</a:t>
          </a:r>
          <a:r>
            <a:rPr lang="es-CL" sz="1300" b="0" u="none" kern="1200" dirty="0"/>
            <a:t> </a:t>
          </a:r>
          <a:r>
            <a:rPr lang="es-ES_tradnl" sz="1300" b="0" u="none" kern="1200" dirty="0" err="1"/>
            <a:t>calendarizaci</a:t>
          </a:r>
          <a:r>
            <a:rPr lang="es-CL" sz="1300" b="0" u="none" kern="1200" dirty="0" err="1"/>
            <a:t>ó</a:t>
          </a:r>
          <a:r>
            <a:rPr lang="pt-PT" sz="1300" b="0" u="none" kern="1200" dirty="0"/>
            <a:t>n de actividades</a:t>
          </a:r>
          <a:r>
            <a:rPr lang="es-CL" sz="1300" b="0" u="none" kern="1200" dirty="0"/>
            <a:t> y carta </a:t>
          </a:r>
          <a:r>
            <a:rPr lang="es-CL" sz="1300" b="0" u="none" kern="1200" dirty="0" err="1"/>
            <a:t>gantt</a:t>
          </a:r>
          <a:r>
            <a:rPr lang="es-CL" sz="1300" b="0" u="none" kern="1200" dirty="0"/>
            <a:t>. </a:t>
          </a:r>
        </a:p>
      </dsp:txBody>
      <dsp:txXfrm>
        <a:off x="3149500" y="1984"/>
        <a:ext cx="2030015" cy="1218009"/>
      </dsp:txXfrm>
    </dsp:sp>
    <dsp:sp modelId="{F764E8DC-6F9C-4638-96DC-9CDDB6F1BBD4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b="1" kern="1200" dirty="0"/>
            <a:t>Generar la documentación asociada al rol</a:t>
          </a:r>
          <a:r>
            <a:rPr lang="pt-PT" sz="1300" kern="1200" dirty="0"/>
            <a:t>.</a:t>
          </a:r>
          <a:endParaRPr lang="es-CL" sz="1300" kern="1200" dirty="0"/>
        </a:p>
      </dsp:txBody>
      <dsp:txXfrm>
        <a:off x="916483" y="1422995"/>
        <a:ext cx="2030015" cy="1218009"/>
      </dsp:txXfrm>
    </dsp:sp>
    <dsp:sp modelId="{137AD314-50A3-4D7B-94B9-ED5AEA8E399D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b="1" kern="1200" dirty="0"/>
            <a:t>Determinar que m</a:t>
          </a:r>
          <a:r>
            <a:rPr lang="es-CL" sz="1300" b="1" kern="1200" dirty="0"/>
            <a:t>é</a:t>
          </a:r>
          <a:r>
            <a:rPr lang="pt-PT" sz="1300" b="1" kern="1200" dirty="0"/>
            <a:t>tricas usar</a:t>
          </a:r>
          <a:r>
            <a:rPr lang="es-CL" sz="1300" b="1" kern="1200" dirty="0"/>
            <a:t>á</a:t>
          </a:r>
          <a:r>
            <a:rPr lang="es-ES_tradnl" sz="1300" b="1" kern="1200" dirty="0"/>
            <a:t>n para evaluar o determinar la efectividad o control de la calidad respecto </a:t>
          </a:r>
          <a:r>
            <a:rPr lang="es-CL" sz="1300" b="1" kern="1200" dirty="0"/>
            <a:t> </a:t>
          </a:r>
          <a:r>
            <a:rPr lang="es-ES_tradnl" sz="1300" b="1" kern="1200" dirty="0"/>
            <a:t>del desarrollo, del proyecto y </a:t>
          </a:r>
          <a:r>
            <a:rPr lang="es-CL" sz="1300" b="1" kern="1200" dirty="0"/>
            <a:t>  </a:t>
          </a:r>
          <a:r>
            <a:rPr lang="es-ES_tradnl" sz="1300" b="1" kern="1200" dirty="0"/>
            <a:t>producto.</a:t>
          </a:r>
          <a:endParaRPr lang="es-CL" sz="1300" kern="1200" dirty="0"/>
        </a:p>
      </dsp:txBody>
      <dsp:txXfrm>
        <a:off x="3149500" y="1422995"/>
        <a:ext cx="2030015" cy="1218009"/>
      </dsp:txXfrm>
    </dsp:sp>
    <dsp:sp modelId="{1CEE0695-3132-4038-8A15-9A3AB9D1C30C}">
      <dsp:nvSpPr>
        <dsp:cNvPr id="0" name=""/>
        <dsp:cNvSpPr/>
      </dsp:nvSpPr>
      <dsp:spPr>
        <a:xfrm>
          <a:off x="916483" y="2844006"/>
          <a:ext cx="2030015" cy="12180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b="1" kern="1200"/>
            <a:t>Usar Herramienta.</a:t>
          </a:r>
          <a:endParaRPr lang="es-ES_tradnl" sz="1300" b="1" kern="1200" dirty="0"/>
        </a:p>
      </dsp:txBody>
      <dsp:txXfrm>
        <a:off x="916483" y="2844006"/>
        <a:ext cx="2030015" cy="1218009"/>
      </dsp:txXfrm>
    </dsp:sp>
    <dsp:sp modelId="{9F2D0AE8-BCC2-4BA0-8953-F25E7FCDBF8C}">
      <dsp:nvSpPr>
        <dsp:cNvPr id="0" name=""/>
        <dsp:cNvSpPr/>
      </dsp:nvSpPr>
      <dsp:spPr>
        <a:xfrm>
          <a:off x="3149500" y="2844006"/>
          <a:ext cx="2030015" cy="12180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 dirty="0"/>
            <a:t>Plantillas para registro reuniones o acuerdos con equipo y otros gestores de Calidad</a:t>
          </a:r>
          <a:endParaRPr lang="es-CL" sz="1300" kern="1200" dirty="0"/>
        </a:p>
      </dsp:txBody>
      <dsp:txXfrm>
        <a:off x="3149500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t>06-03-2019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9439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Entre las cosas que deben definir está, identificar el objetivo a lograr por este plan, el alcance del plan, es decir hasta donde abarcará; identificar los procesos y actividades reales, definir el o los procesos que se seguirán y aplicarán para administrar y controlar el desarrollo. Ejecución y recursos del proyecto, definir los aspectos que se considerarán para la ejecución, entre ellos, estimar tiempos y recursos, asignar tareas de acuerdo al desarrollo y lo  estimado, definir y especificar los controles a realizar para verificar que se cumpla lo planificado,</a:t>
            </a:r>
            <a:r>
              <a:rPr lang="es-CL" baseline="0" dirty="0"/>
              <a:t> </a:t>
            </a:r>
            <a:r>
              <a:rPr lang="es-CL" dirty="0"/>
              <a:t>es decir actividades de trazabilidad y seguimiento de planificación, registro de avance, registro de avance versus lo planificado, conocer el estado en el que se encuentra el desarrollo y proyecto. Recursos consumidos (</a:t>
            </a:r>
            <a:r>
              <a:rPr lang="es-CL" dirty="0" err="1"/>
              <a:t>hh</a:t>
            </a:r>
            <a:r>
              <a:rPr lang="es-CL" dirty="0"/>
              <a:t>, tiempo, </a:t>
            </a:r>
            <a:r>
              <a:rPr lang="es-CL" dirty="0" err="1"/>
              <a:t>etc</a:t>
            </a:r>
            <a:r>
              <a:rPr lang="es-CL" dirty="0"/>
              <a:t>). Determinar que métricas usarán para medir el rendimiento, productividad del equipo y/o proyecto. 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353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Entre las cosas que deben definir está, identificar el objetivo a lograr por este plan, el alcance del plan, es decir hasta donde abarcará; identificar los riesgos reales, cuantificarlos y categorizarlos; identificar los riesgos que estarán sobre la línea de corte; definir el plan de mitigación y controlar diversos aspectos, definir los planes de contingencia y actividades a realizar para controlarlos.</a:t>
            </a:r>
          </a:p>
          <a:p>
            <a:r>
              <a:rPr lang="es-CL" dirty="0"/>
              <a:t>Definir y especificar los controles a realizar para verificar que se cumpla lo planificado respecto de la actividades de gestión de riesgos, es decir, actividades de trazabilidad y seguimiento de control de riesgos. 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391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Entre las cosas que deben definir está, identificar el objetivo a lograr por este plan, el alcance del plan, es decir hasta donde abarcará; identificar los riesgos reales, cuantificarlos y categorizarlos; identificar los riesgos que estarán sobre la línea de corte; definir el plan de mitigación y controlar diversos aspectos, definir los planes de contingencia y actividades a realizar para controlarlos.</a:t>
            </a:r>
          </a:p>
          <a:p>
            <a:r>
              <a:rPr lang="es-CL" dirty="0"/>
              <a:t>Definir y especificar los controles a realizar para verificar que se cumpla lo planificado respecto de la actividades de gestión de riesgos, es decir, actividades de trazabilidad y seguimiento de control de riesgos. 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7039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/>
              <a:t>Entre las cosas que deben definir está, identificar el objetivo a lograr por este plan, el alcance del plan, es decir hasta donde abarcará; identificar los procesos y actividades reales, (tanto para las pruebas como para SCM); definir el proceso que se seguirá y aplicará para los cambio, describirlo, definir los aspectos que se considerarán para los cambio, definir como controlará que se realice el cambio y conocer el estado en el que se encuentra el cambio </a:t>
            </a:r>
            <a:r>
              <a:rPr lang="es-CL" dirty="0" err="1"/>
              <a:t>analógamente</a:t>
            </a:r>
            <a:r>
              <a:rPr lang="es-CL" dirty="0"/>
              <a:t> para pruebas.  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5151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Entre las cosas que deben definir está, identificar el objetivo a lograr por este plan, el alcance del plan; es decir, hasta donde abarcará; identificar las actividades de calidad y describir en qué consistirán. </a:t>
            </a:r>
          </a:p>
          <a:p>
            <a:r>
              <a:rPr lang="es-CL" dirty="0"/>
              <a:t>Definir las inspecciones o revisiones a realizar.</a:t>
            </a:r>
          </a:p>
          <a:p>
            <a:r>
              <a:rPr lang="es-CL" dirty="0"/>
              <a:t>Definir y especificar los controles a realizar para verificar que se cumpla lo planificado respecto de la actividades de gestión de calidad, es decir, actividades de trazabilidad y seguimiento de control de calidad. 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897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06-03-2019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06-03-2019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06-03-2019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06-03-2019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06-03-2019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06-03-2019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06-03-2019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06-03-2019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06-03-2019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06-03-2019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06-03-2019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06-03-2019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2tQXfq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GClmwz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83568" y="332656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GPI7501</a:t>
            </a:r>
          </a:p>
          <a:p>
            <a:pPr algn="ctr"/>
            <a:r>
              <a:rPr lang="es-ES" sz="2400" dirty="0">
                <a:solidFill>
                  <a:schemeClr val="bg1"/>
                </a:solidFill>
                <a:latin typeface="Calibri" pitchFamily="34" charset="0"/>
              </a:rPr>
              <a:t>Control y Gestión de Proyectos Informáticos</a:t>
            </a:r>
            <a:endParaRPr lang="es-CL" sz="2400" dirty="0">
              <a:solidFill>
                <a:schemeClr val="bg1"/>
              </a:solidFill>
              <a:latin typeface="Calibri" pitchFamily="34" charset="0"/>
            </a:endParaRPr>
          </a:p>
          <a:p>
            <a:endParaRPr lang="es-ES" sz="2400" dirty="0"/>
          </a:p>
          <a:p>
            <a:endParaRPr lang="es-CL" dirty="0"/>
          </a:p>
        </p:txBody>
      </p:sp>
      <p:sp>
        <p:nvSpPr>
          <p:cNvPr id="5" name="4 CuadroTexto"/>
          <p:cNvSpPr txBox="1"/>
          <p:nvPr/>
        </p:nvSpPr>
        <p:spPr>
          <a:xfrm>
            <a:off x="4355976" y="5949280"/>
            <a:ext cx="5400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Experiencia de aprendizaje 1</a:t>
            </a:r>
          </a:p>
          <a:p>
            <a:pPr algn="ctr"/>
            <a:r>
              <a:rPr lang="es-CL" dirty="0"/>
              <a:t>Roles de gestión en un proyecto</a:t>
            </a:r>
          </a:p>
        </p:txBody>
      </p:sp>
    </p:spTree>
    <p:extLst>
      <p:ext uri="{BB962C8B-B14F-4D97-AF65-F5344CB8AC3E}">
        <p14:creationId xmlns:p14="http://schemas.microsoft.com/office/powerpoint/2010/main" val="151541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7544" y="1268760"/>
            <a:ext cx="849694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CL" dirty="0"/>
              <a:t>El Gestor de Riesgos, debe realizar las siguientes tareas:</a:t>
            </a:r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  <a:p>
            <a:pPr algn="just"/>
            <a:endParaRPr lang="es-ES_tradnl" dirty="0"/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3707904" y="346646"/>
            <a:ext cx="4978896" cy="92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s-CL" sz="2800" b="1" i="1" dirty="0"/>
              <a:t>Gestor de riesgos</a:t>
            </a:r>
            <a:endParaRPr lang="es-ES" sz="28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6243013"/>
              </p:ext>
            </p:extLst>
          </p:nvPr>
        </p:nvGraphicFramePr>
        <p:xfrm>
          <a:off x="467544" y="1804180"/>
          <a:ext cx="504056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/>
          <p:cNvSpPr/>
          <p:nvPr/>
        </p:nvSpPr>
        <p:spPr>
          <a:xfrm>
            <a:off x="5725414" y="1988840"/>
            <a:ext cx="32403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dirty="0"/>
              <a:t>Además, deberá d</a:t>
            </a:r>
            <a:r>
              <a:rPr lang="pt-PT" dirty="0"/>
              <a:t>eterminar que m</a:t>
            </a:r>
            <a:r>
              <a:rPr lang="es-CL" dirty="0"/>
              <a:t>é</a:t>
            </a:r>
            <a:r>
              <a:rPr lang="pt-PT" dirty="0"/>
              <a:t>tricas se utilizarán,</a:t>
            </a:r>
            <a:r>
              <a:rPr lang="es-ES_tradnl" dirty="0"/>
              <a:t> para evaluar la efectividad o llevar el control de los riesgos respecto </a:t>
            </a:r>
            <a:r>
              <a:rPr lang="es-CL" dirty="0"/>
              <a:t> </a:t>
            </a:r>
            <a:r>
              <a:rPr lang="es-ES_tradnl" dirty="0"/>
              <a:t>del desarrollo del proyecto y/o </a:t>
            </a:r>
            <a:r>
              <a:rPr lang="es-CL" dirty="0"/>
              <a:t> </a:t>
            </a:r>
            <a:r>
              <a:rPr lang="es-ES_tradnl" dirty="0"/>
              <a:t>producto. Teniendo presente, que en cualquier momento deben poder responder en </a:t>
            </a:r>
            <a:r>
              <a:rPr lang="es-ES_tradnl" dirty="0" err="1"/>
              <a:t>qu</a:t>
            </a:r>
            <a:r>
              <a:rPr lang="es-CL" dirty="0"/>
              <a:t>é </a:t>
            </a:r>
            <a:r>
              <a:rPr lang="es-ES_tradnl" dirty="0"/>
              <a:t>estado se encuentran los riesgos del proyecto. (con respecto al desarrollo del proyecto, producto u otro relacionado.)  </a:t>
            </a:r>
          </a:p>
        </p:txBody>
      </p:sp>
    </p:spTree>
    <p:extLst>
      <p:ext uri="{BB962C8B-B14F-4D97-AF65-F5344CB8AC3E}">
        <p14:creationId xmlns:p14="http://schemas.microsoft.com/office/powerpoint/2010/main" val="155983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7544" y="1268760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CL" dirty="0"/>
              <a:t>El </a:t>
            </a:r>
            <a:r>
              <a:rPr lang="es-CL" b="1" dirty="0"/>
              <a:t>Gestor de Riesgos</a:t>
            </a:r>
            <a:r>
              <a:rPr lang="es-CL" dirty="0"/>
              <a:t>, debe gestionar el </a:t>
            </a:r>
            <a:r>
              <a:rPr lang="es-ES_tradnl" dirty="0"/>
              <a:t>Proceso de Riesgos, los cuales serán detectados durante la vida del proyecto. Debe velar u ofrecer una solución dentro de 'tiempo, costo y calidad' con el fin de no  verse comprometido el éxito del proyecto.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3707904" y="346646"/>
            <a:ext cx="4978896" cy="92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s-CL" sz="2800" b="1" i="1" dirty="0"/>
              <a:t>Gestor de riesgos</a:t>
            </a:r>
            <a:endParaRPr lang="es-ES" sz="28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755576" y="3429000"/>
            <a:ext cx="2521906" cy="1656184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r>
              <a:rPr lang="es-ES_tradnl" b="1" dirty="0"/>
              <a:t>El Gestor de Riesgo debe generar el plan de riesgo y ejecutarlo.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911352" y="2420888"/>
            <a:ext cx="4572000" cy="397031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CL" dirty="0"/>
              <a:t>Deben definir:</a:t>
            </a:r>
          </a:p>
          <a:p>
            <a:pPr marL="285750" indent="-285750" algn="just">
              <a:buFontTx/>
              <a:buChar char="-"/>
            </a:pPr>
            <a:r>
              <a:rPr lang="es-CL" dirty="0"/>
              <a:t>El objetivo a lograr por este plan.</a:t>
            </a:r>
          </a:p>
          <a:p>
            <a:pPr marL="285750" indent="-285750" algn="just">
              <a:buFontTx/>
              <a:buChar char="-"/>
            </a:pPr>
            <a:r>
              <a:rPr lang="es-CL" dirty="0"/>
              <a:t>El alcance del plan.</a:t>
            </a:r>
          </a:p>
          <a:p>
            <a:pPr marL="285750" indent="-285750" algn="just">
              <a:buFontTx/>
              <a:buChar char="-"/>
            </a:pPr>
            <a:r>
              <a:rPr lang="es-CL" dirty="0"/>
              <a:t>Identificar los riesgos reales, cuantificarlos y categorizarlos.</a:t>
            </a:r>
          </a:p>
          <a:p>
            <a:pPr marL="285750" indent="-285750" algn="just">
              <a:buFontTx/>
              <a:buChar char="-"/>
            </a:pPr>
            <a:r>
              <a:rPr lang="es-CL" dirty="0"/>
              <a:t>Identificar los riesgos que estarán sobre la línea de corte.</a:t>
            </a:r>
          </a:p>
          <a:p>
            <a:pPr marL="285750" indent="-285750" algn="just">
              <a:buFontTx/>
              <a:buChar char="-"/>
            </a:pPr>
            <a:r>
              <a:rPr lang="es-CL" dirty="0"/>
              <a:t>Definir el plan de mitigación. </a:t>
            </a:r>
          </a:p>
          <a:p>
            <a:pPr marL="285750" indent="-285750" algn="just">
              <a:buFontTx/>
              <a:buChar char="-"/>
            </a:pPr>
            <a:r>
              <a:rPr lang="es-CL" dirty="0"/>
              <a:t>Definir los planes de contingencia.</a:t>
            </a:r>
          </a:p>
          <a:p>
            <a:pPr marL="285750" indent="-285750" algn="just">
              <a:buFontTx/>
              <a:buChar char="-"/>
            </a:pPr>
            <a:r>
              <a:rPr lang="es-CL" dirty="0"/>
              <a:t>Y definir o especificar los controles a realizar para verificar que se cumpla lo planificado respecto de la actividades de gestión de riesgos.</a:t>
            </a:r>
          </a:p>
          <a:p>
            <a:endParaRPr lang="es-CL" dirty="0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3277482" y="4257092"/>
            <a:ext cx="633870" cy="45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1520" y="1196453"/>
            <a:ext cx="8568952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dirty="0"/>
              <a:t>El </a:t>
            </a:r>
            <a:r>
              <a:rPr lang="es-CL" b="1" i="1" dirty="0"/>
              <a:t>Gestor de Pruebas, </a:t>
            </a:r>
            <a:r>
              <a:rPr lang="es-CL" dirty="0"/>
              <a:t>es responsable por los test del sistema, mientras los ingenieros de software tienen la responsabilidad de los test durante la etapa de desarrollo.  </a:t>
            </a:r>
          </a:p>
          <a:p>
            <a:pPr algn="just"/>
            <a:r>
              <a:rPr lang="es-CL" dirty="0"/>
              <a:t>La validación y verificación es lo mas importante para obtener un producto de alta calidad.</a:t>
            </a:r>
          </a:p>
          <a:p>
            <a:pPr algn="just"/>
            <a:r>
              <a:rPr lang="es-CL" dirty="0"/>
              <a:t>Con respecto a la Gestión de SCM debe planear y realizar las actividades de administración de configuración</a:t>
            </a:r>
            <a:r>
              <a:rPr lang="es-ES_tradnl" dirty="0"/>
              <a:t>. Además, </a:t>
            </a:r>
            <a:r>
              <a:rPr lang="es-CL" dirty="0"/>
              <a:t>controlar y autorizar, todos los cambios en las baselines. La administración de la librería de baselines es revisada y aprobada por este gestor(es) antes de tomar cualquier acción. Para organizaciones con menos de 16 empleados, las tareas son asignadas por el grupo SCM.</a:t>
            </a:r>
            <a:r>
              <a:rPr lang="es-ES_tradnl" dirty="0"/>
              <a:t> </a:t>
            </a:r>
          </a:p>
          <a:p>
            <a:pPr algn="just"/>
            <a:endParaRPr lang="es-ES_tradnl" b="1" dirty="0"/>
          </a:p>
          <a:p>
            <a:pPr algn="just"/>
            <a:endParaRPr lang="es-ES_tradnl" b="1" dirty="0"/>
          </a:p>
          <a:p>
            <a:pPr algn="just"/>
            <a:endParaRPr lang="es-ES_tradnl" b="1" dirty="0"/>
          </a:p>
          <a:p>
            <a:pPr lvl="1" algn="just">
              <a:spcAft>
                <a:spcPts val="600"/>
              </a:spcAft>
            </a:pPr>
            <a:r>
              <a:rPr lang="es-CL" b="1" dirty="0"/>
              <a:t> </a:t>
            </a:r>
            <a:r>
              <a:rPr lang="es-CL" dirty="0"/>
              <a:t> </a:t>
            </a:r>
          </a:p>
          <a:p>
            <a:pPr algn="just"/>
            <a:r>
              <a:rPr lang="es-CL" dirty="0"/>
              <a:t>      </a:t>
            </a:r>
            <a:endParaRPr lang="es-ES_tradnl" dirty="0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3707904" y="346646"/>
            <a:ext cx="4978896" cy="92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s-CL" sz="2800" b="1" i="1" dirty="0"/>
              <a:t>Gestor de SCM-Pruebas</a:t>
            </a:r>
            <a:endParaRPr lang="es-ES" sz="28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3568" y="4293096"/>
            <a:ext cx="2521906" cy="1800426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Aft>
                <a:spcPts val="1200"/>
              </a:spcAft>
            </a:pPr>
            <a:r>
              <a:rPr lang="es-ES_tradnl" b="1" dirty="0"/>
              <a:t>El Gestor de Pruebas, debe generar el plan de SCM - Pruebas, y ejecutarlo.</a:t>
            </a:r>
            <a:endParaRPr lang="es-ES_tradnl" dirty="0"/>
          </a:p>
        </p:txBody>
      </p:sp>
      <p:sp>
        <p:nvSpPr>
          <p:cNvPr id="3" name="Rectángulo 2"/>
          <p:cNvSpPr/>
          <p:nvPr/>
        </p:nvSpPr>
        <p:spPr>
          <a:xfrm>
            <a:off x="3911352" y="3858720"/>
            <a:ext cx="4572000" cy="2769989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_tradnl" sz="1600" dirty="0"/>
              <a:t>Deben definir:</a:t>
            </a:r>
          </a:p>
          <a:p>
            <a:pPr algn="just">
              <a:spcAft>
                <a:spcPts val="600"/>
              </a:spcAft>
            </a:pPr>
            <a:r>
              <a:rPr lang="es-ES_tradnl" sz="1600" dirty="0"/>
              <a:t>- El objetivo</a:t>
            </a:r>
            <a:r>
              <a:rPr lang="es-CL" sz="1600" dirty="0"/>
              <a:t> .</a:t>
            </a:r>
            <a:endParaRPr lang="es-ES_tradnl" sz="1600" dirty="0"/>
          </a:p>
          <a:p>
            <a:pPr algn="just">
              <a:spcAft>
                <a:spcPts val="600"/>
              </a:spcAft>
            </a:pPr>
            <a:r>
              <a:rPr lang="es-ES_tradnl" sz="1600" dirty="0"/>
              <a:t>- El </a:t>
            </a:r>
            <a:r>
              <a:rPr lang="it-IT" sz="1600" dirty="0"/>
              <a:t>alcance del plan.</a:t>
            </a:r>
            <a:endParaRPr lang="es-ES_tradnl" sz="1600" dirty="0"/>
          </a:p>
          <a:p>
            <a:pPr algn="just">
              <a:spcAft>
                <a:spcPts val="600"/>
              </a:spcAft>
            </a:pPr>
            <a:r>
              <a:rPr lang="es-ES_tradnl" sz="1600" dirty="0"/>
              <a:t>- Los procesos y</a:t>
            </a:r>
            <a:r>
              <a:rPr lang="es-CL" sz="1600" dirty="0"/>
              <a:t> </a:t>
            </a:r>
            <a:r>
              <a:rPr lang="pt-PT" sz="1600" dirty="0"/>
              <a:t>actividades</a:t>
            </a:r>
            <a:r>
              <a:rPr lang="es-CL" sz="1600" dirty="0"/>
              <a:t> </a:t>
            </a:r>
            <a:r>
              <a:rPr lang="es-ES_tradnl" sz="1600" dirty="0"/>
              <a:t>reales .</a:t>
            </a:r>
          </a:p>
          <a:p>
            <a:pPr algn="just">
              <a:spcAft>
                <a:spcPts val="600"/>
              </a:spcAft>
            </a:pPr>
            <a:r>
              <a:rPr lang="es-ES_tradnl" sz="1600" dirty="0"/>
              <a:t>- El proceso que se seguir</a:t>
            </a:r>
            <a:r>
              <a:rPr lang="es-CL" sz="1600" dirty="0"/>
              <a:t>á y aplicará </a:t>
            </a:r>
            <a:r>
              <a:rPr lang="es-ES_tradnl" sz="1600" dirty="0"/>
              <a:t>para los cambio.</a:t>
            </a:r>
          </a:p>
          <a:p>
            <a:pPr algn="just">
              <a:spcAft>
                <a:spcPts val="600"/>
              </a:spcAft>
            </a:pPr>
            <a:r>
              <a:rPr lang="es-ES_tradnl" sz="1600" dirty="0"/>
              <a:t>- Cómo controlar</a:t>
            </a:r>
            <a:r>
              <a:rPr lang="es-CL" sz="1600" dirty="0"/>
              <a:t>á</a:t>
            </a:r>
            <a:r>
              <a:rPr lang="es-ES_tradnl" sz="1600" dirty="0"/>
              <a:t> que se realice el cambio.</a:t>
            </a:r>
          </a:p>
          <a:p>
            <a:pPr algn="just">
              <a:spcAft>
                <a:spcPts val="600"/>
              </a:spcAft>
            </a:pPr>
            <a:r>
              <a:rPr lang="es-ES_tradnl" sz="1600" dirty="0"/>
              <a:t>- Conocer el estado en el que se encuentra el cambio.</a:t>
            </a:r>
            <a:endParaRPr lang="es-CL" sz="1600" dirty="0"/>
          </a:p>
        </p:txBody>
      </p:sp>
      <p:cxnSp>
        <p:nvCxnSpPr>
          <p:cNvPr id="5" name="Conector recto 4"/>
          <p:cNvCxnSpPr>
            <a:endCxn id="3" idx="1"/>
          </p:cNvCxnSpPr>
          <p:nvPr/>
        </p:nvCxnSpPr>
        <p:spPr>
          <a:xfrm>
            <a:off x="3203848" y="5243715"/>
            <a:ext cx="707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1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512" y="1340768"/>
            <a:ext cx="871296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CL" dirty="0"/>
              <a:t>El Gestor de Pruebas, debe realizar las siguientes tareas:</a:t>
            </a:r>
          </a:p>
          <a:p>
            <a:pPr algn="just">
              <a:spcAft>
                <a:spcPts val="600"/>
              </a:spcAft>
            </a:pPr>
            <a:endParaRPr lang="es-ES_tradnl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3707904" y="346646"/>
            <a:ext cx="4978896" cy="92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s-CL" sz="2800" b="1" i="1" dirty="0"/>
              <a:t>Gestor de SCM-Pruebas</a:t>
            </a:r>
            <a:endParaRPr lang="es-ES" sz="2800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268428491"/>
              </p:ext>
            </p:extLst>
          </p:nvPr>
        </p:nvGraphicFramePr>
        <p:xfrm>
          <a:off x="3347864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323528" y="2636912"/>
            <a:ext cx="36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CL" dirty="0"/>
              <a:t>Tener</a:t>
            </a:r>
            <a:r>
              <a:rPr lang="es-ES_tradnl" dirty="0"/>
              <a:t> en cuenta, que en cualquier momento deben poder responder en qué estado se encuentran las pruebas, </a:t>
            </a:r>
            <a:r>
              <a:rPr lang="es-ES_tradnl" dirty="0" err="1"/>
              <a:t>qui</a:t>
            </a:r>
            <a:r>
              <a:rPr lang="es-CL" dirty="0"/>
              <a:t>é</a:t>
            </a:r>
            <a:r>
              <a:rPr lang="es-ES_tradnl" dirty="0"/>
              <a:t>n es el encargado de </a:t>
            </a:r>
            <a:r>
              <a:rPr lang="es-CL" dirty="0"/>
              <a:t>éste, </a:t>
            </a:r>
            <a:r>
              <a:rPr lang="es-CL" dirty="0" err="1"/>
              <a:t>cuá</a:t>
            </a:r>
            <a:r>
              <a:rPr lang="pt-PT" dirty="0"/>
              <a:t>ndo estar</a:t>
            </a:r>
            <a:r>
              <a:rPr lang="es-CL" dirty="0"/>
              <a:t>á listo un cambio o prueba, </a:t>
            </a:r>
            <a:r>
              <a:rPr lang="es-CL" dirty="0" err="1"/>
              <a:t>etc</a:t>
            </a:r>
            <a:r>
              <a:rPr lang="es-CL" dirty="0"/>
              <a:t>,.</a:t>
            </a:r>
          </a:p>
        </p:txBody>
      </p:sp>
    </p:spTree>
    <p:extLst>
      <p:ext uri="{BB962C8B-B14F-4D97-AF65-F5344CB8AC3E}">
        <p14:creationId xmlns:p14="http://schemas.microsoft.com/office/powerpoint/2010/main" val="364723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3528" y="1466194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dirty="0"/>
              <a:t>El</a:t>
            </a:r>
            <a:r>
              <a:rPr lang="es-CL" b="1" i="1" dirty="0"/>
              <a:t> Gestor de SQA</a:t>
            </a:r>
            <a:r>
              <a:rPr lang="es-ES_tradnl" dirty="0"/>
              <a:t> </a:t>
            </a:r>
            <a:r>
              <a:rPr lang="es-CL" dirty="0"/>
              <a:t>planea y actúa en actividades de aseguramiento de calidad  y en que los productos no se desvíen de los estándares. Es importante que el grupo de SQA, sea independiente de los grupos de Administración y Desarrollo. Este grupo, realiza reportes directamente a Senior Master. (En éste asignatura, no se cuenta con un Senior Master, así que los reportes se presentarán al gestor de proyecto).</a:t>
            </a:r>
            <a:r>
              <a:rPr lang="es-ES_tradnl" dirty="0"/>
              <a:t> </a:t>
            </a:r>
          </a:p>
          <a:p>
            <a:pPr algn="just"/>
            <a:endParaRPr lang="es-ES_tradnl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3707904" y="346646"/>
            <a:ext cx="4978896" cy="92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s-CL" sz="2800" b="1" i="1" dirty="0"/>
              <a:t>Gestor de SQA</a:t>
            </a:r>
            <a:endParaRPr lang="es-ES" sz="28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1198147" y="4005064"/>
            <a:ext cx="2521906" cy="1080120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Aft>
                <a:spcPts val="1200"/>
              </a:spcAft>
            </a:pPr>
            <a:endParaRPr lang="es-ES_tradnl" b="1" dirty="0"/>
          </a:p>
          <a:p>
            <a:pPr algn="just">
              <a:spcAft>
                <a:spcPts val="1200"/>
              </a:spcAft>
            </a:pPr>
            <a:r>
              <a:rPr lang="es-ES_tradnl" b="1" dirty="0"/>
              <a:t>El Gestor de SQA debe generar el plan de calidad y ejecutarlo</a:t>
            </a:r>
            <a:endParaRPr lang="es-ES_tradnl" dirty="0"/>
          </a:p>
          <a:p>
            <a:pPr algn="just">
              <a:spcAft>
                <a:spcPts val="1200"/>
              </a:spcAft>
            </a:pPr>
            <a:endParaRPr lang="es-ES_tradnl" dirty="0"/>
          </a:p>
        </p:txBody>
      </p:sp>
      <p:sp>
        <p:nvSpPr>
          <p:cNvPr id="3" name="Rectángulo 2"/>
          <p:cNvSpPr/>
          <p:nvPr/>
        </p:nvSpPr>
        <p:spPr>
          <a:xfrm>
            <a:off x="4114800" y="2996952"/>
            <a:ext cx="4572000" cy="352404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_tradnl" dirty="0"/>
              <a:t>Deben definir:</a:t>
            </a:r>
          </a:p>
          <a:p>
            <a:pPr algn="just">
              <a:spcAft>
                <a:spcPts val="600"/>
              </a:spcAft>
            </a:pPr>
            <a:r>
              <a:rPr lang="es-ES_tradnl" dirty="0"/>
              <a:t>-    El objetivo</a:t>
            </a:r>
            <a:r>
              <a:rPr lang="es-CL" dirty="0"/>
              <a:t> </a:t>
            </a:r>
            <a:r>
              <a:rPr lang="es-ES_tradnl" dirty="0"/>
              <a:t>a lograr por este plan.</a:t>
            </a:r>
          </a:p>
          <a:p>
            <a:pPr algn="just">
              <a:spcAft>
                <a:spcPts val="600"/>
              </a:spcAft>
            </a:pPr>
            <a:r>
              <a:rPr lang="es-ES_tradnl" dirty="0"/>
              <a:t>-    El</a:t>
            </a:r>
            <a:r>
              <a:rPr lang="es-CL" dirty="0"/>
              <a:t> </a:t>
            </a:r>
            <a:r>
              <a:rPr lang="it-IT" dirty="0"/>
              <a:t>alcance del plan.</a:t>
            </a:r>
            <a:endParaRPr lang="es-ES_tradnl" dirty="0"/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s-ES_tradnl" dirty="0"/>
              <a:t>Identificar las actividades de calidad</a:t>
            </a:r>
            <a:r>
              <a:rPr lang="es-CL" dirty="0"/>
              <a:t> y </a:t>
            </a:r>
            <a:r>
              <a:rPr lang="es-ES_tradnl" dirty="0"/>
              <a:t>describir en </a:t>
            </a:r>
            <a:r>
              <a:rPr lang="es-ES_tradnl" dirty="0" err="1"/>
              <a:t>qu</a:t>
            </a:r>
            <a:r>
              <a:rPr lang="es-CL" dirty="0"/>
              <a:t>é consistirán</a:t>
            </a:r>
            <a:r>
              <a:rPr lang="es-ES_tradnl" dirty="0"/>
              <a:t>.  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s-ES_tradnl" dirty="0"/>
              <a:t>Definir las inspecciones o revisiones a realizar.</a:t>
            </a:r>
            <a:endParaRPr lang="es-CL" dirty="0"/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s-ES_tradnl" dirty="0"/>
              <a:t>Y definir o especificar los controles a realizar para verificar que se cumpla lo planificado respecto de la actividades de gestión de calidad.</a:t>
            </a:r>
          </a:p>
        </p:txBody>
      </p:sp>
      <p:cxnSp>
        <p:nvCxnSpPr>
          <p:cNvPr id="10" name="Conector recto 9"/>
          <p:cNvCxnSpPr>
            <a:stCxn id="9" idx="3"/>
          </p:cNvCxnSpPr>
          <p:nvPr/>
        </p:nvCxnSpPr>
        <p:spPr>
          <a:xfrm>
            <a:off x="3720053" y="4545124"/>
            <a:ext cx="419899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512" y="980728"/>
            <a:ext cx="86409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1200"/>
              </a:spcAft>
            </a:pPr>
            <a:r>
              <a:rPr lang="es-CL" dirty="0"/>
              <a:t>El Gestor de SQA, debe realizar las siguientes tareas:</a:t>
            </a:r>
          </a:p>
          <a:p>
            <a:pPr lvl="1" algn="just">
              <a:spcAft>
                <a:spcPts val="1200"/>
              </a:spcAft>
            </a:pPr>
            <a:r>
              <a:rPr lang="es-CL" b="1" dirty="0"/>
              <a:t> </a:t>
            </a:r>
            <a:r>
              <a:rPr lang="es-CL" dirty="0"/>
              <a:t> </a:t>
            </a:r>
            <a:endParaRPr lang="es-ES_tradnl" b="1" dirty="0"/>
          </a:p>
          <a:p>
            <a:pPr>
              <a:spcAft>
                <a:spcPts val="1200"/>
              </a:spcAft>
            </a:pPr>
            <a:endParaRPr lang="es-ES_tradnl" dirty="0"/>
          </a:p>
          <a:p>
            <a:pPr>
              <a:spcAft>
                <a:spcPts val="1200"/>
              </a:spcAft>
            </a:pPr>
            <a:endParaRPr lang="es-ES_tradnl" dirty="0"/>
          </a:p>
          <a:p>
            <a:pPr>
              <a:spcAft>
                <a:spcPts val="1200"/>
              </a:spcAft>
            </a:pPr>
            <a:endParaRPr lang="es-ES_tradnl" dirty="0"/>
          </a:p>
          <a:p>
            <a:pPr>
              <a:spcAft>
                <a:spcPts val="1200"/>
              </a:spcAft>
            </a:pPr>
            <a:endParaRPr lang="es-ES_tradnl" dirty="0"/>
          </a:p>
          <a:p>
            <a:pPr>
              <a:spcAft>
                <a:spcPts val="1200"/>
              </a:spcAft>
            </a:pPr>
            <a:endParaRPr lang="es-ES_tradnl" dirty="0"/>
          </a:p>
          <a:p>
            <a:pPr>
              <a:spcAft>
                <a:spcPts val="1200"/>
              </a:spcAft>
            </a:pPr>
            <a:endParaRPr lang="es-ES_tradnl" dirty="0"/>
          </a:p>
          <a:p>
            <a:pPr>
              <a:spcAft>
                <a:spcPts val="1200"/>
              </a:spcAft>
            </a:pPr>
            <a:endParaRPr lang="es-ES_tradnl" dirty="0"/>
          </a:p>
          <a:p>
            <a:pPr>
              <a:spcAft>
                <a:spcPts val="1200"/>
              </a:spcAft>
            </a:pPr>
            <a:endParaRPr lang="es-ES_tradnl" dirty="0"/>
          </a:p>
          <a:p>
            <a:pPr algn="just">
              <a:spcAft>
                <a:spcPts val="1200"/>
              </a:spcAft>
            </a:pPr>
            <a:endParaRPr lang="es-ES_tradnl" dirty="0"/>
          </a:p>
          <a:p>
            <a:pPr algn="just">
              <a:spcAft>
                <a:spcPts val="1200"/>
              </a:spcAft>
            </a:pPr>
            <a:r>
              <a:rPr lang="es-ES_tradnl" sz="1600" dirty="0"/>
              <a:t>Tener en cuenta que en cualquier momento deben poder responder en </a:t>
            </a:r>
            <a:r>
              <a:rPr lang="es-ES_tradnl" sz="1600" dirty="0" err="1"/>
              <a:t>qu</a:t>
            </a:r>
            <a:r>
              <a:rPr lang="es-CL" sz="1600" dirty="0"/>
              <a:t>é </a:t>
            </a:r>
            <a:r>
              <a:rPr lang="es-ES_tradnl" sz="1600" dirty="0"/>
              <a:t>estado se encuentra la calidad del proyecto. (con respecto al desarrollo del proyecto, producto u otro relacionado.)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3707904" y="346646"/>
            <a:ext cx="4978896" cy="92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s-CL" sz="2800" b="1" i="1" dirty="0"/>
              <a:t>Gestor de SQA</a:t>
            </a:r>
            <a:endParaRPr lang="es-ES" sz="2800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006454642"/>
              </p:ext>
            </p:extLst>
          </p:nvPr>
        </p:nvGraphicFramePr>
        <p:xfrm>
          <a:off x="1475656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01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23528" y="541944"/>
            <a:ext cx="8496944" cy="534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2800" b="1" dirty="0">
              <a:latin typeface="Calibri" pitchFamily="34" charset="0"/>
            </a:endParaRPr>
          </a:p>
          <a:p>
            <a:pPr algn="ctr"/>
            <a:r>
              <a:rPr lang="es-CL" sz="2800" b="1" dirty="0">
                <a:latin typeface="Calibri" pitchFamily="34" charset="0"/>
              </a:rPr>
              <a:t>Unidad de Aprendizaje N°1</a:t>
            </a:r>
          </a:p>
          <a:p>
            <a:pPr algn="ctr"/>
            <a:r>
              <a:rPr lang="es-CL" sz="2800" dirty="0"/>
              <a:t>Inicio del proyecto de Software </a:t>
            </a: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r>
              <a:rPr lang="es-CL" sz="2800" b="1" dirty="0">
                <a:latin typeface="Calibri" pitchFamily="34" charset="0"/>
              </a:rPr>
              <a:t>Aprendizajes esperados:</a:t>
            </a:r>
          </a:p>
          <a:p>
            <a:pPr marL="342900" indent="-342900" algn="just">
              <a:buFontTx/>
              <a:buChar char="-"/>
            </a:pPr>
            <a:r>
              <a:rPr lang="es-CL" dirty="0">
                <a:latin typeface="Calibri" pitchFamily="34" charset="0"/>
              </a:rPr>
              <a:t>Implementar la fase de iniciación del proyecto de acuerdo a las prácticas del PMBOK.</a:t>
            </a:r>
          </a:p>
          <a:p>
            <a:pPr marL="342900" indent="-342900" algn="just">
              <a:buFontTx/>
              <a:buChar char="-"/>
            </a:pPr>
            <a:r>
              <a:rPr lang="es-CL" dirty="0">
                <a:latin typeface="Calibri" pitchFamily="34" charset="0"/>
              </a:rPr>
              <a:t>Trabajar en equipo para alcanzar los objetivos y soluciones a los problemas.</a:t>
            </a:r>
          </a:p>
          <a:p>
            <a:pPr marL="342900" indent="-342900" algn="just">
              <a:buFontTx/>
              <a:buChar char="-"/>
            </a:pPr>
            <a:r>
              <a:rPr lang="es-CL" dirty="0">
                <a:latin typeface="Calibri" pitchFamily="34" charset="0"/>
              </a:rPr>
              <a:t>Reconocer  las áreas de conocimiento definidas en el PMBOK para la gestión de proyectos.</a:t>
            </a:r>
          </a:p>
        </p:txBody>
      </p:sp>
    </p:spTree>
    <p:extLst>
      <p:ext uri="{BB962C8B-B14F-4D97-AF65-F5344CB8AC3E}">
        <p14:creationId xmlns:p14="http://schemas.microsoft.com/office/powerpoint/2010/main" val="191709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CL" sz="2800" dirty="0"/>
          </a:p>
          <a:p>
            <a:pPr algn="just"/>
            <a:r>
              <a:rPr lang="es-CL" sz="2800" dirty="0"/>
              <a:t>Importancia.</a:t>
            </a:r>
          </a:p>
          <a:p>
            <a:pPr algn="just"/>
            <a:r>
              <a:rPr lang="es-CL" sz="2800" dirty="0"/>
              <a:t>Cada rol realiza el proyecto con actividades diferentes.</a:t>
            </a:r>
          </a:p>
          <a:p>
            <a:pPr algn="just"/>
            <a:r>
              <a:rPr lang="es-CL" sz="2800" dirty="0"/>
              <a:t>Cada rol es responsable del éxito del proyecto.</a:t>
            </a:r>
          </a:p>
          <a:p>
            <a:pPr algn="just"/>
            <a:endParaRPr lang="es-CL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Roles dentro de un proyecto informático</a:t>
            </a:r>
          </a:p>
        </p:txBody>
      </p:sp>
    </p:spTree>
    <p:extLst>
      <p:ext uri="{BB962C8B-B14F-4D97-AF65-F5344CB8AC3E}">
        <p14:creationId xmlns:p14="http://schemas.microsoft.com/office/powerpoint/2010/main" val="357240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CA866AA-FC52-4D9A-800C-1C5E851C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04" y="274638"/>
            <a:ext cx="4978896" cy="922114"/>
          </a:xfrm>
        </p:spPr>
        <p:txBody>
          <a:bodyPr/>
          <a:lstStyle/>
          <a:p>
            <a:r>
              <a:rPr lang="es-CL" sz="2800" b="1" i="1" dirty="0"/>
              <a:t>Líder</a:t>
            </a:r>
            <a:br>
              <a:rPr lang="es-CL" sz="2800" b="1" i="1" dirty="0"/>
            </a:br>
            <a:r>
              <a:rPr lang="es-CL" sz="2800" b="1" i="1" dirty="0"/>
              <a:t> Gestor de proyectos</a:t>
            </a:r>
            <a:endParaRPr lang="es-ES" sz="28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80B51F0-1052-4787-9014-44994C5A8745}"/>
              </a:ext>
            </a:extLst>
          </p:cNvPr>
          <p:cNvGrpSpPr/>
          <p:nvPr/>
        </p:nvGrpSpPr>
        <p:grpSpPr>
          <a:xfrm>
            <a:off x="241719" y="2016689"/>
            <a:ext cx="8506745" cy="2924479"/>
            <a:chOff x="25696" y="1988840"/>
            <a:chExt cx="8506745" cy="2924479"/>
          </a:xfrm>
        </p:grpSpPr>
        <p:pic>
          <p:nvPicPr>
            <p:cNvPr id="1026" name="Picture 2" descr="https://www.gacetamexicana.com/wp-content/uploads/2018/08/project-managment.jpg">
              <a:extLst>
                <a:ext uri="{FF2B5EF4-FFF2-40B4-BE49-F238E27FC236}">
                  <a16:creationId xmlns:a16="http://schemas.microsoft.com/office/drawing/2014/main" id="{A97A9BD9-333A-4EE2-94C2-5F86C7A76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6" y="1988840"/>
              <a:ext cx="5013890" cy="2880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297D8750-FF6F-4545-B886-C82FDB045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2363" y="1988841"/>
              <a:ext cx="3480078" cy="2924478"/>
            </a:xfrm>
            <a:prstGeom prst="rect">
              <a:avLst/>
            </a:prstGeom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A3E2CDDE-CEB9-49B7-AC7A-C9B694D0F770}"/>
              </a:ext>
            </a:extLst>
          </p:cNvPr>
          <p:cNvSpPr txBox="1"/>
          <p:nvPr/>
        </p:nvSpPr>
        <p:spPr>
          <a:xfrm>
            <a:off x="136000" y="1196752"/>
            <a:ext cx="304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hlinkClick r:id="rId4"/>
              </a:rPr>
              <a:t>Ejemplo Puesto de Trabajo PM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3745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 bwMode="auto">
          <a:xfrm>
            <a:off x="3707904" y="274638"/>
            <a:ext cx="4978896" cy="92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s-CL" sz="2800" b="1" i="1" dirty="0"/>
              <a:t>Líder</a:t>
            </a:r>
            <a:br>
              <a:rPr lang="es-CL" sz="2800" b="1" i="1" dirty="0"/>
            </a:br>
            <a:r>
              <a:rPr lang="es-CL" sz="2800" b="1" i="1" dirty="0"/>
              <a:t> Gestor de proyectos</a:t>
            </a:r>
            <a:endParaRPr lang="es-ES" sz="28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93207072"/>
              </p:ext>
            </p:extLst>
          </p:nvPr>
        </p:nvGraphicFramePr>
        <p:xfrm>
          <a:off x="1524000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81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79E0FA-ED8D-4EA3-8486-232528F67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8" y="1986647"/>
            <a:ext cx="8530383" cy="40346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C9604B6-AFF0-403B-A71D-E17D613DEE0E}"/>
              </a:ext>
            </a:extLst>
          </p:cNvPr>
          <p:cNvSpPr txBox="1"/>
          <p:nvPr/>
        </p:nvSpPr>
        <p:spPr>
          <a:xfrm>
            <a:off x="179512" y="836712"/>
            <a:ext cx="145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hlinkClick r:id="rId3"/>
              </a:rPr>
              <a:t>Herramientas</a:t>
            </a:r>
            <a:endParaRPr lang="es-CL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3F07893-3660-438F-91E8-452AE6317893}"/>
              </a:ext>
            </a:extLst>
          </p:cNvPr>
          <p:cNvSpPr txBox="1">
            <a:spLocks/>
          </p:cNvSpPr>
          <p:nvPr/>
        </p:nvSpPr>
        <p:spPr bwMode="auto">
          <a:xfrm>
            <a:off x="3702399" y="555675"/>
            <a:ext cx="4978896" cy="56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s-CL" sz="2800" b="1" i="1" dirty="0"/>
              <a:t>Herramientas</a:t>
            </a:r>
            <a:br>
              <a:rPr lang="es-CL" sz="2800" b="1" i="1" dirty="0"/>
            </a:br>
            <a:r>
              <a:rPr lang="es-CL" sz="2800" b="1" i="1" dirty="0"/>
              <a:t> </a:t>
            </a:r>
            <a:endParaRPr lang="es-ES" sz="2800" dirty="0"/>
          </a:p>
        </p:txBody>
      </p:sp>
      <p:pic>
        <p:nvPicPr>
          <p:cNvPr id="1028" name="Picture 4" descr="Resultado de imagen para que es trello">
            <a:extLst>
              <a:ext uri="{FF2B5EF4-FFF2-40B4-BE49-F238E27FC236}">
                <a16:creationId xmlns:a16="http://schemas.microsoft.com/office/drawing/2014/main" id="{C58BC5DD-31B7-473F-B1B9-B486F6F0C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03007"/>
            <a:ext cx="3275856" cy="100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8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7544" y="1507391"/>
            <a:ext cx="842493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dirty="0"/>
              <a:t>El </a:t>
            </a:r>
            <a:r>
              <a:rPr lang="es-CL" b="1" dirty="0"/>
              <a:t>Gestor de Proyectos </a:t>
            </a:r>
            <a:r>
              <a:rPr lang="es-CL" dirty="0"/>
              <a:t>(Project Manager), es el responsable total del proyecto. El es quien, controla, administra, maneja los trabajos y las responsabilidades generales. </a:t>
            </a:r>
          </a:p>
          <a:p>
            <a:pPr algn="just"/>
            <a:r>
              <a:rPr lang="es-CL" dirty="0"/>
              <a:t>Por su parte, el equipo de ingeniería,  son quienes deben realizar reportes continuamente para el PM.</a:t>
            </a:r>
            <a:r>
              <a:rPr lang="es-ES_tradnl" dirty="0"/>
              <a:t> </a:t>
            </a:r>
          </a:p>
          <a:p>
            <a:pPr algn="just"/>
            <a:endParaRPr lang="es-ES_tradnl" sz="1600" b="1" dirty="0"/>
          </a:p>
          <a:p>
            <a:pPr algn="just"/>
            <a:endParaRPr lang="es-ES_tradnl" sz="1600" b="1" dirty="0"/>
          </a:p>
          <a:p>
            <a:pPr algn="just"/>
            <a:endParaRPr lang="es-ES_tradnl" sz="1600" dirty="0"/>
          </a:p>
          <a:p>
            <a:pPr lvl="1" algn="just"/>
            <a:endParaRPr lang="es-ES_tradnl" sz="1600" dirty="0"/>
          </a:p>
          <a:p>
            <a:pPr lvl="1" algn="just"/>
            <a:endParaRPr lang="es-CL" sz="1600" b="1" i="1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3707904" y="274638"/>
            <a:ext cx="4978896" cy="922114"/>
          </a:xfrm>
        </p:spPr>
        <p:txBody>
          <a:bodyPr/>
          <a:lstStyle/>
          <a:p>
            <a:r>
              <a:rPr lang="es-CL" sz="2800" b="1" i="1" dirty="0"/>
              <a:t>Líder</a:t>
            </a:r>
            <a:br>
              <a:rPr lang="es-CL" sz="2800" b="1" i="1" dirty="0"/>
            </a:br>
            <a:r>
              <a:rPr lang="es-CL" sz="2800" b="1" i="1" dirty="0"/>
              <a:t> Gestor de proyectos</a:t>
            </a:r>
            <a:endParaRPr lang="es-ES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611068" y="3501008"/>
            <a:ext cx="2521906" cy="2088232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chemeClr val="tx1"/>
                </a:solidFill>
              </a:rPr>
              <a:t>Es el líder, quien genera el plan de ejecución, administración y control del proyecto apoyándose en su equipo.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139952" y="2701290"/>
            <a:ext cx="4546848" cy="3693319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algn="just"/>
            <a:r>
              <a:rPr lang="es-CL" dirty="0"/>
              <a:t>Debe definir:</a:t>
            </a:r>
          </a:p>
          <a:p>
            <a:pPr marL="742950" lvl="1" indent="-285750" algn="just">
              <a:buFontTx/>
              <a:buChar char="-"/>
            </a:pPr>
            <a:r>
              <a:rPr lang="es-ES_tradnl" dirty="0"/>
              <a:t>El objetivo</a:t>
            </a:r>
            <a:r>
              <a:rPr lang="es-CL" dirty="0"/>
              <a:t> </a:t>
            </a:r>
            <a:r>
              <a:rPr lang="es-ES_tradnl" dirty="0"/>
              <a:t>a lograr.</a:t>
            </a:r>
          </a:p>
          <a:p>
            <a:pPr marL="742950" lvl="1" indent="-285750" algn="just">
              <a:buFontTx/>
              <a:buChar char="-"/>
            </a:pPr>
            <a:r>
              <a:rPr lang="es-ES_tradnl" dirty="0"/>
              <a:t>El</a:t>
            </a:r>
            <a:r>
              <a:rPr lang="es-CL" dirty="0"/>
              <a:t> </a:t>
            </a:r>
            <a:r>
              <a:rPr lang="it-IT" dirty="0"/>
              <a:t>alcance del plan</a:t>
            </a:r>
            <a:r>
              <a:rPr lang="es-ES_tradnl" dirty="0"/>
              <a:t>.</a:t>
            </a:r>
          </a:p>
          <a:p>
            <a:pPr marL="742950" lvl="1" indent="-285750" algn="just">
              <a:buFontTx/>
              <a:buChar char="-"/>
            </a:pPr>
            <a:r>
              <a:rPr lang="es-ES_tradnl" dirty="0"/>
              <a:t>Los procesos </a:t>
            </a:r>
            <a:r>
              <a:rPr lang="es-CL" dirty="0"/>
              <a:t>y </a:t>
            </a:r>
            <a:r>
              <a:rPr lang="pt-PT" dirty="0"/>
              <a:t>actividades</a:t>
            </a:r>
            <a:r>
              <a:rPr lang="es-CL" dirty="0"/>
              <a:t> </a:t>
            </a:r>
            <a:r>
              <a:rPr lang="es-ES_tradnl" dirty="0"/>
              <a:t>reales.</a:t>
            </a:r>
          </a:p>
          <a:p>
            <a:pPr marL="742950" lvl="1" indent="-285750" algn="just">
              <a:buFontTx/>
              <a:buChar char="-"/>
            </a:pPr>
            <a:r>
              <a:rPr lang="es-ES_tradnl" dirty="0"/>
              <a:t>El o los procesos que se seguir</a:t>
            </a:r>
            <a:r>
              <a:rPr lang="es-CL" dirty="0"/>
              <a:t>á</a:t>
            </a:r>
            <a:r>
              <a:rPr lang="es-ES_tradnl" dirty="0"/>
              <a:t>n y aplicar</a:t>
            </a:r>
            <a:r>
              <a:rPr lang="es-CL" dirty="0"/>
              <a:t>á</a:t>
            </a:r>
            <a:r>
              <a:rPr lang="es-ES_tradnl" dirty="0"/>
              <a:t>n.</a:t>
            </a:r>
          </a:p>
          <a:p>
            <a:pPr marL="742950" lvl="1" indent="-285750" algn="just">
              <a:buFontTx/>
              <a:buChar char="-"/>
            </a:pPr>
            <a:r>
              <a:rPr lang="es-ES_tradnl" dirty="0"/>
              <a:t>Ejecución y recursos del proyecto.</a:t>
            </a:r>
          </a:p>
          <a:p>
            <a:pPr marL="742950" lvl="1" indent="-285750" algn="just">
              <a:buFontTx/>
              <a:buChar char="-"/>
            </a:pPr>
            <a:r>
              <a:rPr lang="es-ES_tradnl" dirty="0"/>
              <a:t>El seguimiento de la planificación.</a:t>
            </a:r>
          </a:p>
          <a:p>
            <a:pPr marL="742950" lvl="1" indent="-285750" algn="just">
              <a:buFontTx/>
              <a:buChar char="-"/>
            </a:pPr>
            <a:r>
              <a:rPr lang="es-ES_tradnl" dirty="0"/>
              <a:t>Los recursos consumidos.</a:t>
            </a:r>
          </a:p>
          <a:p>
            <a:pPr marL="742950" lvl="1" indent="-285750" algn="just">
              <a:buFontTx/>
              <a:buChar char="-"/>
            </a:pPr>
            <a:r>
              <a:rPr lang="es-ES_tradnl" dirty="0"/>
              <a:t> y determinar que m</a:t>
            </a:r>
            <a:r>
              <a:rPr lang="es-CL" dirty="0"/>
              <a:t>é</a:t>
            </a:r>
            <a:r>
              <a:rPr lang="pt-PT" dirty="0"/>
              <a:t>tricas se usar</a:t>
            </a:r>
            <a:r>
              <a:rPr lang="es-CL" dirty="0"/>
              <a:t>á</a:t>
            </a:r>
            <a:r>
              <a:rPr lang="es-ES_tradnl" dirty="0"/>
              <a:t>n para medir el rendimiento, productividad proyecto y del equipo.</a:t>
            </a:r>
            <a:r>
              <a:rPr lang="es-CL" dirty="0"/>
              <a:t> </a:t>
            </a:r>
            <a:endParaRPr lang="es-ES_tradnl" dirty="0"/>
          </a:p>
          <a:p>
            <a:endParaRPr lang="es-CL" dirty="0"/>
          </a:p>
        </p:txBody>
      </p:sp>
      <p:cxnSp>
        <p:nvCxnSpPr>
          <p:cNvPr id="11" name="Conector recto 10"/>
          <p:cNvCxnSpPr>
            <a:stCxn id="5" idx="3"/>
          </p:cNvCxnSpPr>
          <p:nvPr/>
        </p:nvCxnSpPr>
        <p:spPr>
          <a:xfrm>
            <a:off x="3132974" y="4545124"/>
            <a:ext cx="1006486" cy="432048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0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39552" y="4509120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dirty="0"/>
              <a:t> </a:t>
            </a:r>
          </a:p>
          <a:p>
            <a:pPr algn="just"/>
            <a:endParaRPr lang="es-CL" dirty="0"/>
          </a:p>
          <a:p>
            <a:pPr algn="just"/>
            <a:endParaRPr lang="es-CL" dirty="0"/>
          </a:p>
          <a:p>
            <a:pPr algn="just"/>
            <a:r>
              <a:rPr lang="es-CL" dirty="0"/>
              <a:t>Además, d</a:t>
            </a:r>
            <a:r>
              <a:rPr lang="es-ES_tradnl" dirty="0" err="1"/>
              <a:t>ebe</a:t>
            </a:r>
            <a:r>
              <a:rPr lang="es-ES_tradnl" dirty="0"/>
              <a:t> tener en cuenta, que en cualquier momento debe ser capaz de responder en que estado se encuentra el proyecto. (frente a tiempo, </a:t>
            </a:r>
            <a:r>
              <a:rPr lang="es-ES_tradnl" dirty="0" err="1"/>
              <a:t>hh</a:t>
            </a:r>
            <a:r>
              <a:rPr lang="es-ES_tradnl" dirty="0"/>
              <a:t>, tareas cumplidas frente a lo </a:t>
            </a:r>
            <a:r>
              <a:rPr lang="es-CL" dirty="0"/>
              <a:t> </a:t>
            </a:r>
            <a:r>
              <a:rPr lang="es-ES_tradnl" dirty="0"/>
              <a:t>planeado, atraso o estado ok u otro). Por ello debe: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 bwMode="auto">
          <a:xfrm>
            <a:off x="3707904" y="274638"/>
            <a:ext cx="4978896" cy="92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s-CL" sz="2800" b="1" i="1" dirty="0"/>
              <a:t>Líder</a:t>
            </a:r>
            <a:br>
              <a:rPr lang="es-CL" sz="2800" b="1" i="1" dirty="0"/>
            </a:br>
            <a:r>
              <a:rPr lang="es-CL" sz="2800" b="1" i="1" dirty="0"/>
              <a:t> Gestor de proyectos</a:t>
            </a:r>
            <a:endParaRPr lang="es-ES" sz="2800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179742415"/>
              </p:ext>
            </p:extLst>
          </p:nvPr>
        </p:nvGraphicFramePr>
        <p:xfrm>
          <a:off x="1475656" y="119405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28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 bwMode="auto">
          <a:xfrm>
            <a:off x="3707904" y="346646"/>
            <a:ext cx="4978896" cy="92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>
                    <a:lumMod val="50000"/>
                  </a:schemeClr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s-CL" sz="2800" b="1" i="1" dirty="0"/>
              <a:t>Gestor de riesgos</a:t>
            </a:r>
            <a:endParaRPr lang="es-ES" sz="2800" dirty="0"/>
          </a:p>
        </p:txBody>
      </p:sp>
      <p:pic>
        <p:nvPicPr>
          <p:cNvPr id="2050" name="Picture 2" descr="https://www.riesgoscero.com/hubfs/H_claves_para_ser_un_buen_gestor_de_riesgo_financiero.jpg">
            <a:extLst>
              <a:ext uri="{FF2B5EF4-FFF2-40B4-BE49-F238E27FC236}">
                <a16:creationId xmlns:a16="http://schemas.microsoft.com/office/drawing/2014/main" id="{74DBAEA3-5676-48FD-8E8C-ABD033414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24012"/>
            <a:ext cx="76200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678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526</TotalTime>
  <Words>932</Words>
  <Application>Microsoft Office PowerPoint</Application>
  <PresentationFormat>Presentación en pantalla (4:3)</PresentationFormat>
  <Paragraphs>156</Paragraphs>
  <Slides>15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DuocUC 2012</vt:lpstr>
      <vt:lpstr>Presentación de PowerPoint</vt:lpstr>
      <vt:lpstr>Presentación de PowerPoint</vt:lpstr>
      <vt:lpstr>Tipos de Roles dentro de un proyecto informático</vt:lpstr>
      <vt:lpstr>Líder  Gestor de proyectos</vt:lpstr>
      <vt:lpstr>Presentación de PowerPoint</vt:lpstr>
      <vt:lpstr>Presentación de PowerPoint</vt:lpstr>
      <vt:lpstr>Líder  Gestor de proyectos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Israel</cp:lastModifiedBy>
  <cp:revision>62</cp:revision>
  <dcterms:created xsi:type="dcterms:W3CDTF">2013-06-28T16:52:03Z</dcterms:created>
  <dcterms:modified xsi:type="dcterms:W3CDTF">2019-03-07T02:38:26Z</dcterms:modified>
</cp:coreProperties>
</file>