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sldIdLst>
    <p:sldId id="260" r:id="rId2"/>
    <p:sldId id="259" r:id="rId3"/>
    <p:sldId id="302" r:id="rId4"/>
    <p:sldId id="303" r:id="rId5"/>
    <p:sldId id="304" r:id="rId6"/>
    <p:sldId id="305" r:id="rId7"/>
    <p:sldId id="306" r:id="rId8"/>
    <p:sldId id="307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280" autoAdjust="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05-12-2016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476672"/>
            <a:ext cx="8208912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s-CL" sz="3600" dirty="0" smtClean="0">
                <a:latin typeface="Calibri" pitchFamily="34" charset="0"/>
              </a:rPr>
              <a:t>GPI7501 – CONTROL Y GESTIÓN DE PROYECTOS INFORMÁTICOS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9068445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Realizar la ejecución, seguimiento y control del desarrollo del</a:t>
            </a:r>
          </a:p>
          <a:p>
            <a:pPr algn="ctr"/>
            <a:r>
              <a:rPr lang="es-CL" sz="2800" dirty="0">
                <a:latin typeface="Calibri" pitchFamily="34" charset="0"/>
              </a:rPr>
              <a:t>proyecto informático.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Experiencia:</a:t>
            </a:r>
            <a:endParaRPr lang="es-CL" sz="2800" b="1" dirty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Corrección</a:t>
            </a:r>
            <a:r>
              <a:rPr lang="es-CL" sz="2800" dirty="0" smtClean="0">
                <a:latin typeface="Calibri" pitchFamily="34" charset="0"/>
              </a:rPr>
              <a:t> </a:t>
            </a:r>
            <a:r>
              <a:rPr lang="es-CL" sz="2800" dirty="0" smtClean="0">
                <a:latin typeface="Calibri" pitchFamily="34" charset="0"/>
              </a:rPr>
              <a:t>del Proyecto</a:t>
            </a:r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-243408"/>
            <a:ext cx="6120680" cy="72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s-CL" sz="2000" dirty="0"/>
              <a:t>Tal y como muestra la figura, es necesario establecer una frecuencia regular de entrega de informes para poder realizar las comparaciones entre lo que está sucediendo y lo previsto. Los informes pueden ser diarios, semanales, mensuales o anuales en función de la complejidad y duración del proyecto. </a:t>
            </a:r>
          </a:p>
          <a:p>
            <a:endParaRPr lang="es-CL" sz="2000" dirty="0"/>
          </a:p>
          <a:p>
            <a:r>
              <a:rPr lang="es-CL" sz="2000" dirty="0"/>
              <a:t>Un proyecto que se debe acabar en un mes implicará que los informes se produzcan cada poco tiempo, quizá de forma diaria. En cambio, proyectos que pueden durar 3-4 años, se controlan entre periodos más largos (por ejemplo entre unas pocas semanas para proyectos muy complejos y con elevados riesgos, o un mes, tres o seis meses para proyectos sencillos). En general, cuanto más corto sea el periodo para la entrega de informes, con más prontitud se podrán detectar posible problemas. </a:t>
            </a:r>
          </a:p>
          <a:p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tx1"/>
                </a:solidFill>
              </a:rPr>
              <a:t>Corrección del Proyecto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dirty="0"/>
              <a:t>Durante el periodo de entregas de proyectos se debe recopilar la siguiente información:</a:t>
            </a:r>
          </a:p>
          <a:p>
            <a:pPr marL="0" indent="0">
              <a:buNone/>
            </a:pPr>
            <a:endParaRPr lang="es-CL" sz="2000" dirty="0"/>
          </a:p>
          <a:p>
            <a:pPr lvl="0"/>
            <a:r>
              <a:rPr lang="es-CL" sz="2000" dirty="0"/>
              <a:t>Datos sobre el avance o desempeño real. Esto incluye: </a:t>
            </a:r>
          </a:p>
          <a:p>
            <a:pPr marL="0" indent="0">
              <a:buNone/>
            </a:pPr>
            <a:r>
              <a:rPr lang="es-CL" sz="2000" dirty="0" smtClean="0"/>
              <a:t>		a</a:t>
            </a:r>
            <a:r>
              <a:rPr lang="es-CL" sz="2000" dirty="0"/>
              <a:t>) La fecha real en que las actividades se iniciaron y se terminaron. </a:t>
            </a:r>
          </a:p>
          <a:p>
            <a:pPr marL="0" indent="0">
              <a:buNone/>
            </a:pPr>
            <a:r>
              <a:rPr lang="es-CL" sz="2000" dirty="0" smtClean="0"/>
              <a:t>		b</a:t>
            </a:r>
            <a:r>
              <a:rPr lang="es-CL" sz="2000" dirty="0"/>
              <a:t>) Los gastos efectuados y comprometidos</a:t>
            </a:r>
          </a:p>
          <a:p>
            <a:pPr marL="0" indent="0">
              <a:buNone/>
            </a:pPr>
            <a:r>
              <a:rPr lang="es-CL" sz="2000" dirty="0"/>
              <a:t> </a:t>
            </a:r>
          </a:p>
          <a:p>
            <a:pPr lvl="0"/>
            <a:r>
              <a:rPr lang="es-CL" sz="2000" dirty="0"/>
              <a:t>Información sobre cualquier cambio en el alcance, programa y presupuesto del proyecto. Los cambios los puede proponer el cliente, ser consecuencia del desarrollo del proyecto o debido a factores imprevisibles como puede ser un desastre natural. </a:t>
            </a:r>
          </a:p>
          <a:p>
            <a:endParaRPr lang="es-CL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Corrección del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23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000" dirty="0"/>
              <a:t>•	Es importante resaltar, que una vez los cambios han sido acordado con el cliente, y se han incorporado al plan del proyecto, es necesario modificar el plan, por lo que el alcance, planificación, programación y presupuesto puede ser diferente a los que había inicialmente. El proceso de control se lleva a cabo durante toda la fase de realización del proyecto, y es una parte importante y necesaria para su desarrollo. </a:t>
            </a:r>
          </a:p>
          <a:p>
            <a:endParaRPr lang="es-CL" sz="2000" dirty="0"/>
          </a:p>
          <a:p>
            <a:pPr marL="0" indent="0">
              <a:buNone/>
            </a:pPr>
            <a:r>
              <a:rPr lang="es-CL" sz="2000" dirty="0"/>
              <a:t>•	El tener un plan no es suficiente para llevar a cabo con éxito un proyecto, debido a que incluso los mejores planes no siempre funcionan. Por este motivo, la administración de proyectos es un método de previsión para controlar un  proyecto , con el fin de asegurar que su objetivo se logre, incluso cuando las cosas no salen según el plan</a:t>
            </a:r>
          </a:p>
          <a:p>
            <a:endParaRPr lang="es-CL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Corrección del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966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dirty="0"/>
              <a:t>Por último, antes de definir los procesos de ejecución y control según el PMI y la IPMA, es importante resaltar el papel que juega el director de proyectos en el proceso de control. </a:t>
            </a:r>
            <a:endParaRPr lang="es-CL" sz="2000" dirty="0" smtClean="0"/>
          </a:p>
          <a:p>
            <a:r>
              <a:rPr lang="es-CL" sz="2000" dirty="0" smtClean="0"/>
              <a:t>Para </a:t>
            </a:r>
            <a:r>
              <a:rPr lang="es-CL" sz="2000" dirty="0"/>
              <a:t>el control del proyecto, su director debe implantar un sistema de información de administración de proyectos que le permita realizar un seguimiento eficaz y eficiente del avance real y compararlo con el planeado. </a:t>
            </a:r>
            <a:endParaRPr lang="es-CL" sz="2000" dirty="0" smtClean="0"/>
          </a:p>
          <a:p>
            <a:r>
              <a:rPr lang="es-CL" sz="2000" dirty="0" smtClean="0"/>
              <a:t>Este </a:t>
            </a:r>
            <a:r>
              <a:rPr lang="es-CL" sz="2000" dirty="0"/>
              <a:t>sistema marca la diferencia entre estar muy ocupado  y alcanzar logros. </a:t>
            </a:r>
            <a:endParaRPr lang="es-CL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Corrección del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164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smtClean="0"/>
              <a:t>La </a:t>
            </a:r>
            <a:r>
              <a:rPr lang="es-CL" sz="2000" dirty="0"/>
              <a:t>información relativa a las diferentes actividades, sus avances, gastos relacionados y programa la proporciona normalmente el responsable de cada uno de ellas. </a:t>
            </a:r>
            <a:endParaRPr lang="es-CL" sz="2000" dirty="0" smtClean="0"/>
          </a:p>
          <a:p>
            <a:r>
              <a:rPr lang="es-CL" sz="2000" dirty="0" smtClean="0"/>
              <a:t>Estos </a:t>
            </a:r>
            <a:r>
              <a:rPr lang="es-CL" sz="2000" dirty="0"/>
              <a:t>datos se complementan con reuniones periódicas para revisar el proyecto. </a:t>
            </a:r>
            <a:endParaRPr lang="es-CL" sz="2000" dirty="0" smtClean="0"/>
          </a:p>
          <a:p>
            <a:r>
              <a:rPr lang="es-CL" sz="2000" dirty="0" smtClean="0"/>
              <a:t>Pero </a:t>
            </a:r>
            <a:r>
              <a:rPr lang="es-CL" sz="2000" dirty="0"/>
              <a:t>es el director el responsable de actuar en caso de detectar cualquier anomalía, de forma anticipada si es posible a la aparición de un contratiempo o circunstancia, que ponga en peligro el avance previsto del proyecto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Corrección del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7079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301</TotalTime>
  <Words>377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MS PGothic</vt:lpstr>
      <vt:lpstr>Arial</vt:lpstr>
      <vt:lpstr>Calibri</vt:lpstr>
      <vt:lpstr>Tema DuocUC 2012</vt:lpstr>
      <vt:lpstr>Presentación de PowerPoint</vt:lpstr>
      <vt:lpstr>Presentación de PowerPoint</vt:lpstr>
      <vt:lpstr>Presentación de PowerPoint</vt:lpstr>
      <vt:lpstr>Corrección del Proyecto</vt:lpstr>
      <vt:lpstr>Corrección del Proyecto</vt:lpstr>
      <vt:lpstr>Corrección del Proyecto</vt:lpstr>
      <vt:lpstr>Corrección del Proyecto</vt:lpstr>
      <vt:lpstr>Corrección del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usuario</cp:lastModifiedBy>
  <cp:revision>33</cp:revision>
  <dcterms:created xsi:type="dcterms:W3CDTF">2013-06-28T16:52:03Z</dcterms:created>
  <dcterms:modified xsi:type="dcterms:W3CDTF">2016-12-05T18:15:58Z</dcterms:modified>
</cp:coreProperties>
</file>