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7" r:id="rId1"/>
  </p:sldMasterIdLst>
  <p:notesMasterIdLst>
    <p:notesMasterId r:id="rId28"/>
  </p:notesMasterIdLst>
  <p:handoutMasterIdLst>
    <p:handoutMasterId r:id="rId29"/>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Lst>
  <p:sldSz cx="9144000" cy="6858000" type="screen4x3"/>
  <p:notesSz cx="6858000" cy="9926638"/>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90" autoAdjust="0"/>
  </p:normalViewPr>
  <p:slideViewPr>
    <p:cSldViewPr snapToGrid="0" snapToObjects="1">
      <p:cViewPr varScale="1">
        <p:scale>
          <a:sx n="57" d="100"/>
          <a:sy n="57" d="100"/>
        </p:scale>
        <p:origin x="84" y="24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sz="quarter" idx="1"/>
          </p:nvPr>
        </p:nvSpPr>
        <p:spPr>
          <a:xfrm>
            <a:off x="3884613" y="0"/>
            <a:ext cx="2971800" cy="496332"/>
          </a:xfrm>
          <a:prstGeom prst="rect">
            <a:avLst/>
          </a:prstGeom>
        </p:spPr>
        <p:txBody>
          <a:bodyPr vert="horz" lIns="91440" tIns="45720" rIns="91440" bIns="45720" rtlCol="0"/>
          <a:lstStyle>
            <a:lvl1pPr algn="r">
              <a:defRPr sz="1200"/>
            </a:lvl1pPr>
          </a:lstStyle>
          <a:p>
            <a:fld id="{26C64690-023B-4B17-BAE1-DBA08DC72C7A}" type="datetimeFigureOut">
              <a:rPr lang="es-CL" smtClean="0"/>
              <a:t>21-08-2015</a:t>
            </a:fld>
            <a:endParaRPr lang="es-CL"/>
          </a:p>
        </p:txBody>
      </p:sp>
      <p:sp>
        <p:nvSpPr>
          <p:cNvPr id="4" name="3 Marcador de pie de página"/>
          <p:cNvSpPr>
            <a:spLocks noGrp="1"/>
          </p:cNvSpPr>
          <p:nvPr>
            <p:ph type="ftr" sz="quarter" idx="2"/>
          </p:nvPr>
        </p:nvSpPr>
        <p:spPr>
          <a:xfrm>
            <a:off x="0" y="9428583"/>
            <a:ext cx="2971800" cy="496332"/>
          </a:xfrm>
          <a:prstGeom prst="rect">
            <a:avLst/>
          </a:prstGeom>
        </p:spPr>
        <p:txBody>
          <a:bodyPr vert="horz" lIns="91440" tIns="45720" rIns="91440" bIns="4572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84613" y="9428583"/>
            <a:ext cx="2971800" cy="496332"/>
          </a:xfrm>
          <a:prstGeom prst="rect">
            <a:avLst/>
          </a:prstGeom>
        </p:spPr>
        <p:txBody>
          <a:bodyPr vert="horz" lIns="91440" tIns="45720" rIns="91440" bIns="45720" rtlCol="0" anchor="b"/>
          <a:lstStyle>
            <a:lvl1pPr algn="r">
              <a:defRPr sz="1200"/>
            </a:lvl1pPr>
          </a:lstStyle>
          <a:p>
            <a:fld id="{DFAE61B3-4C62-4E70-B9B7-29655693CF7B}" type="slidenum">
              <a:rPr lang="es-CL" smtClean="0"/>
              <a:t>‹Nº›</a:t>
            </a:fld>
            <a:endParaRPr lang="es-CL"/>
          </a:p>
        </p:txBody>
      </p:sp>
    </p:spTree>
    <p:extLst>
      <p:ext uri="{BB962C8B-B14F-4D97-AF65-F5344CB8AC3E}">
        <p14:creationId xmlns:p14="http://schemas.microsoft.com/office/powerpoint/2010/main" val="396921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96332"/>
          </a:xfrm>
          <a:prstGeom prst="rect">
            <a:avLst/>
          </a:prstGeom>
        </p:spPr>
        <p:txBody>
          <a:bodyPr vert="horz" lIns="91440" tIns="45720" rIns="91440" bIns="45720" rtlCol="0"/>
          <a:lstStyle>
            <a:lvl1pPr algn="r">
              <a:defRPr sz="1200"/>
            </a:lvl1pPr>
          </a:lstStyle>
          <a:p>
            <a:fld id="{E00BCDE3-2245-468A-974C-85995E444034}" type="datetimeFigureOut">
              <a:rPr lang="es-CL" smtClean="0"/>
              <a:pPr/>
              <a:t>21-08-2015</a:t>
            </a:fld>
            <a:endParaRPr lang="es-CL" dirty="0"/>
          </a:p>
        </p:txBody>
      </p:sp>
      <p:sp>
        <p:nvSpPr>
          <p:cNvPr id="4" name="3 Marcador de imagen de diapositiva"/>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715153"/>
            <a:ext cx="548640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08FF1F36-9765-4A9C-BE1C-488A823051F2}"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ACD77EB7-9877-4735-9086-CEA66EEC53B2}" type="slidenum">
              <a:rPr lang="es-ES_tradnl" smtClean="0"/>
              <a:pPr>
                <a:defRPr/>
              </a:pPr>
              <a:t>‹Nº›</a:t>
            </a:fld>
            <a:endParaRPr lang="es-ES_tradnl" dirty="0"/>
          </a:p>
        </p:txBody>
      </p:sp>
    </p:spTree>
    <p:extLst>
      <p:ext uri="{BB962C8B-B14F-4D97-AF65-F5344CB8AC3E}">
        <p14:creationId xmlns:p14="http://schemas.microsoft.com/office/powerpoint/2010/main" val="276597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3200386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90851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172077404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0439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62C6F074-E4F0-4690-8055-273423085222}"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30838706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6AFC9010-66E0-40FA-88C1-67317EC1F520}"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CCE00787-D4EE-4CD5-9175-81BB5764B33E}" type="slidenum">
              <a:rPr lang="es-ES_tradnl" smtClean="0"/>
              <a:pPr>
                <a:defRPr/>
              </a:pPr>
              <a:t>‹Nº›</a:t>
            </a:fld>
            <a:endParaRPr lang="es-ES_tradnl" dirty="0"/>
          </a:p>
        </p:txBody>
      </p:sp>
    </p:spTree>
    <p:extLst>
      <p:ext uri="{BB962C8B-B14F-4D97-AF65-F5344CB8AC3E}">
        <p14:creationId xmlns:p14="http://schemas.microsoft.com/office/powerpoint/2010/main" val="222033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817E2A8D-A5CD-4FAC-80C9-177C0FAF7EE3}"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67D33A32-CD69-4093-A756-AB40AB05A0CA}" type="slidenum">
              <a:rPr lang="es-ES_tradnl" smtClean="0"/>
              <a:pPr>
                <a:defRPr/>
              </a:pPr>
              <a:t>‹Nº›</a:t>
            </a:fld>
            <a:endParaRPr lang="es-ES_tradnl" dirty="0"/>
          </a:p>
        </p:txBody>
      </p:sp>
    </p:spTree>
    <p:extLst>
      <p:ext uri="{BB962C8B-B14F-4D97-AF65-F5344CB8AC3E}">
        <p14:creationId xmlns:p14="http://schemas.microsoft.com/office/powerpoint/2010/main" val="1758926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1DB9650B-031C-43A9-BD16-AB807DC8FF45}" type="datetime1">
              <a:rPr lang="es-ES_tradnl" smtClean="0"/>
              <a:pPr>
                <a:defRPr/>
              </a:pPr>
              <a:t>21/08/2015</a:t>
            </a:fld>
            <a:endParaRPr lang="es-ES_tradnl" dirty="0"/>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1295242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3FFAE4-75DD-40FC-8C8A-D78E77AA2A08}" type="datetime1">
              <a:rPr lang="es-ES_tradnl" smtClean="0"/>
              <a:pPr/>
              <a:t>21/08/2015</a:t>
            </a:fld>
            <a:endParaRPr lang="en-US"/>
          </a:p>
        </p:txBody>
      </p:sp>
      <p:sp>
        <p:nvSpPr>
          <p:cNvPr id="5" name="Footer Placeholder 4"/>
          <p:cNvSpPr>
            <a:spLocks noGrp="1"/>
          </p:cNvSpPr>
          <p:nvPr>
            <p:ph type="ftr" sz="quarter" idx="11"/>
          </p:nvPr>
        </p:nvSpPr>
        <p:spPr/>
        <p:txBody>
          <a:bodyPr/>
          <a:lstStyle/>
          <a:p>
            <a:pPr>
              <a:defRPr/>
            </a:pPr>
            <a:endParaRPr lang="es-ES_tradnl" dirty="0"/>
          </a:p>
        </p:txBody>
      </p:sp>
      <p:sp>
        <p:nvSpPr>
          <p:cNvPr id="6" name="Slide Number Placeholder 5"/>
          <p:cNvSpPr>
            <a:spLocks noGrp="1"/>
          </p:cNvSpPr>
          <p:nvPr>
            <p:ph type="sldNum" sz="quarter" idx="12"/>
          </p:nvPr>
        </p:nvSpPr>
        <p:spPr/>
        <p:txBody>
          <a:bodyPr/>
          <a:lstStyle/>
          <a:p>
            <a:pPr>
              <a:defRPr/>
            </a:pPr>
            <a:fld id="{F90F8507-C34D-4DC1-B567-89CE6E199678}" type="slidenum">
              <a:rPr lang="es-ES_tradnl" smtClean="0"/>
              <a:pPr>
                <a:defRPr/>
              </a:pPr>
              <a:t>‹Nº›</a:t>
            </a:fld>
            <a:endParaRPr lang="es-ES_tradnl" dirty="0"/>
          </a:p>
        </p:txBody>
      </p:sp>
    </p:spTree>
    <p:extLst>
      <p:ext uri="{BB962C8B-B14F-4D97-AF65-F5344CB8AC3E}">
        <p14:creationId xmlns:p14="http://schemas.microsoft.com/office/powerpoint/2010/main" val="3887792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fld id="{330F753F-70FA-4468-8549-387C95D4EE2D}" type="datetime1">
              <a:rPr lang="es-ES_tradnl" smtClean="0"/>
              <a:pPr>
                <a:defRPr/>
              </a:pPr>
              <a:t>21/08/2015</a:t>
            </a:fld>
            <a:endParaRPr lang="es-ES_tradnl" dirty="0"/>
          </a:p>
        </p:txBody>
      </p:sp>
      <p:sp>
        <p:nvSpPr>
          <p:cNvPr id="6" name="Footer Placeholder 5"/>
          <p:cNvSpPr>
            <a:spLocks noGrp="1"/>
          </p:cNvSpPr>
          <p:nvPr>
            <p:ph type="ftr" sz="quarter" idx="11"/>
          </p:nvPr>
        </p:nvSpPr>
        <p:spPr/>
        <p:txBody>
          <a:bodyPr/>
          <a:lstStyle/>
          <a:p>
            <a:pPr>
              <a:defRPr/>
            </a:pPr>
            <a:endParaRPr lang="es-ES_tradnl" dirty="0"/>
          </a:p>
        </p:txBody>
      </p:sp>
      <p:sp>
        <p:nvSpPr>
          <p:cNvPr id="7" name="Slide Number Placeholder 6"/>
          <p:cNvSpPr>
            <a:spLocks noGrp="1"/>
          </p:cNvSpPr>
          <p:nvPr>
            <p:ph type="sldNum" sz="quarter" idx="12"/>
          </p:nvPr>
        </p:nvSpPr>
        <p:spPr/>
        <p:txBody>
          <a:bodyPr/>
          <a:lstStyle/>
          <a:p>
            <a:pPr>
              <a:defRPr/>
            </a:pPr>
            <a:fld id="{053C47F2-F4EA-4889-B7AB-0BDEF995D05C}" type="slidenum">
              <a:rPr lang="es-ES_tradnl" smtClean="0"/>
              <a:pPr>
                <a:defRPr/>
              </a:pPr>
              <a:t>‹Nº›</a:t>
            </a:fld>
            <a:endParaRPr lang="es-ES_tradnl" dirty="0"/>
          </a:p>
        </p:txBody>
      </p:sp>
    </p:spTree>
    <p:extLst>
      <p:ext uri="{BB962C8B-B14F-4D97-AF65-F5344CB8AC3E}">
        <p14:creationId xmlns:p14="http://schemas.microsoft.com/office/powerpoint/2010/main" val="1690261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81B7FF0E-3E75-418D-9305-3C66F76F4D65}" type="datetime1">
              <a:rPr lang="es-ES_tradnl" smtClean="0"/>
              <a:pPr>
                <a:defRPr/>
              </a:pPr>
              <a:t>21/08/2015</a:t>
            </a:fld>
            <a:endParaRPr lang="es-ES_tradnl" dirty="0"/>
          </a:p>
        </p:txBody>
      </p:sp>
      <p:sp>
        <p:nvSpPr>
          <p:cNvPr id="8" name="Footer Placeholder 7"/>
          <p:cNvSpPr>
            <a:spLocks noGrp="1"/>
          </p:cNvSpPr>
          <p:nvPr>
            <p:ph type="ftr" sz="quarter" idx="11"/>
          </p:nvPr>
        </p:nvSpPr>
        <p:spPr/>
        <p:txBody>
          <a:bodyPr/>
          <a:lstStyle/>
          <a:p>
            <a:pPr>
              <a:defRPr/>
            </a:pPr>
            <a:endParaRPr lang="es-ES_tradnl" dirty="0"/>
          </a:p>
        </p:txBody>
      </p:sp>
      <p:sp>
        <p:nvSpPr>
          <p:cNvPr id="9" name="Slide Number Placeholder 8"/>
          <p:cNvSpPr>
            <a:spLocks noGrp="1"/>
          </p:cNvSpPr>
          <p:nvPr>
            <p:ph type="sldNum" sz="quarter" idx="12"/>
          </p:nvPr>
        </p:nvSpPr>
        <p:spPr/>
        <p:txBody>
          <a:bodyPr/>
          <a:lstStyle/>
          <a:p>
            <a:pPr>
              <a:defRPr/>
            </a:pPr>
            <a:fld id="{AC9BA817-6865-44E6-B55E-4CB769DECA80}" type="slidenum">
              <a:rPr lang="es-ES_tradnl" smtClean="0"/>
              <a:pPr>
                <a:defRPr/>
              </a:pPr>
              <a:t>‹Nº›</a:t>
            </a:fld>
            <a:endParaRPr lang="es-ES_tradnl" dirty="0"/>
          </a:p>
        </p:txBody>
      </p:sp>
    </p:spTree>
    <p:extLst>
      <p:ext uri="{BB962C8B-B14F-4D97-AF65-F5344CB8AC3E}">
        <p14:creationId xmlns:p14="http://schemas.microsoft.com/office/powerpoint/2010/main" val="35473500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2C6F074-E4F0-4690-8055-273423085222}" type="datetime1">
              <a:rPr lang="es-ES_tradnl" smtClean="0"/>
              <a:pPr>
                <a:defRPr/>
              </a:pPr>
              <a:t>21/08/2015</a:t>
            </a:fld>
            <a:endParaRPr lang="es-ES_tradnl" dirty="0"/>
          </a:p>
        </p:txBody>
      </p:sp>
      <p:sp>
        <p:nvSpPr>
          <p:cNvPr id="4" name="Footer Placeholder 3"/>
          <p:cNvSpPr>
            <a:spLocks noGrp="1"/>
          </p:cNvSpPr>
          <p:nvPr>
            <p:ph type="ftr" sz="quarter" idx="11"/>
          </p:nvPr>
        </p:nvSpPr>
        <p:spPr/>
        <p:txBody>
          <a:bodyPr/>
          <a:lstStyle/>
          <a:p>
            <a:pPr>
              <a:defRPr/>
            </a:pPr>
            <a:endParaRPr lang="es-ES_tradnl" dirty="0"/>
          </a:p>
        </p:txBody>
      </p:sp>
      <p:sp>
        <p:nvSpPr>
          <p:cNvPr id="5" name="Slide Number Placeholder 4"/>
          <p:cNvSpPr>
            <a:spLocks noGrp="1"/>
          </p:cNvSpPr>
          <p:nvPr>
            <p:ph type="sldNum" sz="quarter" idx="12"/>
          </p:nvPr>
        </p:nvSpPr>
        <p:spPr/>
        <p:txBody>
          <a:body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2327497747"/>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DE644D2-8419-459F-85ED-DEFB94958780}" type="datetime1">
              <a:rPr lang="es-ES_tradnl" smtClean="0"/>
              <a:pPr>
                <a:defRPr/>
              </a:pPr>
              <a:t>21/08/2015</a:t>
            </a:fld>
            <a:endParaRPr lang="es-ES_tradnl" dirty="0"/>
          </a:p>
        </p:txBody>
      </p:sp>
      <p:sp>
        <p:nvSpPr>
          <p:cNvPr id="3" name="Footer Placeholder 2"/>
          <p:cNvSpPr>
            <a:spLocks noGrp="1"/>
          </p:cNvSpPr>
          <p:nvPr>
            <p:ph type="ftr" sz="quarter" idx="11"/>
          </p:nvPr>
        </p:nvSpPr>
        <p:spPr/>
        <p:txBody>
          <a:bodyPr/>
          <a:lstStyle/>
          <a:p>
            <a:pPr>
              <a:defRPr/>
            </a:pPr>
            <a:endParaRPr lang="es-ES_tradnl" dirty="0"/>
          </a:p>
        </p:txBody>
      </p:sp>
      <p:sp>
        <p:nvSpPr>
          <p:cNvPr id="4" name="Slide Number Placeholder 3"/>
          <p:cNvSpPr>
            <a:spLocks noGrp="1"/>
          </p:cNvSpPr>
          <p:nvPr>
            <p:ph type="sldNum" sz="quarter" idx="12"/>
          </p:nvPr>
        </p:nvSpPr>
        <p:spPr/>
        <p:txBody>
          <a:bodyPr/>
          <a:lstStyle/>
          <a:p>
            <a:pPr>
              <a:defRPr/>
            </a:pPr>
            <a:fld id="{2F34EB9C-9046-4DB6-BEAE-7719E32E42E6}" type="slidenum">
              <a:rPr lang="es-ES_tradnl" smtClean="0"/>
              <a:pPr>
                <a:defRPr/>
              </a:pPr>
              <a:t>‹Nº›</a:t>
            </a:fld>
            <a:endParaRPr lang="es-ES_tradnl" dirty="0"/>
          </a:p>
        </p:txBody>
      </p:sp>
    </p:spTree>
    <p:extLst>
      <p:ext uri="{BB962C8B-B14F-4D97-AF65-F5344CB8AC3E}">
        <p14:creationId xmlns:p14="http://schemas.microsoft.com/office/powerpoint/2010/main" val="82732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fld id="{36DC4F60-6664-4C5D-A818-CE6161D72C5F}" type="datetime1">
              <a:rPr lang="es-ES_tradnl" smtClean="0"/>
              <a:pPr>
                <a:defRPr/>
              </a:pPr>
              <a:t>21/08/2015</a:t>
            </a:fld>
            <a:endParaRPr lang="es-ES_tradnl" dirty="0"/>
          </a:p>
        </p:txBody>
      </p:sp>
      <p:sp>
        <p:nvSpPr>
          <p:cNvPr id="6" name="Footer Placeholder 5"/>
          <p:cNvSpPr>
            <a:spLocks noGrp="1"/>
          </p:cNvSpPr>
          <p:nvPr>
            <p:ph type="ftr" sz="quarter" idx="11"/>
          </p:nvPr>
        </p:nvSpPr>
        <p:spPr/>
        <p:txBody>
          <a:bodyPr/>
          <a:lstStyle/>
          <a:p>
            <a:pPr>
              <a:defRPr/>
            </a:pPr>
            <a:endParaRPr lang="es-ES_tradnl" dirty="0"/>
          </a:p>
        </p:txBody>
      </p:sp>
      <p:sp>
        <p:nvSpPr>
          <p:cNvPr id="7" name="Slide Number Placeholder 6"/>
          <p:cNvSpPr>
            <a:spLocks noGrp="1"/>
          </p:cNvSpPr>
          <p:nvPr>
            <p:ph type="sldNum" sz="quarter" idx="12"/>
          </p:nvPr>
        </p:nvSpPr>
        <p:spPr/>
        <p:txBody>
          <a:bodyPr/>
          <a:lstStyle/>
          <a:p>
            <a:pPr>
              <a:defRPr/>
            </a:pPr>
            <a:fld id="{BF4CFF68-A920-4044-AE34-044474665C7D}" type="slidenum">
              <a:rPr lang="es-ES_tradnl" smtClean="0"/>
              <a:pPr>
                <a:defRPr/>
              </a:pPr>
              <a:t>‹Nº›</a:t>
            </a:fld>
            <a:endParaRPr lang="es-ES_tradnl" dirty="0"/>
          </a:p>
        </p:txBody>
      </p:sp>
    </p:spTree>
    <p:extLst>
      <p:ext uri="{BB962C8B-B14F-4D97-AF65-F5344CB8AC3E}">
        <p14:creationId xmlns:p14="http://schemas.microsoft.com/office/powerpoint/2010/main" val="314988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fld id="{D0BD18FB-1D7F-4CFF-839C-99BE327774CE}" type="datetime1">
              <a:rPr lang="es-ES_tradnl" smtClean="0"/>
              <a:pPr>
                <a:defRPr/>
              </a:pPr>
              <a:t>21/08/2015</a:t>
            </a:fld>
            <a:endParaRPr lang="es-ES_tradnl" dirty="0"/>
          </a:p>
        </p:txBody>
      </p:sp>
      <p:sp>
        <p:nvSpPr>
          <p:cNvPr id="6" name="Footer Placeholder 5"/>
          <p:cNvSpPr>
            <a:spLocks noGrp="1"/>
          </p:cNvSpPr>
          <p:nvPr>
            <p:ph type="ftr" sz="quarter" idx="11"/>
          </p:nvPr>
        </p:nvSpPr>
        <p:spPr/>
        <p:txBody>
          <a:bodyPr/>
          <a:lstStyle/>
          <a:p>
            <a:pPr>
              <a:defRPr/>
            </a:pPr>
            <a:endParaRPr lang="es-ES_tradnl" dirty="0"/>
          </a:p>
        </p:txBody>
      </p:sp>
      <p:sp>
        <p:nvSpPr>
          <p:cNvPr id="7" name="Slide Number Placeholder 6"/>
          <p:cNvSpPr>
            <a:spLocks noGrp="1"/>
          </p:cNvSpPr>
          <p:nvPr>
            <p:ph type="sldNum" sz="quarter" idx="12"/>
          </p:nvPr>
        </p:nvSpPr>
        <p:spPr/>
        <p:txBody>
          <a:bodyPr/>
          <a:lstStyle/>
          <a:p>
            <a:pPr>
              <a:defRPr/>
            </a:pPr>
            <a:fld id="{A6208589-2395-4BE9-87D4-F8EBE9710A5B}" type="slidenum">
              <a:rPr lang="es-ES_tradnl" smtClean="0"/>
              <a:pPr>
                <a:defRPr/>
              </a:pPr>
              <a:t>‹Nº›</a:t>
            </a:fld>
            <a:endParaRPr lang="es-ES_tradnl" dirty="0"/>
          </a:p>
        </p:txBody>
      </p:sp>
    </p:spTree>
    <p:extLst>
      <p:ext uri="{BB962C8B-B14F-4D97-AF65-F5344CB8AC3E}">
        <p14:creationId xmlns:p14="http://schemas.microsoft.com/office/powerpoint/2010/main" val="24751686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2C6F074-E4F0-4690-8055-273423085222}" type="datetime1">
              <a:rPr lang="es-ES_tradnl" smtClean="0"/>
              <a:pPr>
                <a:defRPr/>
              </a:pPr>
              <a:t>21/08/2015</a:t>
            </a:fld>
            <a:endParaRPr lang="es-ES_tradnl"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_tradnl"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7900D3C-C79B-4DAE-9D8F-8A92FC0D68C3}" type="slidenum">
              <a:rPr lang="es-ES_tradnl" smtClean="0"/>
              <a:pPr>
                <a:defRPr/>
              </a:pPr>
              <a:t>‹Nº›</a:t>
            </a:fld>
            <a:endParaRPr lang="es-ES_tradnl" dirty="0"/>
          </a:p>
        </p:txBody>
      </p:sp>
    </p:spTree>
    <p:extLst>
      <p:ext uri="{BB962C8B-B14F-4D97-AF65-F5344CB8AC3E}">
        <p14:creationId xmlns:p14="http://schemas.microsoft.com/office/powerpoint/2010/main" val="3329572364"/>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3946"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 id="2147483787" r:id="rId30"/>
    <p:sldLayoutId id="2147483788" r:id="rId31"/>
    <p:sldLayoutId id="2147483789" r:id="rId32"/>
    <p:sldLayoutId id="2147483790"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 id="2147483799" r:id="rId42"/>
    <p:sldLayoutId id="2147483800" r:id="rId43"/>
    <p:sldLayoutId id="2147483801" r:id="rId44"/>
    <p:sldLayoutId id="2147483802" r:id="rId45"/>
    <p:sldLayoutId id="2147483803" r:id="rId46"/>
    <p:sldLayoutId id="2147483804" r:id="rId47"/>
    <p:sldLayoutId id="2147483805" r:id="rId48"/>
    <p:sldLayoutId id="2147483806" r:id="rId49"/>
    <p:sldLayoutId id="2147483807" r:id="rId50"/>
    <p:sldLayoutId id="2147483808" r:id="rId51"/>
    <p:sldLayoutId id="2147483809" r:id="rId52"/>
    <p:sldLayoutId id="2147483810" r:id="rId53"/>
    <p:sldLayoutId id="2147483811" r:id="rId54"/>
    <p:sldLayoutId id="2147483812" r:id="rId55"/>
    <p:sldLayoutId id="2147483813" r:id="rId56"/>
    <p:sldLayoutId id="2147483814" r:id="rId57"/>
    <p:sldLayoutId id="2147483815" r:id="rId58"/>
    <p:sldLayoutId id="2147483816" r:id="rId59"/>
    <p:sldLayoutId id="2147483817" r:id="rId60"/>
    <p:sldLayoutId id="2147483818" r:id="rId61"/>
    <p:sldLayoutId id="2147483819" r:id="rId62"/>
    <p:sldLayoutId id="2147483715" r:id="rId63"/>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728" y="993957"/>
            <a:ext cx="7498080" cy="4243061"/>
          </a:xfrm>
        </p:spPr>
        <p:txBody>
          <a:bodyPr>
            <a:normAutofit/>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dirty="0" smtClean="0">
                <a:ea typeface="ＭＳ Ｐゴシック" pitchFamily="34" charset="-128"/>
              </a:rPr>
              <a:t>Unidad I</a:t>
            </a:r>
            <a:r>
              <a:rPr lang="es-CL" dirty="0" smtClean="0"/>
              <a:t/>
            </a:r>
            <a:br>
              <a:rPr lang="es-CL" dirty="0" smtClean="0"/>
            </a:br>
            <a:r>
              <a:rPr lang="es-ES" b="1" dirty="0"/>
              <a:t>Estructuras de datos lineales</a:t>
            </a:r>
            <a:r>
              <a:rPr lang="es-CL" dirty="0" smtClean="0"/>
              <a:t/>
            </a:r>
            <a:br>
              <a:rPr lang="es-CL" dirty="0" smtClean="0"/>
            </a:br>
            <a:r>
              <a:rPr lang="es-CL" b="1" dirty="0" smtClean="0"/>
              <a:t>Listas Enlazadas</a:t>
            </a:r>
            <a:endParaRPr lang="es-CL" b="1" dirty="0"/>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05379" y="100038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Lista</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10</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79" y="2557362"/>
            <a:ext cx="6990353" cy="133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686351398"/>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69368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Lista</a:t>
            </a:r>
            <a:endParaRPr lang="es-CL" sz="2400" dirty="0" smtClean="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11</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4" name="Imagen 3"/>
          <p:cNvPicPr>
            <a:picLocks noChangeAspect="1"/>
          </p:cNvPicPr>
          <p:nvPr/>
        </p:nvPicPr>
        <p:blipFill>
          <a:blip r:embed="rId2"/>
          <a:stretch>
            <a:fillRect/>
          </a:stretch>
        </p:blipFill>
        <p:spPr>
          <a:xfrm>
            <a:off x="2008131" y="1169432"/>
            <a:ext cx="6814135" cy="5343525"/>
          </a:xfrm>
          <a:prstGeom prst="rect">
            <a:avLst/>
          </a:prstGeom>
        </p:spPr>
      </p:pic>
    </p:spTree>
    <p:extLst>
      <p:ext uri="{BB962C8B-B14F-4D97-AF65-F5344CB8AC3E}">
        <p14:creationId xmlns:p14="http://schemas.microsoft.com/office/powerpoint/2010/main" val="1401331199"/>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1084847"/>
            <a:ext cx="7930266" cy="4565352"/>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lista</a:t>
            </a:r>
          </a:p>
          <a:p>
            <a:pPr marL="342900" indent="-342900" algn="just">
              <a:spcBef>
                <a:spcPts val="1200"/>
              </a:spcBef>
              <a:spcAft>
                <a:spcPts val="800"/>
              </a:spcAft>
              <a:buFont typeface="Wingdings" panose="05000000000000000000" pitchFamily="2" charset="2"/>
              <a:buChar char="ü"/>
              <a:tabLst>
                <a:tab pos="0" algn="l"/>
              </a:tabLst>
            </a:pPr>
            <a:r>
              <a:rPr lang="es-CL" sz="2000" dirty="0"/>
              <a:t>La posición más </a:t>
            </a:r>
            <a:r>
              <a:rPr lang="es-CL" sz="2000" dirty="0" smtClean="0"/>
              <a:t>fácil </a:t>
            </a:r>
            <a:r>
              <a:rPr lang="es-CL" sz="2000" dirty="0"/>
              <a:t>y, a la vez, más eficiente en donde insertar un nuevo elemento de una lista es en </a:t>
            </a:r>
            <a:r>
              <a:rPr lang="es-CL" sz="2000" dirty="0" smtClean="0"/>
              <a:t>la cabeza</a:t>
            </a:r>
            <a:r>
              <a:rPr lang="es-CL" sz="2000" dirty="0"/>
              <a:t>, es decir, por el primer nodo de la lista. El proceso de inserción se resume en este algoritmo:</a:t>
            </a:r>
          </a:p>
          <a:p>
            <a:pPr lvl="2" algn="just">
              <a:spcBef>
                <a:spcPts val="1200"/>
              </a:spcBef>
              <a:spcAft>
                <a:spcPts val="800"/>
              </a:spcAft>
              <a:tabLst>
                <a:tab pos="0" algn="l"/>
              </a:tabLst>
            </a:pPr>
            <a:r>
              <a:rPr lang="es-CL" sz="2000" dirty="0"/>
              <a:t>1. Crear un nodo e inicializar el campo dato al nuevo elemento. La referencia del </a:t>
            </a:r>
            <a:r>
              <a:rPr lang="es-CL" sz="2000" dirty="0" smtClean="0"/>
              <a:t>nodo creado </a:t>
            </a:r>
            <a:r>
              <a:rPr lang="es-CL" sz="2000" dirty="0"/>
              <a:t>se asigna a nuevo, variable local del método.</a:t>
            </a:r>
          </a:p>
          <a:p>
            <a:pPr lvl="2" algn="just">
              <a:spcBef>
                <a:spcPts val="1200"/>
              </a:spcBef>
              <a:spcAft>
                <a:spcPts val="800"/>
              </a:spcAft>
              <a:tabLst>
                <a:tab pos="0" algn="l"/>
              </a:tabLst>
            </a:pPr>
            <a:r>
              <a:rPr lang="es-CL" sz="2000" dirty="0"/>
              <a:t>2. Hacer que el campo enlace del nuevo nodo apunte a la cabeza (primero) de la </a:t>
            </a:r>
            <a:r>
              <a:rPr lang="es-CL" sz="2000" dirty="0" smtClean="0"/>
              <a:t>lista original</a:t>
            </a:r>
            <a:r>
              <a:rPr lang="es-CL" sz="2000" dirty="0"/>
              <a:t>.</a:t>
            </a:r>
          </a:p>
          <a:p>
            <a:pPr lvl="2" algn="just">
              <a:spcBef>
                <a:spcPts val="1200"/>
              </a:spcBef>
              <a:spcAft>
                <a:spcPts val="800"/>
              </a:spcAft>
              <a:tabLst>
                <a:tab pos="0" algn="l"/>
              </a:tabLst>
            </a:pPr>
            <a:r>
              <a:rPr lang="es-CL" sz="2000" dirty="0"/>
              <a:t>3. Hacer que primero apunte al nodo que se ha creado.</a:t>
            </a:r>
            <a:endParaRPr lang="es-CL" sz="2000" dirty="0" smtClean="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12</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840195547"/>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9619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13</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257858"/>
            <a:ext cx="6312573" cy="996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92" y="2521344"/>
            <a:ext cx="6538390" cy="201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854" y="4934211"/>
            <a:ext cx="7427085" cy="986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235010493"/>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914779"/>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14</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947778"/>
            <a:ext cx="7563964" cy="323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508545995"/>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42520"/>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15</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700902"/>
            <a:ext cx="7985857" cy="476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1127464749"/>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05160"/>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cabeza de 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16</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4" name="Imagen 3"/>
          <p:cNvPicPr>
            <a:picLocks noChangeAspect="1"/>
          </p:cNvPicPr>
          <p:nvPr/>
        </p:nvPicPr>
        <p:blipFill>
          <a:blip r:embed="rId2"/>
          <a:stretch>
            <a:fillRect/>
          </a:stretch>
        </p:blipFill>
        <p:spPr>
          <a:xfrm>
            <a:off x="355537" y="2170711"/>
            <a:ext cx="8469939" cy="3297510"/>
          </a:xfrm>
          <a:prstGeom prst="rect">
            <a:avLst/>
          </a:prstGeom>
        </p:spPr>
      </p:pic>
    </p:spTree>
    <p:extLst>
      <p:ext uri="{BB962C8B-B14F-4D97-AF65-F5344CB8AC3E}">
        <p14:creationId xmlns:p14="http://schemas.microsoft.com/office/powerpoint/2010/main" val="949737696"/>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96101"/>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cola de </a:t>
            </a:r>
            <a:r>
              <a:rPr lang="es-CL" sz="2400" dirty="0"/>
              <a:t>la </a:t>
            </a:r>
            <a:r>
              <a:rPr lang="es-CL" sz="2400" dirty="0" smtClean="0"/>
              <a:t>lista</a:t>
            </a:r>
            <a:endParaRPr lang="es-CL" sz="2400"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17</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3846472"/>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355537" y="4337089"/>
            <a:ext cx="8592612" cy="2520911"/>
          </a:xfrm>
          <a:prstGeom prst="rect">
            <a:avLst/>
          </a:prstGeom>
        </p:spPr>
      </p:pic>
      <p:pic>
        <p:nvPicPr>
          <p:cNvPr id="4" name="Imagen 3"/>
          <p:cNvPicPr>
            <a:picLocks noChangeAspect="1"/>
          </p:cNvPicPr>
          <p:nvPr/>
        </p:nvPicPr>
        <p:blipFill>
          <a:blip r:embed="rId3"/>
          <a:stretch>
            <a:fillRect/>
          </a:stretch>
        </p:blipFill>
        <p:spPr>
          <a:xfrm>
            <a:off x="355537" y="1427168"/>
            <a:ext cx="7930266" cy="2458409"/>
          </a:xfrm>
          <a:prstGeom prst="rect">
            <a:avLst/>
          </a:prstGeom>
        </p:spPr>
      </p:pic>
    </p:spTree>
    <p:extLst>
      <p:ext uri="{BB962C8B-B14F-4D97-AF65-F5344CB8AC3E}">
        <p14:creationId xmlns:p14="http://schemas.microsoft.com/office/powerpoint/2010/main" val="3080461876"/>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18</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951481"/>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01" y="4117021"/>
            <a:ext cx="73247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3"/>
          <a:stretch>
            <a:fillRect/>
          </a:stretch>
        </p:blipFill>
        <p:spPr>
          <a:xfrm>
            <a:off x="355537" y="1413146"/>
            <a:ext cx="8369629" cy="2549254"/>
          </a:xfrm>
          <a:prstGeom prst="rect">
            <a:avLst/>
          </a:prstGeom>
        </p:spPr>
      </p:pic>
    </p:spTree>
    <p:extLst>
      <p:ext uri="{BB962C8B-B14F-4D97-AF65-F5344CB8AC3E}">
        <p14:creationId xmlns:p14="http://schemas.microsoft.com/office/powerpoint/2010/main" val="1406615244"/>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19</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951481"/>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62" y="1798504"/>
            <a:ext cx="6876511" cy="4144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1151378213"/>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821500"/>
            <a:ext cx="7930266" cy="4565352"/>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Una lista enlazada es una colección o secuencia de elementos dispuestos uno detrás de </a:t>
            </a:r>
            <a:r>
              <a:rPr lang="es-CL" sz="2000" dirty="0" smtClean="0">
                <a:latin typeface="+mj-lt"/>
              </a:rPr>
              <a:t>otro, en </a:t>
            </a:r>
            <a:r>
              <a:rPr lang="es-CL" sz="2000" dirty="0">
                <a:latin typeface="+mj-lt"/>
              </a:rPr>
              <a:t>la que cada elemento se conecta al siguiente elemento por un </a:t>
            </a:r>
            <a:r>
              <a:rPr lang="es-CL" sz="2000" b="1" u="sng" dirty="0">
                <a:latin typeface="+mj-lt"/>
              </a:rPr>
              <a:t>“enlace” </a:t>
            </a:r>
            <a:r>
              <a:rPr lang="es-CL" sz="2000" dirty="0">
                <a:latin typeface="+mj-lt"/>
              </a:rPr>
              <a:t>o </a:t>
            </a:r>
            <a:r>
              <a:rPr lang="es-CL" sz="2000" b="1" u="sng" dirty="0">
                <a:latin typeface="+mj-lt"/>
              </a:rPr>
              <a:t>“referencia</a:t>
            </a:r>
            <a:r>
              <a:rPr lang="es-CL" sz="2000" dirty="0">
                <a:latin typeface="+mj-lt"/>
              </a:rPr>
              <a:t>”.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La idea básica </a:t>
            </a:r>
            <a:r>
              <a:rPr lang="es-CL" sz="2000" dirty="0">
                <a:latin typeface="+mj-lt"/>
              </a:rPr>
              <a:t>consiste en construir una lista cuyos elementos, llamados nodos, se componen de </a:t>
            </a:r>
            <a:r>
              <a:rPr lang="es-CL" sz="2000" dirty="0" smtClean="0">
                <a:latin typeface="+mj-lt"/>
              </a:rPr>
              <a:t>dos partes </a:t>
            </a:r>
            <a:r>
              <a:rPr lang="es-CL" sz="2000" dirty="0">
                <a:latin typeface="+mj-lt"/>
              </a:rPr>
              <a:t>(campos): </a:t>
            </a:r>
            <a:endParaRPr lang="es-CL" sz="2000" dirty="0" smtClean="0">
              <a:latin typeface="+mj-lt"/>
            </a:endParaRPr>
          </a:p>
          <a:p>
            <a:pPr marL="800100" lvl="1" indent="-342900" algn="just">
              <a:spcBef>
                <a:spcPts val="1200"/>
              </a:spcBef>
              <a:spcAft>
                <a:spcPts val="800"/>
              </a:spcAft>
              <a:buFont typeface="Wingdings" panose="05000000000000000000" pitchFamily="2" charset="2"/>
              <a:buChar char="§"/>
              <a:tabLst>
                <a:tab pos="0" algn="l"/>
              </a:tabLst>
            </a:pPr>
            <a:r>
              <a:rPr lang="es-CL" sz="2000" dirty="0">
                <a:latin typeface="+mj-lt"/>
              </a:rPr>
              <a:t>L</a:t>
            </a:r>
            <a:r>
              <a:rPr lang="es-CL" sz="2000" dirty="0" smtClean="0">
                <a:latin typeface="+mj-lt"/>
              </a:rPr>
              <a:t>a </a:t>
            </a:r>
            <a:r>
              <a:rPr lang="es-CL" sz="2000" dirty="0">
                <a:latin typeface="+mj-lt"/>
              </a:rPr>
              <a:t>primera parte contiene la información y es, por consiguiente, un valor </a:t>
            </a:r>
            <a:r>
              <a:rPr lang="es-CL" sz="2000" dirty="0" smtClean="0">
                <a:latin typeface="+mj-lt"/>
              </a:rPr>
              <a:t>de un </a:t>
            </a:r>
            <a:r>
              <a:rPr lang="es-CL" sz="2000" dirty="0">
                <a:latin typeface="+mj-lt"/>
              </a:rPr>
              <a:t>tipo genérico (denominado Dato, </a:t>
            </a:r>
            <a:r>
              <a:rPr lang="es-CL" sz="2000" dirty="0" err="1">
                <a:latin typeface="+mj-lt"/>
              </a:rPr>
              <a:t>TipoElemento</a:t>
            </a:r>
            <a:r>
              <a:rPr lang="es-CL" sz="2000" dirty="0">
                <a:latin typeface="+mj-lt"/>
              </a:rPr>
              <a:t>, </a:t>
            </a:r>
            <a:r>
              <a:rPr lang="es-CL" sz="2000" dirty="0" err="1">
                <a:latin typeface="+mj-lt"/>
              </a:rPr>
              <a:t>Info</a:t>
            </a:r>
            <a:r>
              <a:rPr lang="es-CL" sz="2000" dirty="0">
                <a:latin typeface="+mj-lt"/>
              </a:rPr>
              <a:t>, etc.), </a:t>
            </a:r>
            <a:endParaRPr lang="es-CL" sz="2000" dirty="0" smtClean="0">
              <a:latin typeface="+mj-lt"/>
            </a:endParaRPr>
          </a:p>
          <a:p>
            <a:pPr marL="800100" lvl="1" indent="-342900" algn="just">
              <a:spcBef>
                <a:spcPts val="1200"/>
              </a:spcBef>
              <a:spcAft>
                <a:spcPts val="800"/>
              </a:spcAft>
              <a:buFont typeface="Wingdings" panose="05000000000000000000" pitchFamily="2" charset="2"/>
              <a:buChar char="§"/>
              <a:tabLst>
                <a:tab pos="0" algn="l"/>
              </a:tabLst>
            </a:pPr>
            <a:r>
              <a:rPr lang="es-CL" sz="2000" dirty="0">
                <a:latin typeface="+mj-lt"/>
              </a:rPr>
              <a:t>L</a:t>
            </a:r>
            <a:r>
              <a:rPr lang="es-CL" sz="2000" dirty="0" smtClean="0">
                <a:latin typeface="+mj-lt"/>
              </a:rPr>
              <a:t>a </a:t>
            </a:r>
            <a:r>
              <a:rPr lang="es-CL" sz="2000" dirty="0">
                <a:latin typeface="+mj-lt"/>
              </a:rPr>
              <a:t>segunda parte es </a:t>
            </a:r>
            <a:r>
              <a:rPr lang="es-CL" sz="2000" dirty="0" smtClean="0">
                <a:latin typeface="+mj-lt"/>
              </a:rPr>
              <a:t>una referencia </a:t>
            </a:r>
            <a:r>
              <a:rPr lang="es-CL" sz="2000" dirty="0">
                <a:latin typeface="+mj-lt"/>
              </a:rPr>
              <a:t>(denominado enlace o </a:t>
            </a:r>
            <a:r>
              <a:rPr lang="es-CL" sz="2000" dirty="0" err="1">
                <a:latin typeface="+mj-lt"/>
              </a:rPr>
              <a:t>sgte</a:t>
            </a:r>
            <a:r>
              <a:rPr lang="es-CL" sz="2000" dirty="0">
                <a:latin typeface="+mj-lt"/>
              </a:rPr>
              <a:t>) que apunta (enlaza) al siguiente elemento de la lista.</a:t>
            </a:r>
            <a:endParaRPr lang="es-CL" sz="2000" dirty="0" smtClean="0">
              <a:latin typeface="+mj-lt"/>
            </a:endParaRPr>
          </a:p>
        </p:txBody>
      </p:sp>
      <p:sp>
        <p:nvSpPr>
          <p:cNvPr id="2" name="Título 1"/>
          <p:cNvSpPr>
            <a:spLocks noGrp="1"/>
          </p:cNvSpPr>
          <p:nvPr>
            <p:ph type="title"/>
          </p:nvPr>
        </p:nvSpPr>
        <p:spPr>
          <a:xfrm>
            <a:off x="355537" y="11288"/>
            <a:ext cx="6738945" cy="682395"/>
          </a:xfrm>
        </p:spPr>
        <p:txBody>
          <a:bodyPr/>
          <a:lstStyle/>
          <a:p>
            <a:r>
              <a:rPr lang="es-CL" dirty="0" smtClean="0"/>
              <a:t>Listas Enlazadas</a:t>
            </a:r>
            <a:endParaRPr lang="es-CL" dirty="0"/>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301" y="5840373"/>
            <a:ext cx="67151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68822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20</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564456" y="97846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56" y="1716639"/>
            <a:ext cx="7869184" cy="450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22572487"/>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21</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503374" y="981732"/>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Insertar un nuevo elemento en la </a:t>
            </a:r>
            <a:r>
              <a:rPr lang="es-CL" sz="2400" dirty="0" smtClean="0"/>
              <a:t>entre nodos</a:t>
            </a:r>
            <a:endParaRPr lang="es-CL"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2129163"/>
            <a:ext cx="7824400" cy="391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237499379"/>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22</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1043020"/>
            <a:ext cx="7930266" cy="518090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B</a:t>
            </a:r>
            <a:r>
              <a:rPr lang="es-CL" sz="2400" dirty="0" smtClean="0"/>
              <a:t>úsqueda en listas enlazadas</a:t>
            </a:r>
            <a:endParaRPr lang="es-CL" sz="2400" dirty="0"/>
          </a:p>
          <a:p>
            <a:pPr algn="just">
              <a:spcBef>
                <a:spcPts val="1200"/>
              </a:spcBef>
              <a:spcAft>
                <a:spcPts val="800"/>
              </a:spcAft>
              <a:tabLst>
                <a:tab pos="0" algn="l"/>
              </a:tabLst>
            </a:pPr>
            <a:r>
              <a:rPr lang="es-CL" sz="2000" dirty="0"/>
              <a:t>La operación búsqueda de un elemento en una lista enlazada recorre la lista hasta encontrar </a:t>
            </a:r>
            <a:r>
              <a:rPr lang="es-CL" sz="2000" dirty="0" smtClean="0"/>
              <a:t>el nodo </a:t>
            </a:r>
            <a:r>
              <a:rPr lang="es-CL" sz="2000" dirty="0"/>
              <a:t>con el elemento. El algoritmo que se utiliza para localizar un elemento en una lista </a:t>
            </a:r>
            <a:r>
              <a:rPr lang="es-CL" sz="2000" dirty="0" smtClean="0"/>
              <a:t>enlazada, una </a:t>
            </a:r>
            <a:r>
              <a:rPr lang="es-CL" sz="2000" dirty="0"/>
              <a:t>vez encontrado el nodo, devuelve la referencia a ese nodo (en caso negativo, </a:t>
            </a:r>
            <a:r>
              <a:rPr lang="es-CL" sz="2000" dirty="0" smtClean="0"/>
              <a:t>devuelve </a:t>
            </a:r>
            <a:r>
              <a:rPr lang="es-CL" sz="2000" dirty="0" err="1" smtClean="0"/>
              <a:t>null</a:t>
            </a:r>
            <a:r>
              <a:rPr lang="es-CL" sz="2000" dirty="0" smtClean="0"/>
              <a:t>).</a:t>
            </a:r>
          </a:p>
          <a:p>
            <a:pPr algn="just">
              <a:spcBef>
                <a:spcPts val="1200"/>
              </a:spcBef>
              <a:spcAft>
                <a:spcPts val="800"/>
              </a:spcAft>
              <a:tabLst>
                <a:tab pos="0" algn="l"/>
              </a:tabLst>
            </a:pPr>
            <a:endParaRPr lang="es-CL" sz="2000" dirty="0"/>
          </a:p>
          <a:p>
            <a:pPr algn="just">
              <a:spcBef>
                <a:spcPts val="1200"/>
              </a:spcBef>
              <a:spcAft>
                <a:spcPts val="800"/>
              </a:spcAft>
              <a:tabLst>
                <a:tab pos="0" algn="l"/>
              </a:tabLst>
            </a:pPr>
            <a:endParaRPr lang="es-CL" sz="2000" dirty="0" smtClean="0"/>
          </a:p>
          <a:p>
            <a:pPr algn="just">
              <a:spcBef>
                <a:spcPts val="1200"/>
              </a:spcBef>
              <a:spcAft>
                <a:spcPts val="800"/>
              </a:spcAft>
              <a:tabLst>
                <a:tab pos="0" algn="l"/>
              </a:tabLst>
            </a:pPr>
            <a:r>
              <a:rPr lang="es-CL" sz="2000" dirty="0"/>
              <a:t>El método </a:t>
            </a:r>
            <a:r>
              <a:rPr lang="es-CL" sz="2000" dirty="0" err="1"/>
              <a:t>buscarLista</a:t>
            </a:r>
            <a:r>
              <a:rPr lang="es-CL" sz="2000" dirty="0"/>
              <a:t> utiliza la referencia </a:t>
            </a:r>
            <a:r>
              <a:rPr lang="es-CL" sz="2000" dirty="0" smtClean="0"/>
              <a:t>índice </a:t>
            </a:r>
            <a:r>
              <a:rPr lang="es-CL" sz="2000" dirty="0"/>
              <a:t>para recorrer la lista, nodo a nodo. </a:t>
            </a:r>
            <a:r>
              <a:rPr lang="es-CL" sz="2000" dirty="0" smtClean="0"/>
              <a:t>El bucle </a:t>
            </a:r>
            <a:r>
              <a:rPr lang="es-CL" sz="2000" dirty="0"/>
              <a:t>de búsqueda inicializa </a:t>
            </a:r>
            <a:r>
              <a:rPr lang="es-CL" sz="2000" dirty="0" smtClean="0"/>
              <a:t>índice </a:t>
            </a:r>
            <a:r>
              <a:rPr lang="es-CL" sz="2000" dirty="0"/>
              <a:t>al nodo cabeza (primero), compara el nodo </a:t>
            </a:r>
            <a:r>
              <a:rPr lang="es-CL" sz="2000" dirty="0" smtClean="0"/>
              <a:t>referenciado por índice </a:t>
            </a:r>
            <a:r>
              <a:rPr lang="es-CL" sz="2000" dirty="0"/>
              <a:t>con el elemento buscado si coincide la búsqueda, termina, en caso contrario; </a:t>
            </a:r>
            <a:r>
              <a:rPr lang="es-CL" sz="2000" dirty="0" smtClean="0"/>
              <a:t>índice avanza </a:t>
            </a:r>
            <a:r>
              <a:rPr lang="es-CL" sz="2000" dirty="0"/>
              <a:t>al siguiente nodo.</a:t>
            </a:r>
            <a:endParaRPr lang="es-CL"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25" y="3481612"/>
            <a:ext cx="7623889" cy="1029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70214568"/>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23</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758833"/>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B</a:t>
            </a:r>
            <a:r>
              <a:rPr lang="es-CL" sz="2400" dirty="0" smtClean="0"/>
              <a:t>úsqueda en listas enlazadas</a:t>
            </a:r>
            <a:endParaRPr lang="es-CL" sz="2400" dirty="0"/>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377977" y="3831771"/>
            <a:ext cx="7785000" cy="2943109"/>
          </a:xfrm>
          <a:prstGeom prst="rect">
            <a:avLst/>
          </a:prstGeom>
        </p:spPr>
      </p:pic>
      <p:pic>
        <p:nvPicPr>
          <p:cNvPr id="3" name="Imagen 2"/>
          <p:cNvPicPr>
            <a:picLocks noChangeAspect="1"/>
          </p:cNvPicPr>
          <p:nvPr/>
        </p:nvPicPr>
        <p:blipFill>
          <a:blip r:embed="rId3"/>
          <a:stretch>
            <a:fillRect/>
          </a:stretch>
        </p:blipFill>
        <p:spPr>
          <a:xfrm>
            <a:off x="377977" y="1494979"/>
            <a:ext cx="7785000" cy="2336792"/>
          </a:xfrm>
          <a:prstGeom prst="rect">
            <a:avLst/>
          </a:prstGeom>
        </p:spPr>
      </p:pic>
    </p:spTree>
    <p:extLst>
      <p:ext uri="{BB962C8B-B14F-4D97-AF65-F5344CB8AC3E}">
        <p14:creationId xmlns:p14="http://schemas.microsoft.com/office/powerpoint/2010/main" val="301898191"/>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24</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430672" y="88151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a:t>B</a:t>
            </a:r>
            <a:r>
              <a:rPr lang="es-CL" sz="2400" dirty="0" smtClean="0"/>
              <a:t>úsqueda en listas enlazadas</a:t>
            </a:r>
            <a:endParaRPr lang="es-CL" sz="2400" dirty="0"/>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430672" y="1531016"/>
            <a:ext cx="7759249" cy="4875472"/>
          </a:xfrm>
          <a:prstGeom prst="rect">
            <a:avLst/>
          </a:prstGeom>
        </p:spPr>
      </p:pic>
    </p:spTree>
    <p:extLst>
      <p:ext uri="{BB962C8B-B14F-4D97-AF65-F5344CB8AC3E}">
        <p14:creationId xmlns:p14="http://schemas.microsoft.com/office/powerpoint/2010/main" val="119820851"/>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25</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1414455"/>
            <a:ext cx="7930266" cy="4626908"/>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Eliminación de Nodo en listas enlazadas</a:t>
            </a:r>
          </a:p>
          <a:p>
            <a:pPr lvl="1"/>
            <a:r>
              <a:rPr lang="es-CL" sz="2400" dirty="0"/>
              <a:t>1. Búsqueda del nodo que contiene el dato. Se ha </a:t>
            </a:r>
            <a:r>
              <a:rPr lang="es-CL" sz="2400" dirty="0" smtClean="0"/>
              <a:t>de obtener </a:t>
            </a:r>
            <a:r>
              <a:rPr lang="es-CL" sz="2400" dirty="0"/>
              <a:t>la dirección del nodo a </a:t>
            </a:r>
            <a:r>
              <a:rPr lang="es-CL" sz="2400" dirty="0" smtClean="0"/>
              <a:t>eliminar y </a:t>
            </a:r>
            <a:r>
              <a:rPr lang="es-CL" sz="2400" dirty="0"/>
              <a:t>la dirección del anterior.</a:t>
            </a:r>
          </a:p>
          <a:p>
            <a:pPr lvl="1"/>
            <a:r>
              <a:rPr lang="es-CL" sz="2400" dirty="0"/>
              <a:t>2. El enlace del nodo anterior que apunte al </a:t>
            </a:r>
            <a:r>
              <a:rPr lang="es-CL" sz="2400" dirty="0" smtClean="0"/>
              <a:t>siguiente nodo </a:t>
            </a:r>
            <a:r>
              <a:rPr lang="es-CL" sz="2400" dirty="0"/>
              <a:t>del cual se elimina.</a:t>
            </a:r>
          </a:p>
          <a:p>
            <a:pPr lvl="1"/>
            <a:r>
              <a:rPr lang="es-CL" sz="2400" dirty="0"/>
              <a:t>3. Si el nodo a eliminar es el </a:t>
            </a:r>
            <a:r>
              <a:rPr lang="es-CL" sz="2400" i="1" dirty="0"/>
              <a:t>cabeza </a:t>
            </a:r>
            <a:r>
              <a:rPr lang="es-CL" sz="2400" dirty="0"/>
              <a:t>de la lista (primero</a:t>
            </a:r>
            <a:r>
              <a:rPr lang="es-CL" sz="2400" dirty="0" smtClean="0"/>
              <a:t>), se </a:t>
            </a:r>
            <a:r>
              <a:rPr lang="es-CL" sz="2400" dirty="0"/>
              <a:t>modifica primero para </a:t>
            </a:r>
            <a:r>
              <a:rPr lang="es-CL" sz="2400" dirty="0" smtClean="0"/>
              <a:t>que tenga </a:t>
            </a:r>
            <a:r>
              <a:rPr lang="es-CL" sz="2400" dirty="0"/>
              <a:t>la dirección del siguiente nodo.</a:t>
            </a:r>
          </a:p>
          <a:p>
            <a:pPr lvl="1"/>
            <a:r>
              <a:rPr lang="es-CL" sz="2400" dirty="0"/>
              <a:t>4. Por último, la memoria ocupada por el nodo se </a:t>
            </a:r>
            <a:r>
              <a:rPr lang="es-CL" sz="2400" dirty="0" smtClean="0"/>
              <a:t>libera. Es </a:t>
            </a:r>
            <a:r>
              <a:rPr lang="es-CL" sz="2400" dirty="0"/>
              <a:t>el propio sistema el que libera </a:t>
            </a:r>
            <a:r>
              <a:rPr lang="es-CL" sz="2400" dirty="0" smtClean="0"/>
              <a:t>el nodo</a:t>
            </a:r>
            <a:r>
              <a:rPr lang="es-CL" sz="2400" dirty="0"/>
              <a:t>, al dejar de estar referenciado.</a:t>
            </a: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611135808"/>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26</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11" name="10 CuadroTexto"/>
          <p:cNvSpPr txBox="1"/>
          <p:nvPr/>
        </p:nvSpPr>
        <p:spPr>
          <a:xfrm>
            <a:off x="355537" y="83605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Eliminación de Nodo en listas enlazadas</a:t>
            </a: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2" name="Imagen 1"/>
          <p:cNvPicPr>
            <a:picLocks noChangeAspect="1"/>
          </p:cNvPicPr>
          <p:nvPr/>
        </p:nvPicPr>
        <p:blipFill>
          <a:blip r:embed="rId2"/>
          <a:stretch>
            <a:fillRect/>
          </a:stretch>
        </p:blipFill>
        <p:spPr>
          <a:xfrm>
            <a:off x="502179" y="1385225"/>
            <a:ext cx="7931461" cy="5312398"/>
          </a:xfrm>
          <a:prstGeom prst="rect">
            <a:avLst/>
          </a:prstGeom>
        </p:spPr>
      </p:pic>
    </p:spTree>
    <p:extLst>
      <p:ext uri="{BB962C8B-B14F-4D97-AF65-F5344CB8AC3E}">
        <p14:creationId xmlns:p14="http://schemas.microsoft.com/office/powerpoint/2010/main" val="3508168203"/>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12611" y="1204306"/>
            <a:ext cx="7317618" cy="3129062"/>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Los enlaces se representan por flechas para facilitar la comprensión de la conexión </a:t>
            </a:r>
            <a:r>
              <a:rPr lang="es-CL" sz="2000" dirty="0" smtClean="0">
                <a:latin typeface="+mj-lt"/>
              </a:rPr>
              <a:t>entre dos </a:t>
            </a:r>
            <a:r>
              <a:rPr lang="es-CL" sz="2000" dirty="0">
                <a:latin typeface="+mj-lt"/>
              </a:rPr>
              <a:t>nodos e indicar que el enlace tiene la dirección en memoria del siguiente nodo.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Los enlaces también sitúan los nodos en una secuencia</a:t>
            </a:r>
            <a:r>
              <a:rPr lang="es-CL" sz="2000" dirty="0">
                <a:latin typeface="+mj-lt"/>
              </a:rPr>
              <a:t>. En la </a:t>
            </a:r>
            <a:r>
              <a:rPr lang="es-CL" sz="2000" dirty="0" smtClean="0">
                <a:latin typeface="+mj-lt"/>
              </a:rPr>
              <a:t>Figura, </a:t>
            </a:r>
            <a:r>
              <a:rPr lang="es-CL" sz="2000" dirty="0">
                <a:latin typeface="+mj-lt"/>
              </a:rPr>
              <a:t>los nodos forman una </a:t>
            </a:r>
            <a:r>
              <a:rPr lang="es-CL" sz="2000" dirty="0" smtClean="0">
                <a:latin typeface="+mj-lt"/>
              </a:rPr>
              <a:t>secuencia desde </a:t>
            </a:r>
            <a:r>
              <a:rPr lang="es-CL" sz="2000" dirty="0">
                <a:latin typeface="+mj-lt"/>
              </a:rPr>
              <a:t>el primer elemento (e1 ) al último elemento (en ).</a:t>
            </a: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57" y="5034212"/>
            <a:ext cx="67151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94340531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35615" y="998548"/>
            <a:ext cx="6914693" cy="3334246"/>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La Figura </a:t>
            </a:r>
            <a:r>
              <a:rPr lang="es-CL" sz="2000" dirty="0" smtClean="0">
                <a:latin typeface="+mj-lt"/>
              </a:rPr>
              <a:t>muestra </a:t>
            </a:r>
            <a:r>
              <a:rPr lang="es-CL" sz="2000" dirty="0">
                <a:latin typeface="+mj-lt"/>
              </a:rPr>
              <a:t>diferentes representaciones gráficas utilizadas para dibujar el </a:t>
            </a:r>
            <a:r>
              <a:rPr lang="es-CL" sz="2000" dirty="0" smtClean="0">
                <a:latin typeface="+mj-lt"/>
              </a:rPr>
              <a:t>campo enlace </a:t>
            </a:r>
            <a:r>
              <a:rPr lang="es-CL" sz="2000" dirty="0">
                <a:latin typeface="+mj-lt"/>
              </a:rPr>
              <a:t>del último nodo.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32" y="3131069"/>
            <a:ext cx="5946263" cy="124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1682391740"/>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911754"/>
            <a:ext cx="6928132" cy="5745163"/>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Definición</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El primer nodo, frente, de una lista es el nodo apuntado por cabeza. La lista encadena nodos juntos desde el frente al final (cola) de la lista. El final se identifica como el nodo cuyo campo referencia tiene el valor </a:t>
            </a:r>
            <a:r>
              <a:rPr lang="es-CL" sz="2000" dirty="0" err="1">
                <a:latin typeface="+mj-lt"/>
              </a:rPr>
              <a:t>null</a:t>
            </a:r>
            <a:r>
              <a:rPr lang="es-CL" sz="2000" dirty="0">
                <a:latin typeface="+mj-lt"/>
              </a:rPr>
              <a:t>. </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La lista se recorre desde el primero al último nodo; en cualquier punto del recorrido la posición </a:t>
            </a:r>
            <a:r>
              <a:rPr lang="es-CL" sz="2000" b="1" dirty="0">
                <a:latin typeface="+mj-lt"/>
              </a:rPr>
              <a:t>actual</a:t>
            </a:r>
            <a:r>
              <a:rPr lang="es-CL" sz="2000" dirty="0">
                <a:latin typeface="+mj-lt"/>
              </a:rPr>
              <a:t> se referencia por el puntero (pointer) </a:t>
            </a:r>
            <a:r>
              <a:rPr lang="es-CL" sz="2000" b="1" dirty="0">
                <a:latin typeface="+mj-lt"/>
              </a:rPr>
              <a:t>actual</a:t>
            </a:r>
            <a:r>
              <a:rPr lang="es-CL" sz="2000" dirty="0">
                <a:latin typeface="+mj-lt"/>
              </a:rPr>
              <a:t>. Una lista vacía (no contiene nodos), se representa con el puntero </a:t>
            </a:r>
            <a:r>
              <a:rPr lang="es-CL" sz="2000" b="1" dirty="0">
                <a:latin typeface="+mj-lt"/>
              </a:rPr>
              <a:t>cabeza</a:t>
            </a:r>
            <a:r>
              <a:rPr lang="es-CL" sz="2000" dirty="0">
                <a:latin typeface="+mj-lt"/>
              </a:rPr>
              <a:t> con nulo (</a:t>
            </a:r>
            <a:r>
              <a:rPr lang="es-CL" sz="2000" dirty="0" err="1">
                <a:latin typeface="+mj-lt"/>
              </a:rPr>
              <a:t>null</a:t>
            </a:r>
            <a:r>
              <a:rPr lang="es-CL" sz="2000" dirty="0">
                <a:latin typeface="+mj-lt"/>
              </a:rPr>
              <a:t>).</a:t>
            </a: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88" y="5347528"/>
            <a:ext cx="7286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2207252686"/>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39461"/>
            <a:ext cx="7930266" cy="5796459"/>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Tipo abstracto de datos (TAD)</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Una lista se utiliza para almacenar información del mismo tipo, con la característica de que </a:t>
            </a:r>
            <a:r>
              <a:rPr lang="es-CL" sz="2000" dirty="0" smtClean="0">
                <a:latin typeface="+mj-lt"/>
              </a:rPr>
              <a:t>puede contener </a:t>
            </a:r>
            <a:r>
              <a:rPr lang="es-CL" sz="2000" dirty="0">
                <a:latin typeface="+mj-lt"/>
              </a:rPr>
              <a:t>un número indeterminado de elementos y que estos elementos mantienen un </a:t>
            </a:r>
            <a:r>
              <a:rPr lang="es-CL" sz="2000" dirty="0" smtClean="0">
                <a:latin typeface="+mj-lt"/>
              </a:rPr>
              <a:t>orden explícito</a:t>
            </a:r>
            <a:r>
              <a:rPr lang="es-CL" sz="2000" dirty="0">
                <a:latin typeface="+mj-lt"/>
              </a:rPr>
              <a:t>. Este ordenamiento explícito implica que cada elemento (un nodo de la lista) contiene </a:t>
            </a:r>
            <a:r>
              <a:rPr lang="es-CL" sz="2000" dirty="0" smtClean="0">
                <a:latin typeface="+mj-lt"/>
              </a:rPr>
              <a:t>la dirección </a:t>
            </a:r>
            <a:r>
              <a:rPr lang="es-CL" sz="2000" dirty="0">
                <a:latin typeface="+mj-lt"/>
              </a:rPr>
              <a:t>del siguiente elemento.</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Una lista es una estructura de datos dinámica. El número de nodos puede variar </a:t>
            </a:r>
            <a:r>
              <a:rPr lang="es-CL" sz="2000" dirty="0" smtClean="0">
                <a:latin typeface="+mj-lt"/>
              </a:rPr>
              <a:t>rápidamente en </a:t>
            </a:r>
            <a:r>
              <a:rPr lang="es-CL" sz="2000" dirty="0">
                <a:latin typeface="+mj-lt"/>
              </a:rPr>
              <a:t>un proceso, aumentando por inserciones o disminuyendo por eliminación de nodos.</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a:latin typeface="+mj-lt"/>
              </a:rPr>
              <a:t>Las inserciones se pueden realizar por cualquier punto de la lista: por la cabeza (inicio), por </a:t>
            </a:r>
            <a:r>
              <a:rPr lang="es-CL" sz="2000" dirty="0" smtClean="0">
                <a:latin typeface="+mj-lt"/>
              </a:rPr>
              <a:t>el final</a:t>
            </a:r>
            <a:r>
              <a:rPr lang="es-CL" sz="2000" dirty="0">
                <a:latin typeface="+mj-lt"/>
              </a:rPr>
              <a:t>, a partir o antes de un nodo determinado de la lista. </a:t>
            </a: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Las </a:t>
            </a:r>
            <a:r>
              <a:rPr lang="es-CL" sz="2000" dirty="0">
                <a:latin typeface="+mj-lt"/>
              </a:rPr>
              <a:t>eliminaciones también se </a:t>
            </a:r>
            <a:r>
              <a:rPr lang="es-CL" sz="2000" dirty="0" smtClean="0">
                <a:latin typeface="+mj-lt"/>
              </a:rPr>
              <a:t>pueden realizar </a:t>
            </a:r>
            <a:r>
              <a:rPr lang="es-CL" sz="2000" dirty="0">
                <a:latin typeface="+mj-lt"/>
              </a:rPr>
              <a:t>en cualquier punto; además, se eliminan nodos dependiendo del campo de </a:t>
            </a:r>
            <a:r>
              <a:rPr lang="es-CL" sz="2000" dirty="0" smtClean="0">
                <a:latin typeface="+mj-lt"/>
              </a:rPr>
              <a:t>información o </a:t>
            </a:r>
            <a:r>
              <a:rPr lang="es-CL" sz="2000" dirty="0">
                <a:latin typeface="+mj-lt"/>
              </a:rPr>
              <a:t>dato que se desea suprimir de la lista</a:t>
            </a:r>
            <a:r>
              <a:rPr lang="es-CL" sz="2000" dirty="0" smtClean="0">
                <a:latin typeface="+mj-lt"/>
              </a:rPr>
              <a:t>.</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782071725"/>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32412"/>
            <a:ext cx="7930266" cy="4719241"/>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Tipo abstracto de datos (TAD)</a:t>
            </a: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Los </a:t>
            </a:r>
            <a:r>
              <a:rPr lang="es-CL" sz="2000" dirty="0">
                <a:latin typeface="+mj-lt"/>
              </a:rPr>
              <a:t>métodos son</a:t>
            </a:r>
            <a:r>
              <a:rPr lang="es-CL" sz="2000" dirty="0" smtClean="0">
                <a:latin typeface="+mj-lt"/>
              </a:rPr>
              <a:t>:</a:t>
            </a: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a:p>
            <a:pPr algn="just" eaLnBrk="1" hangingPunct="1">
              <a:spcBef>
                <a:spcPts val="1200"/>
              </a:spcBef>
              <a:spcAft>
                <a:spcPts val="800"/>
              </a:spcAft>
              <a:tabLst>
                <a:tab pos="0" algn="l"/>
              </a:tabLst>
            </a:pPr>
            <a:endParaRPr lang="es-CL" sz="2000" dirty="0" smtClean="0">
              <a:latin typeface="+mj-lt"/>
            </a:endParaRPr>
          </a:p>
          <a:p>
            <a:pPr marL="342900" indent="-342900" algn="just" eaLnBrk="1" hangingPunct="1">
              <a:spcBef>
                <a:spcPts val="1200"/>
              </a:spcBef>
              <a:spcAft>
                <a:spcPts val="800"/>
              </a:spcAft>
              <a:buFont typeface="Wingdings" panose="05000000000000000000" pitchFamily="2" charset="2"/>
              <a:buChar char="ü"/>
              <a:tabLst>
                <a:tab pos="0" algn="l"/>
              </a:tabLst>
            </a:pPr>
            <a:r>
              <a:rPr lang="es-CL" sz="2000" dirty="0" smtClean="0">
                <a:latin typeface="+mj-lt"/>
              </a:rPr>
              <a:t>Así</a:t>
            </a:r>
            <a:r>
              <a:rPr lang="es-CL" sz="2000" dirty="0">
                <a:latin typeface="+mj-lt"/>
              </a:rPr>
              <a:t>, para añadir nuevos nodos a una lista, se implementan, además de insertar</a:t>
            </a:r>
            <a:r>
              <a:rPr lang="es-CL" sz="2000" dirty="0" smtClean="0">
                <a:latin typeface="+mj-lt"/>
              </a:rPr>
              <a:t>(), versiones </a:t>
            </a:r>
            <a:r>
              <a:rPr lang="es-CL" sz="2000" dirty="0">
                <a:latin typeface="+mj-lt"/>
              </a:rPr>
              <a:t>de ésta como</a:t>
            </a:r>
            <a:r>
              <a:rPr lang="es-CL" sz="2000" dirty="0" smtClean="0">
                <a:latin typeface="+mj-lt"/>
              </a:rPr>
              <a:t>:</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06" y="1971353"/>
            <a:ext cx="8043797" cy="132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06" y="3163620"/>
            <a:ext cx="7941620" cy="157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06" y="5795804"/>
            <a:ext cx="7959331" cy="53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dirty="0" smtClean="0"/>
              <a:t>Listas Enlazadas</a:t>
            </a:r>
            <a:endParaRPr lang="es-CL" dirty="0"/>
          </a:p>
        </p:txBody>
      </p:sp>
    </p:spTree>
    <p:extLst>
      <p:ext uri="{BB962C8B-B14F-4D97-AF65-F5344CB8AC3E}">
        <p14:creationId xmlns:p14="http://schemas.microsoft.com/office/powerpoint/2010/main" val="3793255843"/>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693683"/>
            <a:ext cx="7930266" cy="1128514"/>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Nodo</a:t>
            </a:r>
          </a:p>
          <a:p>
            <a:pPr marL="342900" indent="-342900" algn="just" eaLnBrk="1" hangingPunct="1">
              <a:spcBef>
                <a:spcPts val="1200"/>
              </a:spcBef>
              <a:spcAft>
                <a:spcPts val="800"/>
              </a:spcAft>
              <a:buFont typeface="Wingdings" panose="05000000000000000000" pitchFamily="2" charset="2"/>
              <a:buChar char="ü"/>
              <a:tabLst>
                <a:tab pos="0" algn="l"/>
              </a:tabLst>
            </a:pPr>
            <a:endParaRPr lang="es-CL" sz="2000" dirty="0" smtClean="0">
              <a:latin typeface="+mj-lt"/>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sp>
        <p:nvSpPr>
          <p:cNvPr id="8"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pic>
        <p:nvPicPr>
          <p:cNvPr id="5" name="Imagen 4"/>
          <p:cNvPicPr>
            <a:picLocks noChangeAspect="1"/>
          </p:cNvPicPr>
          <p:nvPr/>
        </p:nvPicPr>
        <p:blipFill>
          <a:blip r:embed="rId2"/>
          <a:stretch>
            <a:fillRect/>
          </a:stretch>
        </p:blipFill>
        <p:spPr>
          <a:xfrm>
            <a:off x="2947987" y="842962"/>
            <a:ext cx="5942013" cy="5983530"/>
          </a:xfrm>
          <a:prstGeom prst="rect">
            <a:avLst/>
          </a:prstGeom>
        </p:spPr>
      </p:pic>
    </p:spTree>
    <p:extLst>
      <p:ext uri="{BB962C8B-B14F-4D97-AF65-F5344CB8AC3E}">
        <p14:creationId xmlns:p14="http://schemas.microsoft.com/office/powerpoint/2010/main" val="1417013883"/>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5537" y="724917"/>
            <a:ext cx="7930266" cy="461665"/>
          </a:xfrm>
          <a:prstGeom prst="rect">
            <a:avLst/>
          </a:prstGeom>
          <a:noFill/>
        </p:spPr>
        <p:txBody>
          <a:bodyPr wrap="square" rtlCol="0">
            <a:spAutoFit/>
          </a:bodyPr>
          <a:lstStyle/>
          <a:p>
            <a:pPr marL="342900" indent="-342900" algn="just">
              <a:spcBef>
                <a:spcPts val="1200"/>
              </a:spcBef>
              <a:spcAft>
                <a:spcPts val="800"/>
              </a:spcAft>
              <a:buFont typeface="Wingdings" panose="05000000000000000000" pitchFamily="2" charset="2"/>
              <a:buChar char="q"/>
              <a:tabLst>
                <a:tab pos="0" algn="l"/>
              </a:tabLst>
            </a:pPr>
            <a:r>
              <a:rPr lang="es-CL" sz="2400" dirty="0" smtClean="0"/>
              <a:t>Clase Lista</a:t>
            </a: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sp>
        <p:nvSpPr>
          <p:cNvPr id="9"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DED</a:t>
            </a:r>
            <a:endParaRPr lang="es-ES" b="1" i="1" dirty="0">
              <a:solidFill>
                <a:schemeClr val="tx2"/>
              </a:solidFill>
              <a:latin typeface="Calibri"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7" y="1729741"/>
            <a:ext cx="3358928" cy="882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466" y="3005307"/>
            <a:ext cx="5411334" cy="120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466" y="4444171"/>
            <a:ext cx="7113305" cy="1408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355537" y="11288"/>
            <a:ext cx="6738945" cy="68239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CL" smtClean="0"/>
              <a:t>Listas Enlazadas</a:t>
            </a:r>
            <a:endParaRPr lang="es-CL" dirty="0"/>
          </a:p>
        </p:txBody>
      </p:sp>
    </p:spTree>
    <p:extLst>
      <p:ext uri="{BB962C8B-B14F-4D97-AF65-F5344CB8AC3E}">
        <p14:creationId xmlns:p14="http://schemas.microsoft.com/office/powerpoint/2010/main" val="3195174080"/>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10985</TotalTime>
  <Words>1029</Words>
  <Application>Microsoft Office PowerPoint</Application>
  <PresentationFormat>Presentación en pantalla (4:3)</PresentationFormat>
  <Paragraphs>137</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ＭＳ Ｐゴシック</vt:lpstr>
      <vt:lpstr>Arial</vt:lpstr>
      <vt:lpstr>Calibri</vt:lpstr>
      <vt:lpstr>Trebuchet MS</vt:lpstr>
      <vt:lpstr>Wingdings</vt:lpstr>
      <vt:lpstr>Wingdings 3</vt:lpstr>
      <vt:lpstr>Faceta</vt:lpstr>
      <vt:lpstr> Unidad I Estructuras de datos lineales Listas Enlazadas</vt:lpstr>
      <vt:lpstr>Listas Enlazadas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Olea Jara Sandra</dc:creator>
  <cp:lastModifiedBy>Cuenta Microsoft</cp:lastModifiedBy>
  <cp:revision>1763</cp:revision>
  <cp:lastPrinted>2014-08-27T20:26:52Z</cp:lastPrinted>
  <dcterms:created xsi:type="dcterms:W3CDTF">2010-10-26T18:30:29Z</dcterms:created>
  <dcterms:modified xsi:type="dcterms:W3CDTF">2015-08-22T00:56:49Z</dcterms:modified>
</cp:coreProperties>
</file>