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4" r:id="rId1"/>
  </p:sldMasterIdLst>
  <p:notesMasterIdLst>
    <p:notesMasterId r:id="rId8"/>
  </p:notesMasterIdLst>
  <p:sldIdLst>
    <p:sldId id="312" r:id="rId2"/>
    <p:sldId id="334" r:id="rId3"/>
    <p:sldId id="337" r:id="rId4"/>
    <p:sldId id="338" r:id="rId5"/>
    <p:sldId id="339" r:id="rId6"/>
    <p:sldId id="340" r:id="rId7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190" autoAdjust="0"/>
  </p:normalViewPr>
  <p:slideViewPr>
    <p:cSldViewPr snapToGrid="0" snapToObjects="1">
      <p:cViewPr varScale="1">
        <p:scale>
          <a:sx n="69" d="100"/>
          <a:sy n="69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14-09-2015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1594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394587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0621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803164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2128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69660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69102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5283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06709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AE4-75DD-40FC-8C8A-D78E77AA2A08}" type="datetime1">
              <a:rPr lang="es-ES_tradnl" smtClean="0"/>
              <a:pPr/>
              <a:t>14/09/2015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54276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814031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064698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62569168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5278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538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0673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14/09/2015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60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3946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  <p:sldLayoutId id="2147483783" r:id="rId26"/>
    <p:sldLayoutId id="2147483784" r:id="rId27"/>
    <p:sldLayoutId id="2147483785" r:id="rId28"/>
    <p:sldLayoutId id="2147483786" r:id="rId29"/>
    <p:sldLayoutId id="2147483787" r:id="rId30"/>
    <p:sldLayoutId id="2147483788" r:id="rId31"/>
    <p:sldLayoutId id="2147483789" r:id="rId32"/>
    <p:sldLayoutId id="2147483790" r:id="rId33"/>
    <p:sldLayoutId id="2147483791" r:id="rId34"/>
    <p:sldLayoutId id="2147483792" r:id="rId35"/>
    <p:sldLayoutId id="2147483793" r:id="rId36"/>
    <p:sldLayoutId id="2147483794" r:id="rId37"/>
    <p:sldLayoutId id="2147483795" r:id="rId38"/>
    <p:sldLayoutId id="2147483796" r:id="rId39"/>
    <p:sldLayoutId id="2147483797" r:id="rId40"/>
    <p:sldLayoutId id="2147483798" r:id="rId41"/>
    <p:sldLayoutId id="2147483799" r:id="rId42"/>
    <p:sldLayoutId id="2147483800" r:id="rId43"/>
    <p:sldLayoutId id="2147483801" r:id="rId44"/>
    <p:sldLayoutId id="2147483802" r:id="rId45"/>
    <p:sldLayoutId id="2147483803" r:id="rId46"/>
    <p:sldLayoutId id="2147483804" r:id="rId47"/>
    <p:sldLayoutId id="2147483805" r:id="rId48"/>
    <p:sldLayoutId id="2147483806" r:id="rId49"/>
    <p:sldLayoutId id="2147483807" r:id="rId50"/>
    <p:sldLayoutId id="2147483808" r:id="rId51"/>
    <p:sldLayoutId id="2147483809" r:id="rId52"/>
    <p:sldLayoutId id="2147483810" r:id="rId53"/>
    <p:sldLayoutId id="2147483811" r:id="rId54"/>
    <p:sldLayoutId id="2147483812" r:id="rId55"/>
    <p:sldLayoutId id="2147483813" r:id="rId56"/>
    <p:sldLayoutId id="2147483814" r:id="rId57"/>
    <p:sldLayoutId id="2147483815" r:id="rId58"/>
    <p:sldLayoutId id="2147483816" r:id="rId59"/>
    <p:sldLayoutId id="2147483817" r:id="rId60"/>
    <p:sldLayoutId id="2147483818" r:id="rId61"/>
    <p:sldLayoutId id="2147483819" r:id="rId62"/>
    <p:sldLayoutId id="2147483715" r:id="rId6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/>
              <a:t>Estructuras de datos lineales</a:t>
            </a:r>
            <a:r>
              <a:rPr lang="es-CL" dirty="0"/>
              <a:t/>
            </a:r>
            <a:br>
              <a:rPr lang="es-CL" dirty="0"/>
            </a:br>
            <a:r>
              <a:rPr lang="es-ES" b="1" dirty="0" smtClean="0"/>
              <a:t>Pilas</a:t>
            </a:r>
            <a:br>
              <a:rPr lang="es-ES" b="1" dirty="0" smtClean="0"/>
            </a:b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8160" y="552897"/>
            <a:ext cx="793026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dirty="0" smtClean="0">
                <a:latin typeface="+mj-lt"/>
              </a:rPr>
              <a:t>Tipo de dato Pila implementado con Lista enlazada</a:t>
            </a:r>
          </a:p>
          <a:p>
            <a:pPr marL="0" indent="14288" algn="just" eaLnBrk="1" hangingPunct="1">
              <a:spcBef>
                <a:spcPts val="1200"/>
              </a:spcBef>
              <a:spcAft>
                <a:spcPts val="800"/>
              </a:spcAft>
              <a:buFont typeface="Wingdings" pitchFamily="2" charset="2"/>
              <a:buNone/>
              <a:tabLst>
                <a:tab pos="0" algn="l"/>
              </a:tabLst>
            </a:pPr>
            <a:r>
              <a:rPr lang="es-CL" dirty="0">
                <a:latin typeface="+mj-lt"/>
              </a:rPr>
              <a:t>La realización dinámica de una pila utilizando una lista enlazada almacena cada elemento de </a:t>
            </a:r>
            <a:r>
              <a:rPr lang="es-CL" dirty="0" smtClean="0">
                <a:latin typeface="+mj-lt"/>
              </a:rPr>
              <a:t>la pila </a:t>
            </a:r>
            <a:r>
              <a:rPr lang="es-CL" dirty="0">
                <a:latin typeface="+mj-lt"/>
              </a:rPr>
              <a:t>como un nodo de la lista, con la particularidad típica del TAD Pila: se inserta un </a:t>
            </a:r>
            <a:r>
              <a:rPr lang="es-CL" dirty="0" smtClean="0">
                <a:latin typeface="+mj-lt"/>
              </a:rPr>
              <a:t>elemento por </a:t>
            </a:r>
            <a:r>
              <a:rPr lang="es-CL" dirty="0">
                <a:latin typeface="+mj-lt"/>
              </a:rPr>
              <a:t>el mismo extremo por el que se extrae, es decir, por la cima de la pila.</a:t>
            </a:r>
            <a:endParaRPr lang="es-ES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355" y="2351140"/>
            <a:ext cx="3604584" cy="362578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11541" y="2458534"/>
            <a:ext cx="4845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>
                <a:latin typeface="+mj-lt"/>
              </a:rPr>
              <a:t>La estructura que tiene la pila implementada con una lista enlazada es muy similar a la </a:t>
            </a:r>
            <a:r>
              <a:rPr lang="es-CL" dirty="0" smtClean="0">
                <a:latin typeface="+mj-lt"/>
              </a:rPr>
              <a:t>expuesta en </a:t>
            </a:r>
            <a:r>
              <a:rPr lang="es-CL" dirty="0">
                <a:latin typeface="+mj-lt"/>
              </a:rPr>
              <a:t>listas enlazadas</a:t>
            </a:r>
            <a:r>
              <a:rPr lang="es-CL" dirty="0" smtClean="0">
                <a:latin typeface="+mj-lt"/>
              </a:rPr>
              <a:t>.</a:t>
            </a:r>
          </a:p>
          <a:p>
            <a:pPr algn="just"/>
            <a:endParaRPr lang="es-CL" dirty="0">
              <a:latin typeface="+mj-lt"/>
            </a:endParaRPr>
          </a:p>
          <a:p>
            <a:pPr algn="just"/>
            <a:r>
              <a:rPr lang="es-CL" dirty="0" smtClean="0">
                <a:latin typeface="+mj-lt"/>
              </a:rPr>
              <a:t>El TAD de </a:t>
            </a:r>
            <a:r>
              <a:rPr lang="es-CL" dirty="0" err="1" smtClean="0">
                <a:latin typeface="+mj-lt"/>
              </a:rPr>
              <a:t>pilaDinamica</a:t>
            </a:r>
            <a:r>
              <a:rPr lang="es-CL" dirty="0" smtClean="0">
                <a:latin typeface="+mj-lt"/>
              </a:rPr>
              <a:t> tienen todas las operaciones de </a:t>
            </a:r>
            <a:r>
              <a:rPr lang="es-CL" dirty="0" err="1" smtClean="0">
                <a:latin typeface="+mj-lt"/>
              </a:rPr>
              <a:t>pilaLineal</a:t>
            </a:r>
            <a:r>
              <a:rPr lang="es-CL" dirty="0" smtClean="0">
                <a:latin typeface="+mj-lt"/>
              </a:rPr>
              <a:t>, excepto </a:t>
            </a:r>
            <a:r>
              <a:rPr lang="es-CL" dirty="0" err="1" smtClean="0">
                <a:latin typeface="+mj-lt"/>
              </a:rPr>
              <a:t>pilaLlena</a:t>
            </a:r>
            <a:r>
              <a:rPr lang="es-CL" dirty="0" smtClean="0">
                <a:latin typeface="+mj-lt"/>
              </a:rPr>
              <a:t> que aquí no tiene significado.</a:t>
            </a:r>
            <a:endParaRPr lang="es-C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1442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97685" y="440492"/>
            <a:ext cx="79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800" dirty="0" smtClean="0">
                <a:latin typeface="+mj-lt"/>
              </a:rPr>
              <a:t>Clase </a:t>
            </a:r>
            <a:r>
              <a:rPr lang="es-CL" sz="2800" dirty="0" err="1" smtClean="0">
                <a:latin typeface="+mj-lt"/>
              </a:rPr>
              <a:t>PilaDinamica</a:t>
            </a:r>
            <a:endParaRPr lang="es-CL" sz="2800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256905" y="2224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4" y="1025659"/>
            <a:ext cx="6388101" cy="580484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011" y="822202"/>
            <a:ext cx="3594867" cy="23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11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66958" y="533972"/>
            <a:ext cx="79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800" dirty="0" smtClean="0">
                <a:latin typeface="+mj-lt"/>
              </a:rPr>
              <a:t>Clase </a:t>
            </a:r>
            <a:r>
              <a:rPr lang="es-CL" sz="2800" dirty="0" err="1" smtClean="0">
                <a:latin typeface="+mj-lt"/>
              </a:rPr>
              <a:t>PilaDinamica</a:t>
            </a:r>
            <a:endParaRPr lang="es-CL" sz="2800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12" y="1053160"/>
            <a:ext cx="6388101" cy="580484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503" y="198926"/>
            <a:ext cx="3594867" cy="23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0083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8160" y="537758"/>
            <a:ext cx="79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800" dirty="0" smtClean="0">
                <a:latin typeface="+mj-lt"/>
              </a:rPr>
              <a:t>Clase </a:t>
            </a:r>
            <a:r>
              <a:rPr lang="es-CL" sz="2800" dirty="0" err="1" smtClean="0">
                <a:latin typeface="+mj-lt"/>
              </a:rPr>
              <a:t>PilaDinamica</a:t>
            </a:r>
            <a:endParaRPr lang="es-CL" sz="2800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03" y="1014422"/>
            <a:ext cx="6402965" cy="57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768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22377" y="589615"/>
            <a:ext cx="79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800" dirty="0" smtClean="0">
                <a:latin typeface="+mj-lt"/>
              </a:rPr>
              <a:t>Clase </a:t>
            </a:r>
            <a:r>
              <a:rPr lang="es-CL" sz="2800" dirty="0" err="1" smtClean="0">
                <a:latin typeface="+mj-lt"/>
              </a:rPr>
              <a:t>PilaDinamica</a:t>
            </a:r>
            <a:endParaRPr lang="es-CL" sz="2800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900" b="1" dirty="0" smtClean="0">
                <a:solidFill>
                  <a:schemeClr val="tx2"/>
                </a:solidFill>
                <a:latin typeface="+mj-lt"/>
              </a:rPr>
              <a:t>Pilas</a:t>
            </a:r>
            <a:endParaRPr kumimoji="0" lang="es-AR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7" y="1553982"/>
            <a:ext cx="7389445" cy="48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9785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8705</TotalTime>
  <Words>127</Words>
  <Application>Microsoft Office PowerPoint</Application>
  <PresentationFormat>Presentación en pantalla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ＭＳ Ｐゴシック</vt:lpstr>
      <vt:lpstr>Trebuchet MS</vt:lpstr>
      <vt:lpstr>Wingdings</vt:lpstr>
      <vt:lpstr>Wingdings 3</vt:lpstr>
      <vt:lpstr>Faceta</vt:lpstr>
      <vt:lpstr> Unidad I Estructuras de datos lineales Pilas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dc:creator>Olea Jara Sandra</dc:creator>
  <cp:lastModifiedBy>Cuenta Microsoft</cp:lastModifiedBy>
  <cp:revision>1925</cp:revision>
  <dcterms:created xsi:type="dcterms:W3CDTF">2010-10-26T18:30:29Z</dcterms:created>
  <dcterms:modified xsi:type="dcterms:W3CDTF">2015-09-14T22:55:58Z</dcterms:modified>
</cp:coreProperties>
</file>