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76" r:id="rId2"/>
    <p:sldId id="280" r:id="rId3"/>
    <p:sldId id="282" r:id="rId4"/>
    <p:sldId id="281" r:id="rId5"/>
    <p:sldId id="283" r:id="rId6"/>
    <p:sldId id="284" r:id="rId7"/>
    <p:sldId id="285" r:id="rId8"/>
    <p:sldId id="286" r:id="rId9"/>
    <p:sldId id="288" r:id="rId10"/>
    <p:sldId id="289" r:id="rId11"/>
    <p:sldId id="290" r:id="rId12"/>
    <p:sldId id="292" r:id="rId13"/>
    <p:sldId id="293" r:id="rId14"/>
    <p:sldId id="294" r:id="rId15"/>
    <p:sldId id="287" r:id="rId16"/>
    <p:sldId id="298" r:id="rId17"/>
    <p:sldId id="295" r:id="rId18"/>
    <p:sldId id="296" r:id="rId19"/>
    <p:sldId id="297" r:id="rId20"/>
    <p:sldId id="299" r:id="rId21"/>
    <p:sldId id="300" r:id="rId22"/>
    <p:sldId id="301" r:id="rId23"/>
    <p:sldId id="302" r:id="rId24"/>
    <p:sldId id="303" r:id="rId25"/>
    <p:sldId id="304" r:id="rId26"/>
    <p:sldId id="305" r:id="rId27"/>
    <p:sldId id="306" r:id="rId28"/>
    <p:sldId id="307" r:id="rId29"/>
    <p:sldId id="308" r:id="rId30"/>
    <p:sldId id="310" r:id="rId31"/>
    <p:sldId id="309" r:id="rId32"/>
    <p:sldId id="311" r:id="rId33"/>
    <p:sldId id="312" r:id="rId34"/>
    <p:sldId id="313" r:id="rId35"/>
    <p:sldId id="314" r:id="rId36"/>
    <p:sldId id="315" r:id="rId37"/>
    <p:sldId id="316" r:id="rId38"/>
    <p:sldId id="317" r:id="rId39"/>
    <p:sldId id="318" r:id="rId40"/>
    <p:sldId id="319" r:id="rId41"/>
    <p:sldId id="320" r:id="rId42"/>
    <p:sldId id="321" r:id="rId43"/>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4F81BD"/>
    <a:srgbClr val="FFC000"/>
    <a:srgbClr val="0000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79" autoAdjust="0"/>
    <p:restoredTop sz="72315" autoAdjust="0"/>
  </p:normalViewPr>
  <p:slideViewPr>
    <p:cSldViewPr>
      <p:cViewPr varScale="1">
        <p:scale>
          <a:sx n="57" d="100"/>
          <a:sy n="57" d="100"/>
        </p:scale>
        <p:origin x="630" y="78"/>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_rels/data4.xml.rels><?xml version="1.0" encoding="UTF-8" standalone="yes"?>
<Relationships xmlns="http://schemas.openxmlformats.org/package/2006/relationships"><Relationship Id="rId1" Type="http://schemas.openxmlformats.org/officeDocument/2006/relationships/image" Target="../media/image12.png"/></Relationships>
</file>

<file path=ppt/diagrams/_rels/data6.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9AB619-7796-4D5C-8EBC-414514E51B92}" type="doc">
      <dgm:prSet loTypeId="urn:microsoft.com/office/officeart/2005/8/layout/cycle8" loCatId="cycle" qsTypeId="urn:microsoft.com/office/officeart/2005/8/quickstyle/simple5" qsCatId="simple" csTypeId="urn:microsoft.com/office/officeart/2005/8/colors/colorful5" csCatId="colorful" phldr="1"/>
      <dgm:spPr/>
    </dgm:pt>
    <dgm:pt modelId="{C7B0B653-1796-416D-95D4-73136E1D798B}">
      <dgm:prSet phldrT="[Texto]" custT="1"/>
      <dgm:spPr/>
      <dgm:t>
        <a:bodyPr/>
        <a:lstStyle/>
        <a:p>
          <a:r>
            <a:rPr lang="es-CL" sz="1600" b="1" dirty="0" smtClean="0"/>
            <a:t>Produce</a:t>
          </a:r>
          <a:endParaRPr lang="es-CL" sz="1600" b="1" dirty="0"/>
        </a:p>
      </dgm:t>
    </dgm:pt>
    <dgm:pt modelId="{4092F2B6-41EE-40C5-9000-6F891BB13B39}" type="parTrans" cxnId="{8955BD26-94FC-477D-8181-4AD2EC9E9874}">
      <dgm:prSet/>
      <dgm:spPr/>
      <dgm:t>
        <a:bodyPr/>
        <a:lstStyle/>
        <a:p>
          <a:endParaRPr lang="es-CL" sz="2400" b="1"/>
        </a:p>
      </dgm:t>
    </dgm:pt>
    <dgm:pt modelId="{F05BC867-1DAD-4AC2-A853-A54A32758182}" type="sibTrans" cxnId="{8955BD26-94FC-477D-8181-4AD2EC9E9874}">
      <dgm:prSet/>
      <dgm:spPr/>
      <dgm:t>
        <a:bodyPr/>
        <a:lstStyle/>
        <a:p>
          <a:endParaRPr lang="es-CL" sz="2400" b="1"/>
        </a:p>
      </dgm:t>
    </dgm:pt>
    <dgm:pt modelId="{EC54DB48-434D-4305-8E53-0DD7B4560B0A}">
      <dgm:prSet phldrT="[Texto]" custT="1"/>
      <dgm:spPr/>
      <dgm:t>
        <a:bodyPr/>
        <a:lstStyle/>
        <a:p>
          <a:r>
            <a:rPr lang="es-CL" sz="1600" b="1" dirty="0" smtClean="0"/>
            <a:t>Administra</a:t>
          </a:r>
          <a:endParaRPr lang="es-CL" sz="1600" b="1" dirty="0"/>
        </a:p>
      </dgm:t>
    </dgm:pt>
    <dgm:pt modelId="{E854C43E-D41B-4BCB-B9DC-97539D17B551}" type="parTrans" cxnId="{ED8ADC7D-4C75-419F-AB8B-731C02108E2F}">
      <dgm:prSet/>
      <dgm:spPr/>
      <dgm:t>
        <a:bodyPr/>
        <a:lstStyle/>
        <a:p>
          <a:endParaRPr lang="es-CL" sz="2400" b="1"/>
        </a:p>
      </dgm:t>
    </dgm:pt>
    <dgm:pt modelId="{0E7B01E1-C1D1-4A82-BD4C-8F1AC063A764}" type="sibTrans" cxnId="{ED8ADC7D-4C75-419F-AB8B-731C02108E2F}">
      <dgm:prSet/>
      <dgm:spPr/>
      <dgm:t>
        <a:bodyPr/>
        <a:lstStyle/>
        <a:p>
          <a:endParaRPr lang="es-CL" sz="2400" b="1"/>
        </a:p>
      </dgm:t>
    </dgm:pt>
    <dgm:pt modelId="{F0081FBD-8C13-4DBD-A29A-51DD7B16B37B}">
      <dgm:prSet phldrT="[Texto]" custT="1"/>
      <dgm:spPr/>
      <dgm:t>
        <a:bodyPr/>
        <a:lstStyle/>
        <a:p>
          <a:r>
            <a:rPr lang="es-CL" sz="1600" b="1" dirty="0" smtClean="0"/>
            <a:t>Diseña</a:t>
          </a:r>
          <a:endParaRPr lang="es-CL" sz="1600" b="1" dirty="0"/>
        </a:p>
      </dgm:t>
    </dgm:pt>
    <dgm:pt modelId="{903EA9C4-7BB4-439B-B42B-AC119525DC31}" type="parTrans" cxnId="{8667311F-6307-410B-AE50-24B491571105}">
      <dgm:prSet/>
      <dgm:spPr/>
      <dgm:t>
        <a:bodyPr/>
        <a:lstStyle/>
        <a:p>
          <a:endParaRPr lang="es-CL" sz="2400" b="1"/>
        </a:p>
      </dgm:t>
    </dgm:pt>
    <dgm:pt modelId="{9D794DF3-4CAA-4A9A-B24E-82DDB2C6A0EC}" type="sibTrans" cxnId="{8667311F-6307-410B-AE50-24B491571105}">
      <dgm:prSet/>
      <dgm:spPr/>
      <dgm:t>
        <a:bodyPr/>
        <a:lstStyle/>
        <a:p>
          <a:endParaRPr lang="es-CL" sz="2400" b="1"/>
        </a:p>
      </dgm:t>
    </dgm:pt>
    <dgm:pt modelId="{5D93054F-D3F0-45AF-92B3-5B036E3C3E91}" type="pres">
      <dgm:prSet presAssocID="{849AB619-7796-4D5C-8EBC-414514E51B92}" presName="compositeShape" presStyleCnt="0">
        <dgm:presLayoutVars>
          <dgm:chMax val="7"/>
          <dgm:dir/>
          <dgm:resizeHandles val="exact"/>
        </dgm:presLayoutVars>
      </dgm:prSet>
      <dgm:spPr/>
    </dgm:pt>
    <dgm:pt modelId="{44E874D4-2828-4FCB-A288-6CEBD9BE9743}" type="pres">
      <dgm:prSet presAssocID="{849AB619-7796-4D5C-8EBC-414514E51B92}" presName="wedge1" presStyleLbl="node1" presStyleIdx="0" presStyleCnt="3"/>
      <dgm:spPr/>
      <dgm:t>
        <a:bodyPr/>
        <a:lstStyle/>
        <a:p>
          <a:endParaRPr lang="es-CL"/>
        </a:p>
      </dgm:t>
    </dgm:pt>
    <dgm:pt modelId="{F579D10F-1BE2-4BE8-B9E3-7FBEC6EE8A68}" type="pres">
      <dgm:prSet presAssocID="{849AB619-7796-4D5C-8EBC-414514E51B92}" presName="dummy1a" presStyleCnt="0"/>
      <dgm:spPr/>
    </dgm:pt>
    <dgm:pt modelId="{46F3BE09-AEE8-4A77-BB28-81841721ED91}" type="pres">
      <dgm:prSet presAssocID="{849AB619-7796-4D5C-8EBC-414514E51B92}" presName="dummy1b" presStyleCnt="0"/>
      <dgm:spPr/>
    </dgm:pt>
    <dgm:pt modelId="{6A5243A5-D70D-4354-9F4A-898A71A3D9B7}" type="pres">
      <dgm:prSet presAssocID="{849AB619-7796-4D5C-8EBC-414514E51B92}" presName="wedge1Tx" presStyleLbl="node1" presStyleIdx="0" presStyleCnt="3">
        <dgm:presLayoutVars>
          <dgm:chMax val="0"/>
          <dgm:chPref val="0"/>
          <dgm:bulletEnabled val="1"/>
        </dgm:presLayoutVars>
      </dgm:prSet>
      <dgm:spPr/>
      <dgm:t>
        <a:bodyPr/>
        <a:lstStyle/>
        <a:p>
          <a:endParaRPr lang="es-CL"/>
        </a:p>
      </dgm:t>
    </dgm:pt>
    <dgm:pt modelId="{B460436E-0378-4E9F-B494-BBB7C03E2847}" type="pres">
      <dgm:prSet presAssocID="{849AB619-7796-4D5C-8EBC-414514E51B92}" presName="wedge2" presStyleLbl="node1" presStyleIdx="1" presStyleCnt="3"/>
      <dgm:spPr/>
      <dgm:t>
        <a:bodyPr/>
        <a:lstStyle/>
        <a:p>
          <a:endParaRPr lang="es-CL"/>
        </a:p>
      </dgm:t>
    </dgm:pt>
    <dgm:pt modelId="{3ECB4654-1909-4E9C-8983-795FBA954F2E}" type="pres">
      <dgm:prSet presAssocID="{849AB619-7796-4D5C-8EBC-414514E51B92}" presName="dummy2a" presStyleCnt="0"/>
      <dgm:spPr/>
    </dgm:pt>
    <dgm:pt modelId="{C0DB3B79-3BA6-4C0C-A648-3BEE0DFE2A46}" type="pres">
      <dgm:prSet presAssocID="{849AB619-7796-4D5C-8EBC-414514E51B92}" presName="dummy2b" presStyleCnt="0"/>
      <dgm:spPr/>
    </dgm:pt>
    <dgm:pt modelId="{07AC574C-2C95-4C15-BBBE-D2518554C018}" type="pres">
      <dgm:prSet presAssocID="{849AB619-7796-4D5C-8EBC-414514E51B92}" presName="wedge2Tx" presStyleLbl="node1" presStyleIdx="1" presStyleCnt="3">
        <dgm:presLayoutVars>
          <dgm:chMax val="0"/>
          <dgm:chPref val="0"/>
          <dgm:bulletEnabled val="1"/>
        </dgm:presLayoutVars>
      </dgm:prSet>
      <dgm:spPr/>
      <dgm:t>
        <a:bodyPr/>
        <a:lstStyle/>
        <a:p>
          <a:endParaRPr lang="es-CL"/>
        </a:p>
      </dgm:t>
    </dgm:pt>
    <dgm:pt modelId="{737EEB04-4C5C-469A-8516-8A624F12608F}" type="pres">
      <dgm:prSet presAssocID="{849AB619-7796-4D5C-8EBC-414514E51B92}" presName="wedge3" presStyleLbl="node1" presStyleIdx="2" presStyleCnt="3"/>
      <dgm:spPr/>
      <dgm:t>
        <a:bodyPr/>
        <a:lstStyle/>
        <a:p>
          <a:endParaRPr lang="es-CL"/>
        </a:p>
      </dgm:t>
    </dgm:pt>
    <dgm:pt modelId="{F22520F2-8FDE-4805-A8ED-4489B10850CA}" type="pres">
      <dgm:prSet presAssocID="{849AB619-7796-4D5C-8EBC-414514E51B92}" presName="dummy3a" presStyleCnt="0"/>
      <dgm:spPr/>
    </dgm:pt>
    <dgm:pt modelId="{DD4ECC70-9E30-4E44-97B8-78E1F7690705}" type="pres">
      <dgm:prSet presAssocID="{849AB619-7796-4D5C-8EBC-414514E51B92}" presName="dummy3b" presStyleCnt="0"/>
      <dgm:spPr/>
    </dgm:pt>
    <dgm:pt modelId="{04100A5E-8EAA-4E60-A2E0-D593E7A012B7}" type="pres">
      <dgm:prSet presAssocID="{849AB619-7796-4D5C-8EBC-414514E51B92}" presName="wedge3Tx" presStyleLbl="node1" presStyleIdx="2" presStyleCnt="3">
        <dgm:presLayoutVars>
          <dgm:chMax val="0"/>
          <dgm:chPref val="0"/>
          <dgm:bulletEnabled val="1"/>
        </dgm:presLayoutVars>
      </dgm:prSet>
      <dgm:spPr/>
      <dgm:t>
        <a:bodyPr/>
        <a:lstStyle/>
        <a:p>
          <a:endParaRPr lang="es-CL"/>
        </a:p>
      </dgm:t>
    </dgm:pt>
    <dgm:pt modelId="{701FB62B-6D78-4B2F-9C46-F60887DF7C23}" type="pres">
      <dgm:prSet presAssocID="{F05BC867-1DAD-4AC2-A853-A54A32758182}" presName="arrowWedge1" presStyleLbl="fgSibTrans2D1" presStyleIdx="0" presStyleCnt="3"/>
      <dgm:spPr/>
    </dgm:pt>
    <dgm:pt modelId="{0CF0AD2E-C9F0-4449-8A8C-9B2F9B634577}" type="pres">
      <dgm:prSet presAssocID="{0E7B01E1-C1D1-4A82-BD4C-8F1AC063A764}" presName="arrowWedge2" presStyleLbl="fgSibTrans2D1" presStyleIdx="1" presStyleCnt="3"/>
      <dgm:spPr/>
    </dgm:pt>
    <dgm:pt modelId="{78ECE446-E464-46DF-A990-43AE63F17F41}" type="pres">
      <dgm:prSet presAssocID="{9D794DF3-4CAA-4A9A-B24E-82DDB2C6A0EC}" presName="arrowWedge3" presStyleLbl="fgSibTrans2D1" presStyleIdx="2" presStyleCnt="3"/>
      <dgm:spPr/>
    </dgm:pt>
  </dgm:ptLst>
  <dgm:cxnLst>
    <dgm:cxn modelId="{8667311F-6307-410B-AE50-24B491571105}" srcId="{849AB619-7796-4D5C-8EBC-414514E51B92}" destId="{F0081FBD-8C13-4DBD-A29A-51DD7B16B37B}" srcOrd="2" destOrd="0" parTransId="{903EA9C4-7BB4-439B-B42B-AC119525DC31}" sibTransId="{9D794DF3-4CAA-4A9A-B24E-82DDB2C6A0EC}"/>
    <dgm:cxn modelId="{AB63FE46-4B79-44E7-8B52-C6D7066E9B74}" type="presOf" srcId="{F0081FBD-8C13-4DBD-A29A-51DD7B16B37B}" destId="{737EEB04-4C5C-469A-8516-8A624F12608F}" srcOrd="0" destOrd="0" presId="urn:microsoft.com/office/officeart/2005/8/layout/cycle8"/>
    <dgm:cxn modelId="{ED8ADC7D-4C75-419F-AB8B-731C02108E2F}" srcId="{849AB619-7796-4D5C-8EBC-414514E51B92}" destId="{EC54DB48-434D-4305-8E53-0DD7B4560B0A}" srcOrd="1" destOrd="0" parTransId="{E854C43E-D41B-4BCB-B9DC-97539D17B551}" sibTransId="{0E7B01E1-C1D1-4A82-BD4C-8F1AC063A764}"/>
    <dgm:cxn modelId="{042E992C-931B-4527-AFFB-2B5691792117}" type="presOf" srcId="{C7B0B653-1796-416D-95D4-73136E1D798B}" destId="{6A5243A5-D70D-4354-9F4A-898A71A3D9B7}" srcOrd="1" destOrd="0" presId="urn:microsoft.com/office/officeart/2005/8/layout/cycle8"/>
    <dgm:cxn modelId="{8955BD26-94FC-477D-8181-4AD2EC9E9874}" srcId="{849AB619-7796-4D5C-8EBC-414514E51B92}" destId="{C7B0B653-1796-416D-95D4-73136E1D798B}" srcOrd="0" destOrd="0" parTransId="{4092F2B6-41EE-40C5-9000-6F891BB13B39}" sibTransId="{F05BC867-1DAD-4AC2-A853-A54A32758182}"/>
    <dgm:cxn modelId="{ECB2BBF1-5DDD-42DB-9FC4-605D44AC875B}" type="presOf" srcId="{EC54DB48-434D-4305-8E53-0DD7B4560B0A}" destId="{B460436E-0378-4E9F-B494-BBB7C03E2847}" srcOrd="0" destOrd="0" presId="urn:microsoft.com/office/officeart/2005/8/layout/cycle8"/>
    <dgm:cxn modelId="{EA1D324B-76A0-4792-8241-9FD2A774AD5C}" type="presOf" srcId="{849AB619-7796-4D5C-8EBC-414514E51B92}" destId="{5D93054F-D3F0-45AF-92B3-5B036E3C3E91}" srcOrd="0" destOrd="0" presId="urn:microsoft.com/office/officeart/2005/8/layout/cycle8"/>
    <dgm:cxn modelId="{F5C3CBC2-03CB-4EE2-B703-A243C329B0A9}" type="presOf" srcId="{C7B0B653-1796-416D-95D4-73136E1D798B}" destId="{44E874D4-2828-4FCB-A288-6CEBD9BE9743}" srcOrd="0" destOrd="0" presId="urn:microsoft.com/office/officeart/2005/8/layout/cycle8"/>
    <dgm:cxn modelId="{8F73A50B-1568-44FC-9CC8-BC320FB954D9}" type="presOf" srcId="{F0081FBD-8C13-4DBD-A29A-51DD7B16B37B}" destId="{04100A5E-8EAA-4E60-A2E0-D593E7A012B7}" srcOrd="1" destOrd="0" presId="urn:microsoft.com/office/officeart/2005/8/layout/cycle8"/>
    <dgm:cxn modelId="{DE998689-6081-4F7A-9DD6-A8A7A7C7838C}" type="presOf" srcId="{EC54DB48-434D-4305-8E53-0DD7B4560B0A}" destId="{07AC574C-2C95-4C15-BBBE-D2518554C018}" srcOrd="1" destOrd="0" presId="urn:microsoft.com/office/officeart/2005/8/layout/cycle8"/>
    <dgm:cxn modelId="{FC2BB50A-9922-4481-9A91-2F242103CC0F}" type="presParOf" srcId="{5D93054F-D3F0-45AF-92B3-5B036E3C3E91}" destId="{44E874D4-2828-4FCB-A288-6CEBD9BE9743}" srcOrd="0" destOrd="0" presId="urn:microsoft.com/office/officeart/2005/8/layout/cycle8"/>
    <dgm:cxn modelId="{5DF78EB2-F4F2-473E-A8EA-BF3D4EFED4BF}" type="presParOf" srcId="{5D93054F-D3F0-45AF-92B3-5B036E3C3E91}" destId="{F579D10F-1BE2-4BE8-B9E3-7FBEC6EE8A68}" srcOrd="1" destOrd="0" presId="urn:microsoft.com/office/officeart/2005/8/layout/cycle8"/>
    <dgm:cxn modelId="{2420AB38-09E2-4FFB-82F6-AC2038D17E77}" type="presParOf" srcId="{5D93054F-D3F0-45AF-92B3-5B036E3C3E91}" destId="{46F3BE09-AEE8-4A77-BB28-81841721ED91}" srcOrd="2" destOrd="0" presId="urn:microsoft.com/office/officeart/2005/8/layout/cycle8"/>
    <dgm:cxn modelId="{B4A87A92-1918-4C27-844D-2E6E04850A48}" type="presParOf" srcId="{5D93054F-D3F0-45AF-92B3-5B036E3C3E91}" destId="{6A5243A5-D70D-4354-9F4A-898A71A3D9B7}" srcOrd="3" destOrd="0" presId="urn:microsoft.com/office/officeart/2005/8/layout/cycle8"/>
    <dgm:cxn modelId="{6CE892CE-E812-4CCF-A14A-B20AE150B236}" type="presParOf" srcId="{5D93054F-D3F0-45AF-92B3-5B036E3C3E91}" destId="{B460436E-0378-4E9F-B494-BBB7C03E2847}" srcOrd="4" destOrd="0" presId="urn:microsoft.com/office/officeart/2005/8/layout/cycle8"/>
    <dgm:cxn modelId="{4F54F2CD-E9A9-4E61-9C54-4AB15F1D4663}" type="presParOf" srcId="{5D93054F-D3F0-45AF-92B3-5B036E3C3E91}" destId="{3ECB4654-1909-4E9C-8983-795FBA954F2E}" srcOrd="5" destOrd="0" presId="urn:microsoft.com/office/officeart/2005/8/layout/cycle8"/>
    <dgm:cxn modelId="{8AE9C0BB-2D3E-486C-8F10-B38E7B2A8329}" type="presParOf" srcId="{5D93054F-D3F0-45AF-92B3-5B036E3C3E91}" destId="{C0DB3B79-3BA6-4C0C-A648-3BEE0DFE2A46}" srcOrd="6" destOrd="0" presId="urn:microsoft.com/office/officeart/2005/8/layout/cycle8"/>
    <dgm:cxn modelId="{6835C0FF-B2E2-4FA0-8C92-2C0C0D217245}" type="presParOf" srcId="{5D93054F-D3F0-45AF-92B3-5B036E3C3E91}" destId="{07AC574C-2C95-4C15-BBBE-D2518554C018}" srcOrd="7" destOrd="0" presId="urn:microsoft.com/office/officeart/2005/8/layout/cycle8"/>
    <dgm:cxn modelId="{081813C7-FF75-4404-9CD4-5D370ABB8FD4}" type="presParOf" srcId="{5D93054F-D3F0-45AF-92B3-5B036E3C3E91}" destId="{737EEB04-4C5C-469A-8516-8A624F12608F}" srcOrd="8" destOrd="0" presId="urn:microsoft.com/office/officeart/2005/8/layout/cycle8"/>
    <dgm:cxn modelId="{3672430D-684B-4F04-9148-7804A0D90CB0}" type="presParOf" srcId="{5D93054F-D3F0-45AF-92B3-5B036E3C3E91}" destId="{F22520F2-8FDE-4805-A8ED-4489B10850CA}" srcOrd="9" destOrd="0" presId="urn:microsoft.com/office/officeart/2005/8/layout/cycle8"/>
    <dgm:cxn modelId="{FDCD500D-310D-4685-9477-C5685AD63780}" type="presParOf" srcId="{5D93054F-D3F0-45AF-92B3-5B036E3C3E91}" destId="{DD4ECC70-9E30-4E44-97B8-78E1F7690705}" srcOrd="10" destOrd="0" presId="urn:microsoft.com/office/officeart/2005/8/layout/cycle8"/>
    <dgm:cxn modelId="{3F7A39CE-4D9B-4128-9A76-5527B76CEB0A}" type="presParOf" srcId="{5D93054F-D3F0-45AF-92B3-5B036E3C3E91}" destId="{04100A5E-8EAA-4E60-A2E0-D593E7A012B7}" srcOrd="11" destOrd="0" presId="urn:microsoft.com/office/officeart/2005/8/layout/cycle8"/>
    <dgm:cxn modelId="{772647B3-57B5-4CF5-8ED1-D6F6D2BE3905}" type="presParOf" srcId="{5D93054F-D3F0-45AF-92B3-5B036E3C3E91}" destId="{701FB62B-6D78-4B2F-9C46-F60887DF7C23}" srcOrd="12" destOrd="0" presId="urn:microsoft.com/office/officeart/2005/8/layout/cycle8"/>
    <dgm:cxn modelId="{401DE208-EEFC-41E2-AF0F-FEC209580A63}" type="presParOf" srcId="{5D93054F-D3F0-45AF-92B3-5B036E3C3E91}" destId="{0CF0AD2E-C9F0-4449-8A8C-9B2F9B634577}" srcOrd="13" destOrd="0" presId="urn:microsoft.com/office/officeart/2005/8/layout/cycle8"/>
    <dgm:cxn modelId="{CCB9C074-31A7-4A88-AC27-46900F1A0284}" type="presParOf" srcId="{5D93054F-D3F0-45AF-92B3-5B036E3C3E91}" destId="{78ECE446-E464-46DF-A990-43AE63F17F41}" srcOrd="14" destOrd="0" presId="urn:microsoft.com/office/officeart/2005/8/layout/cycle8"/>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rgbClr val="C00000"/>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dgm:t>
        <a:bodyPr/>
        <a:lstStyle/>
        <a:p>
          <a:r>
            <a:rPr lang="es-CL" sz="1600" b="1" smtClean="0">
              <a:solidFill>
                <a:schemeClr val="bg1"/>
              </a:solidFill>
            </a:rPr>
            <a:t>Basado en Prototipos</a:t>
          </a:r>
          <a:endParaRPr lang="es-CL" sz="1600" b="1" dirty="0" smtClean="0">
            <a:solidFill>
              <a:schemeClr val="bg1"/>
            </a:solidFill>
          </a:endParaRP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48B97EE3-E945-4976-95EE-E2528B923C99}" srcId="{76CD096A-1850-4034-B3BE-C54E1E3D67C2}" destId="{18D678FC-CD22-43E4-A546-72C2F07F9267}" srcOrd="4" destOrd="0" parTransId="{7C96D13A-9D3F-4E94-B49B-1E43C9F0FFB3}" sibTransId="{DA5B5238-09E9-47BF-BB62-C6B2BE0D9840}"/>
    <dgm:cxn modelId="{79C1DC1B-DB5E-44C3-9565-FED653DFAEE8}" type="presOf" srcId="{18D678FC-CD22-43E4-A546-72C2F07F9267}" destId="{194233D7-AD2D-49E4-85F3-E52BC88DDA4E}" srcOrd="1" destOrd="0" presId="urn:microsoft.com/office/officeart/2005/8/layout/list1"/>
    <dgm:cxn modelId="{8E1684F3-43A1-4D87-9954-C0F1B28A50CB}" type="presOf" srcId="{36625B9D-6693-4D7C-9AFB-A7145706981B}" destId="{A19E1260-B81E-49FE-8FC2-412A3935C15A}" srcOrd="0"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C3B80F4A-90B0-47BF-93C2-9C12575AA3FB}" srcId="{76CD096A-1850-4034-B3BE-C54E1E3D67C2}" destId="{58980F67-80B5-4BB1-8993-150D7F5EBC14}" srcOrd="0" destOrd="0" parTransId="{953033CD-C144-4641-9F61-2A1FE9E68A29}" sibTransId="{D941F35F-8E9D-457A-A5C7-EBA87DA3E758}"/>
    <dgm:cxn modelId="{42B535F7-243E-4936-9B37-147512C2C199}" type="presOf" srcId="{76CD096A-1850-4034-B3BE-C54E1E3D67C2}" destId="{FDDF3394-9934-44F6-A79A-1DD823C988F9}" srcOrd="0" destOrd="0" presId="urn:microsoft.com/office/officeart/2005/8/layout/list1"/>
    <dgm:cxn modelId="{8A9C181C-A32C-4A80-8057-95965EC5B0FC}" type="presOf" srcId="{0638FFE9-BC2A-4365-B850-B06E81674028}" destId="{C9C7A494-DAB8-4001-952E-0D94BD5F0F18}" srcOrd="0" destOrd="0" presId="urn:microsoft.com/office/officeart/2005/8/layout/list1"/>
    <dgm:cxn modelId="{A60879AD-6768-43A5-9645-9412FF0E7EA9}" type="presOf" srcId="{0F2EF822-0560-421A-AC27-5F281DCE7A41}" destId="{25A36475-D647-47A1-B8DE-7F4C2E4E4B78}" srcOrd="1"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0C503F4F-7447-4B2B-AC67-016181FEACC0}" type="presOf" srcId="{FC5EB29D-7AED-4D1F-8625-396242E32FBB}" destId="{1C3F00A5-DE6B-4F60-9A94-97E500FB347B}" srcOrd="0" destOrd="0" presId="urn:microsoft.com/office/officeart/2005/8/layout/list1"/>
    <dgm:cxn modelId="{47385F46-B042-4AA0-83CB-6453B2506F76}" type="presOf" srcId="{0638FFE9-BC2A-4365-B850-B06E81674028}" destId="{35B6308C-27B8-45FA-90CB-FE2E48A3D241}" srcOrd="1" destOrd="0" presId="urn:microsoft.com/office/officeart/2005/8/layout/list1"/>
    <dgm:cxn modelId="{07CC4D14-FA6E-4A0A-B2A2-B102F5CF872B}" type="presOf" srcId="{17365DAD-1AAE-45D3-9D8C-D930C1B0E165}" destId="{119FDDDA-328B-4B31-8C03-E407CC28C71A}" srcOrd="1" destOrd="0" presId="urn:microsoft.com/office/officeart/2005/8/layout/list1"/>
    <dgm:cxn modelId="{90E24AFE-FB32-4A0D-9309-6EDB23E4AF22}" type="presOf" srcId="{36625B9D-6693-4D7C-9AFB-A7145706981B}" destId="{15B72E4C-98D2-4735-9258-B10F400969BE}" srcOrd="1" destOrd="0" presId="urn:microsoft.com/office/officeart/2005/8/layout/list1"/>
    <dgm:cxn modelId="{F36D1B6D-73F9-4FEF-859F-B41E2D5090AD}" type="presOf" srcId="{1C45C059-8117-4FE9-BE9F-EA78D44C5735}" destId="{5FAD4029-6631-408A-A224-7845E7EA1F39}" srcOrd="1" destOrd="0" presId="urn:microsoft.com/office/officeart/2005/8/layout/list1"/>
    <dgm:cxn modelId="{A2C373DB-7886-42F7-872F-921C69AA9727}" type="presOf" srcId="{1C45C059-8117-4FE9-BE9F-EA78D44C5735}" destId="{22CF1DEF-BD6F-4ECF-9743-7498CC9E9822}" srcOrd="0" destOrd="0" presId="urn:microsoft.com/office/officeart/2005/8/layout/list1"/>
    <dgm:cxn modelId="{489E10CD-4A0B-40CA-96BB-15B98CA71624}" type="presOf" srcId="{18D678FC-CD22-43E4-A546-72C2F07F9267}" destId="{ACA4E184-9013-44E8-A846-EEEF6CCE63A8}" srcOrd="0"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9CEE2CAB-97B6-4F73-8A50-02F882F0C4F7}" srcId="{76CD096A-1850-4034-B3BE-C54E1E3D67C2}" destId="{17365DAD-1AAE-45D3-9D8C-D930C1B0E165}" srcOrd="7" destOrd="0" parTransId="{13587E75-4A37-4A05-AAA8-57F333BF6F57}" sibTransId="{BB46452D-3280-40EC-A2CE-5C5DAB29D84B}"/>
    <dgm:cxn modelId="{DA7CD150-8A2A-4ADF-BBD7-1B69B83C1B69}" type="presOf" srcId="{58980F67-80B5-4BB1-8993-150D7F5EBC14}" destId="{3A746979-E9FB-4712-AC21-ED558594C067}" srcOrd="1" destOrd="0" presId="urn:microsoft.com/office/officeart/2005/8/layout/list1"/>
    <dgm:cxn modelId="{685B41ED-EB02-45EA-8CD9-F936D68A0D0A}" type="presOf" srcId="{58980F67-80B5-4BB1-8993-150D7F5EBC14}" destId="{F5CBDABF-7DAA-4467-AE8F-DF61DDEC1880}" srcOrd="0"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67126211-C391-43A1-A3E0-0201F64B5173}" type="presOf" srcId="{0F2EF822-0560-421A-AC27-5F281DCE7A41}" destId="{4ABE6452-715E-482D-8F15-F43435D34B23}" srcOrd="0" destOrd="0" presId="urn:microsoft.com/office/officeart/2005/8/layout/list1"/>
    <dgm:cxn modelId="{9D1DABD3-6D2D-49B6-B9FE-153FF5EBE538}" srcId="{76CD096A-1850-4034-B3BE-C54E1E3D67C2}" destId="{1C45C059-8117-4FE9-BE9F-EA78D44C5735}" srcOrd="1" destOrd="0" parTransId="{485D4B0B-8E60-4200-8F69-8B20940A617D}" sibTransId="{FAF85504-D9A3-4753-95E4-E732F2258A38}"/>
    <dgm:cxn modelId="{5D6E0CFC-8D37-4024-9B89-A6EB2BB06997}" type="presOf" srcId="{7AE1CBF7-0EB5-4958-B2F0-98FF433B88D0}" destId="{22F27014-2A3E-46CF-AE3F-7A41E7B34966}" srcOrd="0" destOrd="0" presId="urn:microsoft.com/office/officeart/2005/8/layout/list1"/>
    <dgm:cxn modelId="{845125AE-D4D5-44A9-95C8-44148AFDD29B}" type="presOf" srcId="{7AE1CBF7-0EB5-4958-B2F0-98FF433B88D0}" destId="{CBBB047D-E160-4685-B237-47A9D6007417}" srcOrd="1" destOrd="0" presId="urn:microsoft.com/office/officeart/2005/8/layout/list1"/>
    <dgm:cxn modelId="{2D95B3AF-4A09-49E9-9152-D8572089E186}" type="presOf" srcId="{17365DAD-1AAE-45D3-9D8C-D930C1B0E165}" destId="{8554F735-142A-4F39-A65F-495AA7C4C7C4}" srcOrd="0"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6FA89A18-2ACA-4694-9BF7-867CC98EBB97}" type="presOf" srcId="{FC5EB29D-7AED-4D1F-8625-396242E32FBB}" destId="{C87AA9E5-0EF6-44D5-B78B-8DF62B0581C6}" srcOrd="1" destOrd="0" presId="urn:microsoft.com/office/officeart/2005/8/layout/list1"/>
    <dgm:cxn modelId="{2969EEDA-319C-4FF1-8F54-3BE9CF60535E}" type="presParOf" srcId="{FDDF3394-9934-44F6-A79A-1DD823C988F9}" destId="{019AFB21-E085-4059-A934-E067DD4DAC1A}" srcOrd="0" destOrd="0" presId="urn:microsoft.com/office/officeart/2005/8/layout/list1"/>
    <dgm:cxn modelId="{FC10C1FF-E0A5-44BD-8E06-5162A43D7326}" type="presParOf" srcId="{019AFB21-E085-4059-A934-E067DD4DAC1A}" destId="{F5CBDABF-7DAA-4467-AE8F-DF61DDEC1880}" srcOrd="0" destOrd="0" presId="urn:microsoft.com/office/officeart/2005/8/layout/list1"/>
    <dgm:cxn modelId="{268D115E-EF02-4057-954F-1B4C8D63E7AB}" type="presParOf" srcId="{019AFB21-E085-4059-A934-E067DD4DAC1A}" destId="{3A746979-E9FB-4712-AC21-ED558594C067}" srcOrd="1" destOrd="0" presId="urn:microsoft.com/office/officeart/2005/8/layout/list1"/>
    <dgm:cxn modelId="{272089BE-4CED-414A-A637-56AFE3429FD2}" type="presParOf" srcId="{FDDF3394-9934-44F6-A79A-1DD823C988F9}" destId="{B5B9E088-B881-4DBC-85D6-1537B87BB6CE}" srcOrd="1" destOrd="0" presId="urn:microsoft.com/office/officeart/2005/8/layout/list1"/>
    <dgm:cxn modelId="{1EA69940-C18B-4EF3-AAC9-BAE474EB9C67}" type="presParOf" srcId="{FDDF3394-9934-44F6-A79A-1DD823C988F9}" destId="{CA8375C8-0C8E-4AAC-BB77-E8554B9ECE8C}" srcOrd="2" destOrd="0" presId="urn:microsoft.com/office/officeart/2005/8/layout/list1"/>
    <dgm:cxn modelId="{FAADCBFE-2B64-46BC-9E9D-4FA6D0A6EDA2}" type="presParOf" srcId="{FDDF3394-9934-44F6-A79A-1DD823C988F9}" destId="{8DEB0E39-7FDD-45D3-9DA0-EE51B3AA3DA6}" srcOrd="3" destOrd="0" presId="urn:microsoft.com/office/officeart/2005/8/layout/list1"/>
    <dgm:cxn modelId="{AA871C66-F1B1-4DA6-B4D3-5DDD59A839E8}" type="presParOf" srcId="{FDDF3394-9934-44F6-A79A-1DD823C988F9}" destId="{2A4C7834-5605-4CCD-86F3-2654AE433539}" srcOrd="4" destOrd="0" presId="urn:microsoft.com/office/officeart/2005/8/layout/list1"/>
    <dgm:cxn modelId="{B76802E2-2247-43FC-BDE0-8BCC83A7FDDA}" type="presParOf" srcId="{2A4C7834-5605-4CCD-86F3-2654AE433539}" destId="{22CF1DEF-BD6F-4ECF-9743-7498CC9E9822}" srcOrd="0" destOrd="0" presId="urn:microsoft.com/office/officeart/2005/8/layout/list1"/>
    <dgm:cxn modelId="{2F74179B-E3D5-4888-8BBC-10DECE1FDB58}" type="presParOf" srcId="{2A4C7834-5605-4CCD-86F3-2654AE433539}" destId="{5FAD4029-6631-408A-A224-7845E7EA1F39}" srcOrd="1" destOrd="0" presId="urn:microsoft.com/office/officeart/2005/8/layout/list1"/>
    <dgm:cxn modelId="{6966492D-D0D2-4D4A-89D8-D1D748EB3FE4}" type="presParOf" srcId="{FDDF3394-9934-44F6-A79A-1DD823C988F9}" destId="{C523694A-7521-4947-9D66-8ACC1EAB7170}" srcOrd="5" destOrd="0" presId="urn:microsoft.com/office/officeart/2005/8/layout/list1"/>
    <dgm:cxn modelId="{74D2F665-2FCB-461D-A630-1D2FD3099295}" type="presParOf" srcId="{FDDF3394-9934-44F6-A79A-1DD823C988F9}" destId="{24247EE9-97CF-472C-8B16-4EA803B5AE59}" srcOrd="6" destOrd="0" presId="urn:microsoft.com/office/officeart/2005/8/layout/list1"/>
    <dgm:cxn modelId="{8B188145-BCA9-48ED-88DF-DCAD61EA58DE}" type="presParOf" srcId="{FDDF3394-9934-44F6-A79A-1DD823C988F9}" destId="{CDF47DDC-0CFA-4020-801B-359677188F69}" srcOrd="7" destOrd="0" presId="urn:microsoft.com/office/officeart/2005/8/layout/list1"/>
    <dgm:cxn modelId="{5B9FCB32-5893-4C60-B383-125A03D2CA03}" type="presParOf" srcId="{FDDF3394-9934-44F6-A79A-1DD823C988F9}" destId="{365D8BB4-7F55-4068-858A-A9F13A957104}" srcOrd="8" destOrd="0" presId="urn:microsoft.com/office/officeart/2005/8/layout/list1"/>
    <dgm:cxn modelId="{3C8910D0-A894-4C56-A78C-F24A76126AFF}" type="presParOf" srcId="{365D8BB4-7F55-4068-858A-A9F13A957104}" destId="{4ABE6452-715E-482D-8F15-F43435D34B23}" srcOrd="0" destOrd="0" presId="urn:microsoft.com/office/officeart/2005/8/layout/list1"/>
    <dgm:cxn modelId="{E12B8D29-5F33-4936-95AF-97C7B140E558}" type="presParOf" srcId="{365D8BB4-7F55-4068-858A-A9F13A957104}" destId="{25A36475-D647-47A1-B8DE-7F4C2E4E4B78}" srcOrd="1" destOrd="0" presId="urn:microsoft.com/office/officeart/2005/8/layout/list1"/>
    <dgm:cxn modelId="{57B79BBA-1B36-46F7-BD1A-CB568DE0FEC0}" type="presParOf" srcId="{FDDF3394-9934-44F6-A79A-1DD823C988F9}" destId="{AA6537BB-A412-4EAD-BD05-AB5A98E69B8E}" srcOrd="9" destOrd="0" presId="urn:microsoft.com/office/officeart/2005/8/layout/list1"/>
    <dgm:cxn modelId="{570973D2-CE27-45A3-BEC2-7906E284EECA}" type="presParOf" srcId="{FDDF3394-9934-44F6-A79A-1DD823C988F9}" destId="{5CAABA14-B57D-49D8-8ACB-CFAD8C2CF203}" srcOrd="10" destOrd="0" presId="urn:microsoft.com/office/officeart/2005/8/layout/list1"/>
    <dgm:cxn modelId="{F0479395-5A66-43EB-A193-C74163562684}" type="presParOf" srcId="{FDDF3394-9934-44F6-A79A-1DD823C988F9}" destId="{8354727D-F543-4147-8B33-6EFF7E25A567}" srcOrd="11" destOrd="0" presId="urn:microsoft.com/office/officeart/2005/8/layout/list1"/>
    <dgm:cxn modelId="{1C09F4F4-4543-452D-A6AB-5C7129264468}" type="presParOf" srcId="{FDDF3394-9934-44F6-A79A-1DD823C988F9}" destId="{33F87F4E-8AB5-4D97-90EF-13EDE15EC8AB}" srcOrd="12" destOrd="0" presId="urn:microsoft.com/office/officeart/2005/8/layout/list1"/>
    <dgm:cxn modelId="{04DFED29-9026-4B6B-B2A4-CA08FDD074B2}" type="presParOf" srcId="{33F87F4E-8AB5-4D97-90EF-13EDE15EC8AB}" destId="{1C3F00A5-DE6B-4F60-9A94-97E500FB347B}" srcOrd="0" destOrd="0" presId="urn:microsoft.com/office/officeart/2005/8/layout/list1"/>
    <dgm:cxn modelId="{8BEBA5D2-D7E4-4FAC-A07C-0775FDFF488E}" type="presParOf" srcId="{33F87F4E-8AB5-4D97-90EF-13EDE15EC8AB}" destId="{C87AA9E5-0EF6-44D5-B78B-8DF62B0581C6}" srcOrd="1" destOrd="0" presId="urn:microsoft.com/office/officeart/2005/8/layout/list1"/>
    <dgm:cxn modelId="{51AE7A08-BF6C-47E7-9DE3-B220DB2F3352}" type="presParOf" srcId="{FDDF3394-9934-44F6-A79A-1DD823C988F9}" destId="{478B6567-7938-4D65-8D88-113225D1479B}" srcOrd="13" destOrd="0" presId="urn:microsoft.com/office/officeart/2005/8/layout/list1"/>
    <dgm:cxn modelId="{44CB47EE-DAF9-493D-BD95-2997B335F725}" type="presParOf" srcId="{FDDF3394-9934-44F6-A79A-1DD823C988F9}" destId="{D1510A63-CC04-41A6-8D80-C60F4688ACB9}" srcOrd="14" destOrd="0" presId="urn:microsoft.com/office/officeart/2005/8/layout/list1"/>
    <dgm:cxn modelId="{6896B6AD-6379-49E1-A9AA-11FE03DEAD05}" type="presParOf" srcId="{FDDF3394-9934-44F6-A79A-1DD823C988F9}" destId="{0B1F37BE-FBF4-454B-BF70-47DC8B0B5638}" srcOrd="15" destOrd="0" presId="urn:microsoft.com/office/officeart/2005/8/layout/list1"/>
    <dgm:cxn modelId="{0BF25603-478B-462F-B349-10BA7516740B}" type="presParOf" srcId="{FDDF3394-9934-44F6-A79A-1DD823C988F9}" destId="{392B170D-8ABB-4F46-A4F4-D705DAE00D4E}" srcOrd="16" destOrd="0" presId="urn:microsoft.com/office/officeart/2005/8/layout/list1"/>
    <dgm:cxn modelId="{07873CE0-6C15-424C-B0C1-8F9AD19DC67D}" type="presParOf" srcId="{392B170D-8ABB-4F46-A4F4-D705DAE00D4E}" destId="{ACA4E184-9013-44E8-A846-EEEF6CCE63A8}" srcOrd="0" destOrd="0" presId="urn:microsoft.com/office/officeart/2005/8/layout/list1"/>
    <dgm:cxn modelId="{6ED2F318-465D-4968-BB8A-45AA62F76847}" type="presParOf" srcId="{392B170D-8ABB-4F46-A4F4-D705DAE00D4E}" destId="{194233D7-AD2D-49E4-85F3-E52BC88DDA4E}" srcOrd="1" destOrd="0" presId="urn:microsoft.com/office/officeart/2005/8/layout/list1"/>
    <dgm:cxn modelId="{22808E46-E383-45CA-9B66-38E0C15152AE}" type="presParOf" srcId="{FDDF3394-9934-44F6-A79A-1DD823C988F9}" destId="{6D2588F3-F3EA-4632-9969-9C85214CCD40}" srcOrd="17" destOrd="0" presId="urn:microsoft.com/office/officeart/2005/8/layout/list1"/>
    <dgm:cxn modelId="{895401FF-BB2C-42B1-A9D5-9518FA129FEF}" type="presParOf" srcId="{FDDF3394-9934-44F6-A79A-1DD823C988F9}" destId="{E22504F5-E5FA-4125-8A32-374D729CA4AC}" srcOrd="18" destOrd="0" presId="urn:microsoft.com/office/officeart/2005/8/layout/list1"/>
    <dgm:cxn modelId="{549CC46F-0078-4B17-A8A7-E5F1C40672EA}" type="presParOf" srcId="{FDDF3394-9934-44F6-A79A-1DD823C988F9}" destId="{F648CF32-6D2A-4691-9180-81B995A906C1}" srcOrd="19" destOrd="0" presId="urn:microsoft.com/office/officeart/2005/8/layout/list1"/>
    <dgm:cxn modelId="{552B7FF4-CC5A-4409-B6DE-FAC3853BE920}" type="presParOf" srcId="{FDDF3394-9934-44F6-A79A-1DD823C988F9}" destId="{EFDB2143-6CC4-403F-9C3E-332CF7BBBC53}" srcOrd="20" destOrd="0" presId="urn:microsoft.com/office/officeart/2005/8/layout/list1"/>
    <dgm:cxn modelId="{1346A3A6-2FCD-4AAE-BE22-F2EB128DBA7A}" type="presParOf" srcId="{EFDB2143-6CC4-403F-9C3E-332CF7BBBC53}" destId="{C9C7A494-DAB8-4001-952E-0D94BD5F0F18}" srcOrd="0" destOrd="0" presId="urn:microsoft.com/office/officeart/2005/8/layout/list1"/>
    <dgm:cxn modelId="{8D571900-DB7E-4291-A47C-D90CB6A98CC0}" type="presParOf" srcId="{EFDB2143-6CC4-403F-9C3E-332CF7BBBC53}" destId="{35B6308C-27B8-45FA-90CB-FE2E48A3D241}" srcOrd="1" destOrd="0" presId="urn:microsoft.com/office/officeart/2005/8/layout/list1"/>
    <dgm:cxn modelId="{1E5C3636-FEFD-402B-91DF-BE652A6FD4B4}" type="presParOf" srcId="{FDDF3394-9934-44F6-A79A-1DD823C988F9}" destId="{F8C8B610-E125-4A61-AE01-DF4EC7B26B07}" srcOrd="21" destOrd="0" presId="urn:microsoft.com/office/officeart/2005/8/layout/list1"/>
    <dgm:cxn modelId="{A2128766-2FF0-4523-A1BA-8527EB770564}" type="presParOf" srcId="{FDDF3394-9934-44F6-A79A-1DD823C988F9}" destId="{473E203A-B04A-4862-BA76-7147E8E79362}" srcOrd="22" destOrd="0" presId="urn:microsoft.com/office/officeart/2005/8/layout/list1"/>
    <dgm:cxn modelId="{AD2B4CBC-3342-4265-A190-5F17AD73664B}" type="presParOf" srcId="{FDDF3394-9934-44F6-A79A-1DD823C988F9}" destId="{BC3E2183-B6C2-47C7-9CBC-A06BD64C7126}" srcOrd="23" destOrd="0" presId="urn:microsoft.com/office/officeart/2005/8/layout/list1"/>
    <dgm:cxn modelId="{CDF6F87A-1D75-4023-9A5A-EBC7C5753324}" type="presParOf" srcId="{FDDF3394-9934-44F6-A79A-1DD823C988F9}" destId="{11818BEC-2CEC-45F3-BBA8-E018C2C08DF2}" srcOrd="24" destOrd="0" presId="urn:microsoft.com/office/officeart/2005/8/layout/list1"/>
    <dgm:cxn modelId="{62BD03DF-E3FD-4920-863A-ABFDB1BCBBC0}" type="presParOf" srcId="{11818BEC-2CEC-45F3-BBA8-E018C2C08DF2}" destId="{22F27014-2A3E-46CF-AE3F-7A41E7B34966}" srcOrd="0" destOrd="0" presId="urn:microsoft.com/office/officeart/2005/8/layout/list1"/>
    <dgm:cxn modelId="{160D7AE2-A5D1-47E8-977C-A6771C5E6554}" type="presParOf" srcId="{11818BEC-2CEC-45F3-BBA8-E018C2C08DF2}" destId="{CBBB047D-E160-4685-B237-47A9D6007417}" srcOrd="1" destOrd="0" presId="urn:microsoft.com/office/officeart/2005/8/layout/list1"/>
    <dgm:cxn modelId="{FCA7FFE3-2529-47A1-B2D2-FE1AD3635976}" type="presParOf" srcId="{FDDF3394-9934-44F6-A79A-1DD823C988F9}" destId="{29731FBA-0048-40E8-8080-FD37689E5E5D}" srcOrd="25" destOrd="0" presId="urn:microsoft.com/office/officeart/2005/8/layout/list1"/>
    <dgm:cxn modelId="{70813FE8-5606-4B84-97AF-AE9A67E5450E}" type="presParOf" srcId="{FDDF3394-9934-44F6-A79A-1DD823C988F9}" destId="{7B81B341-B3B5-4B1E-8DCF-F4019B230535}" srcOrd="26" destOrd="0" presId="urn:microsoft.com/office/officeart/2005/8/layout/list1"/>
    <dgm:cxn modelId="{554A9399-39D8-45ED-8B67-100049FF4810}" type="presParOf" srcId="{FDDF3394-9934-44F6-A79A-1DD823C988F9}" destId="{015526B7-07E0-4C9D-88CE-5966AE08AA66}" srcOrd="27" destOrd="0" presId="urn:microsoft.com/office/officeart/2005/8/layout/list1"/>
    <dgm:cxn modelId="{55D4452A-3C7C-437B-BD9A-0FC09E8DD739}" type="presParOf" srcId="{FDDF3394-9934-44F6-A79A-1DD823C988F9}" destId="{2C6142B9-39E8-41DE-AAC1-BA6ED93764EA}" srcOrd="28" destOrd="0" presId="urn:microsoft.com/office/officeart/2005/8/layout/list1"/>
    <dgm:cxn modelId="{8850B94D-D59B-4189-9422-15D6D75E8E6F}" type="presParOf" srcId="{2C6142B9-39E8-41DE-AAC1-BA6ED93764EA}" destId="{8554F735-142A-4F39-A65F-495AA7C4C7C4}" srcOrd="0" destOrd="0" presId="urn:microsoft.com/office/officeart/2005/8/layout/list1"/>
    <dgm:cxn modelId="{3BAB3049-8956-4EF7-9202-72A0D8BA5981}" type="presParOf" srcId="{2C6142B9-39E8-41DE-AAC1-BA6ED93764EA}" destId="{119FDDDA-328B-4B31-8C03-E407CC28C71A}" srcOrd="1" destOrd="0" presId="urn:microsoft.com/office/officeart/2005/8/layout/list1"/>
    <dgm:cxn modelId="{4AE265FD-3FDE-4AE6-9DED-4E39C97093EB}" type="presParOf" srcId="{FDDF3394-9934-44F6-A79A-1DD823C988F9}" destId="{3387B637-0AED-4B98-B57B-E6BA789AF9CD}" srcOrd="29" destOrd="0" presId="urn:microsoft.com/office/officeart/2005/8/layout/list1"/>
    <dgm:cxn modelId="{2AAC9DB2-6508-4ACD-B344-31EB66082C77}" type="presParOf" srcId="{FDDF3394-9934-44F6-A79A-1DD823C988F9}" destId="{5EDAFBA8-3A7A-4471-B65E-7C0736037A9B}" srcOrd="30" destOrd="0" presId="urn:microsoft.com/office/officeart/2005/8/layout/list1"/>
    <dgm:cxn modelId="{9D4AC789-AF92-4CAE-BD55-D26A54F4E6DB}" type="presParOf" srcId="{FDDF3394-9934-44F6-A79A-1DD823C988F9}" destId="{5D860985-19EA-4417-BA03-3099AAD37223}" srcOrd="31" destOrd="0" presId="urn:microsoft.com/office/officeart/2005/8/layout/list1"/>
    <dgm:cxn modelId="{26E27883-B73F-4F13-A68E-6B23D5677D2F}" type="presParOf" srcId="{FDDF3394-9934-44F6-A79A-1DD823C988F9}" destId="{303A00F8-40D5-4ADF-A6E0-A2B22D3BD9F1}" srcOrd="32" destOrd="0" presId="urn:microsoft.com/office/officeart/2005/8/layout/list1"/>
    <dgm:cxn modelId="{F83F038E-F43C-4EDF-8585-848224680988}" type="presParOf" srcId="{303A00F8-40D5-4ADF-A6E0-A2B22D3BD9F1}" destId="{A19E1260-B81E-49FE-8FC2-412A3935C15A}" srcOrd="0" destOrd="0" presId="urn:microsoft.com/office/officeart/2005/8/layout/list1"/>
    <dgm:cxn modelId="{BF2F8869-769F-4062-A106-620D6820163D}" type="presParOf" srcId="{303A00F8-40D5-4ADF-A6E0-A2B22D3BD9F1}" destId="{15B72E4C-98D2-4735-9258-B10F400969BE}" srcOrd="1" destOrd="0" presId="urn:microsoft.com/office/officeart/2005/8/layout/list1"/>
    <dgm:cxn modelId="{AEA63D69-E811-46E0-82E9-C47826C2ACD6}" type="presParOf" srcId="{FDDF3394-9934-44F6-A79A-1DD823C988F9}" destId="{68F17F99-D22C-46AD-9FB8-85C8834CB6FB}" srcOrd="33" destOrd="0" presId="urn:microsoft.com/office/officeart/2005/8/layout/list1"/>
    <dgm:cxn modelId="{C32585AC-D0DD-448D-BB73-D079506BD5CE}"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chemeClr val="accent1"/>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a:solidFill>
          <a:srgbClr val="C00000"/>
        </a:solidFill>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dgm:t>
        <a:bodyPr/>
        <a:lstStyle/>
        <a:p>
          <a:r>
            <a:rPr lang="es-CL" sz="1600" b="1" smtClean="0">
              <a:solidFill>
                <a:schemeClr val="bg1"/>
              </a:solidFill>
            </a:rPr>
            <a:t>Basado en Prototipos</a:t>
          </a:r>
          <a:endParaRPr lang="es-CL" sz="1600" b="1" dirty="0" smtClean="0">
            <a:solidFill>
              <a:schemeClr val="bg1"/>
            </a:solidFill>
          </a:endParaRP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48B97EE3-E945-4976-95EE-E2528B923C99}" srcId="{76CD096A-1850-4034-B3BE-C54E1E3D67C2}" destId="{18D678FC-CD22-43E4-A546-72C2F07F9267}" srcOrd="4" destOrd="0" parTransId="{7C96D13A-9D3F-4E94-B49B-1E43C9F0FFB3}" sibTransId="{DA5B5238-09E9-47BF-BB62-C6B2BE0D9840}"/>
    <dgm:cxn modelId="{1E1FF6EC-47CF-42C2-9EFA-73B5E9D2BEBD}" type="presOf" srcId="{0638FFE9-BC2A-4365-B850-B06E81674028}" destId="{35B6308C-27B8-45FA-90CB-FE2E48A3D241}" srcOrd="1" destOrd="0" presId="urn:microsoft.com/office/officeart/2005/8/layout/list1"/>
    <dgm:cxn modelId="{92B7B6BC-053E-47E4-AE73-CC58D5377177}" type="presOf" srcId="{17365DAD-1AAE-45D3-9D8C-D930C1B0E165}" destId="{8554F735-142A-4F39-A65F-495AA7C4C7C4}" srcOrd="0" destOrd="0" presId="urn:microsoft.com/office/officeart/2005/8/layout/list1"/>
    <dgm:cxn modelId="{30ABE4C6-489F-40B5-A4CD-DA87EE733629}" type="presOf" srcId="{1C45C059-8117-4FE9-BE9F-EA78D44C5735}" destId="{5FAD4029-6631-408A-A224-7845E7EA1F39}" srcOrd="1" destOrd="0" presId="urn:microsoft.com/office/officeart/2005/8/layout/list1"/>
    <dgm:cxn modelId="{C3B80F4A-90B0-47BF-93C2-9C12575AA3FB}" srcId="{76CD096A-1850-4034-B3BE-C54E1E3D67C2}" destId="{58980F67-80B5-4BB1-8993-150D7F5EBC14}" srcOrd="0" destOrd="0" parTransId="{953033CD-C144-4641-9F61-2A1FE9E68A29}" sibTransId="{D941F35F-8E9D-457A-A5C7-EBA87DA3E758}"/>
    <dgm:cxn modelId="{DE25FE17-3B9A-422F-B6D6-AF56532F4E42}" srcId="{76CD096A-1850-4034-B3BE-C54E1E3D67C2}" destId="{FC5EB29D-7AED-4D1F-8625-396242E32FBB}" srcOrd="3" destOrd="0" parTransId="{6F4E4CD8-6D01-418B-85DE-9A927C051ADD}" sibTransId="{A5662AE7-A487-4A8F-A41E-381DD7252B71}"/>
    <dgm:cxn modelId="{926226B2-BECF-401A-9D76-AFDA88B3308B}" type="presOf" srcId="{36625B9D-6693-4D7C-9AFB-A7145706981B}" destId="{A19E1260-B81E-49FE-8FC2-412A3935C15A}" srcOrd="0" destOrd="0" presId="urn:microsoft.com/office/officeart/2005/8/layout/list1"/>
    <dgm:cxn modelId="{27BDA540-81BD-4409-A480-940B4F13D632}" type="presOf" srcId="{0638FFE9-BC2A-4365-B850-B06E81674028}" destId="{C9C7A494-DAB8-4001-952E-0D94BD5F0F18}" srcOrd="0"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4E8F2BC6-3CE7-492C-A8E0-E1EEE2E5455B}" type="presOf" srcId="{FC5EB29D-7AED-4D1F-8625-396242E32FBB}" destId="{C87AA9E5-0EF6-44D5-B78B-8DF62B0581C6}" srcOrd="1" destOrd="0" presId="urn:microsoft.com/office/officeart/2005/8/layout/list1"/>
    <dgm:cxn modelId="{9E6FCEA4-7590-4CDD-839A-8B3AEA9BB123}" type="presOf" srcId="{17365DAD-1AAE-45D3-9D8C-D930C1B0E165}" destId="{119FDDDA-328B-4B31-8C03-E407CC28C71A}" srcOrd="1" destOrd="0" presId="urn:microsoft.com/office/officeart/2005/8/layout/list1"/>
    <dgm:cxn modelId="{DDF25031-FF24-48F9-B3D4-5920C056BC7C}" type="presOf" srcId="{58980F67-80B5-4BB1-8993-150D7F5EBC14}" destId="{F5CBDABF-7DAA-4467-AE8F-DF61DDEC1880}" srcOrd="0" destOrd="0" presId="urn:microsoft.com/office/officeart/2005/8/layout/list1"/>
    <dgm:cxn modelId="{61EA5F31-7484-4779-A228-EAD221DB86F2}" type="presOf" srcId="{7AE1CBF7-0EB5-4958-B2F0-98FF433B88D0}" destId="{CBBB047D-E160-4685-B237-47A9D6007417}" srcOrd="1" destOrd="0" presId="urn:microsoft.com/office/officeart/2005/8/layout/list1"/>
    <dgm:cxn modelId="{130EA1A5-0522-4376-B23C-E5443E2D5920}" type="presOf" srcId="{36625B9D-6693-4D7C-9AFB-A7145706981B}" destId="{15B72E4C-98D2-4735-9258-B10F400969BE}" srcOrd="1" destOrd="0" presId="urn:microsoft.com/office/officeart/2005/8/layout/list1"/>
    <dgm:cxn modelId="{0859EBAB-556F-4859-96C7-D92793CAFFE2}" type="presOf" srcId="{76CD096A-1850-4034-B3BE-C54E1E3D67C2}" destId="{FDDF3394-9934-44F6-A79A-1DD823C988F9}" srcOrd="0" destOrd="0" presId="urn:microsoft.com/office/officeart/2005/8/layout/list1"/>
    <dgm:cxn modelId="{4DE793C3-3898-49FC-84D2-E1970DB806CB}" type="presOf" srcId="{0F2EF822-0560-421A-AC27-5F281DCE7A41}" destId="{25A36475-D647-47A1-B8DE-7F4C2E4E4B78}" srcOrd="1" destOrd="0" presId="urn:microsoft.com/office/officeart/2005/8/layout/list1"/>
    <dgm:cxn modelId="{EC61513B-EBB5-4621-A7A7-E08A3ED7B183}" type="presOf" srcId="{58980F67-80B5-4BB1-8993-150D7F5EBC14}" destId="{3A746979-E9FB-4712-AC21-ED558594C067}" srcOrd="1" destOrd="0" presId="urn:microsoft.com/office/officeart/2005/8/layout/list1"/>
    <dgm:cxn modelId="{8A6E5FDC-B561-4FFD-AD67-E3CA32B70A5B}" type="presOf" srcId="{18D678FC-CD22-43E4-A546-72C2F07F9267}" destId="{ACA4E184-9013-44E8-A846-EEEF6CCE63A8}" srcOrd="0" destOrd="0" presId="urn:microsoft.com/office/officeart/2005/8/layout/list1"/>
    <dgm:cxn modelId="{A617CC06-FD23-4956-89C9-F69B76CC61F8}" type="presOf" srcId="{0F2EF822-0560-421A-AC27-5F281DCE7A41}" destId="{4ABE6452-715E-482D-8F15-F43435D34B23}" srcOrd="0" destOrd="0" presId="urn:microsoft.com/office/officeart/2005/8/layout/list1"/>
    <dgm:cxn modelId="{7ADFC0B2-59D5-4DAA-ADCD-776B636FF7DE}" type="presOf" srcId="{7AE1CBF7-0EB5-4958-B2F0-98FF433B88D0}" destId="{22F27014-2A3E-46CF-AE3F-7A41E7B34966}" srcOrd="0"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9CEE2CAB-97B6-4F73-8A50-02F882F0C4F7}" srcId="{76CD096A-1850-4034-B3BE-C54E1E3D67C2}" destId="{17365DAD-1AAE-45D3-9D8C-D930C1B0E165}" srcOrd="7" destOrd="0" parTransId="{13587E75-4A37-4A05-AAA8-57F333BF6F57}" sibTransId="{BB46452D-3280-40EC-A2CE-5C5DAB29D84B}"/>
    <dgm:cxn modelId="{AED3FC49-EE04-427F-BE3A-2EFFA0649781}" type="presOf" srcId="{18D678FC-CD22-43E4-A546-72C2F07F9267}" destId="{194233D7-AD2D-49E4-85F3-E52BC88DDA4E}" srcOrd="1"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9D1DABD3-6D2D-49B6-B9FE-153FF5EBE538}" srcId="{76CD096A-1850-4034-B3BE-C54E1E3D67C2}" destId="{1C45C059-8117-4FE9-BE9F-EA78D44C5735}" srcOrd="1" destOrd="0" parTransId="{485D4B0B-8E60-4200-8F69-8B20940A617D}" sibTransId="{FAF85504-D9A3-4753-95E4-E732F2258A38}"/>
    <dgm:cxn modelId="{E924E2BD-19B1-43B5-8A51-C88D6484BDD6}" type="presOf" srcId="{1C45C059-8117-4FE9-BE9F-EA78D44C5735}" destId="{22CF1DEF-BD6F-4ECF-9743-7498CC9E9822}" srcOrd="0"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D112FC25-6D3B-4C7D-AC25-99D336DFF11F}" type="presOf" srcId="{FC5EB29D-7AED-4D1F-8625-396242E32FBB}" destId="{1C3F00A5-DE6B-4F60-9A94-97E500FB347B}" srcOrd="0" destOrd="0" presId="urn:microsoft.com/office/officeart/2005/8/layout/list1"/>
    <dgm:cxn modelId="{89D17131-363E-4E8F-A7DE-61124A5EB59F}" type="presParOf" srcId="{FDDF3394-9934-44F6-A79A-1DD823C988F9}" destId="{019AFB21-E085-4059-A934-E067DD4DAC1A}" srcOrd="0" destOrd="0" presId="urn:microsoft.com/office/officeart/2005/8/layout/list1"/>
    <dgm:cxn modelId="{76634055-CE9A-4D71-A9DB-6E6644A6F07A}" type="presParOf" srcId="{019AFB21-E085-4059-A934-E067DD4DAC1A}" destId="{F5CBDABF-7DAA-4467-AE8F-DF61DDEC1880}" srcOrd="0" destOrd="0" presId="urn:microsoft.com/office/officeart/2005/8/layout/list1"/>
    <dgm:cxn modelId="{8A69D697-8653-4EC2-AEF4-EDB00E475E26}" type="presParOf" srcId="{019AFB21-E085-4059-A934-E067DD4DAC1A}" destId="{3A746979-E9FB-4712-AC21-ED558594C067}" srcOrd="1" destOrd="0" presId="urn:microsoft.com/office/officeart/2005/8/layout/list1"/>
    <dgm:cxn modelId="{09AB0B51-64F2-4AF8-B9DE-525774635D98}" type="presParOf" srcId="{FDDF3394-9934-44F6-A79A-1DD823C988F9}" destId="{B5B9E088-B881-4DBC-85D6-1537B87BB6CE}" srcOrd="1" destOrd="0" presId="urn:microsoft.com/office/officeart/2005/8/layout/list1"/>
    <dgm:cxn modelId="{310C005A-589A-434B-8855-3D414A4F2D4D}" type="presParOf" srcId="{FDDF3394-9934-44F6-A79A-1DD823C988F9}" destId="{CA8375C8-0C8E-4AAC-BB77-E8554B9ECE8C}" srcOrd="2" destOrd="0" presId="urn:microsoft.com/office/officeart/2005/8/layout/list1"/>
    <dgm:cxn modelId="{71C3EBAE-D542-4A46-B961-FE7C6E13789E}" type="presParOf" srcId="{FDDF3394-9934-44F6-A79A-1DD823C988F9}" destId="{8DEB0E39-7FDD-45D3-9DA0-EE51B3AA3DA6}" srcOrd="3" destOrd="0" presId="urn:microsoft.com/office/officeart/2005/8/layout/list1"/>
    <dgm:cxn modelId="{EF5D1133-37CE-4F5D-9AE9-2A5A32FA2E70}" type="presParOf" srcId="{FDDF3394-9934-44F6-A79A-1DD823C988F9}" destId="{2A4C7834-5605-4CCD-86F3-2654AE433539}" srcOrd="4" destOrd="0" presId="urn:microsoft.com/office/officeart/2005/8/layout/list1"/>
    <dgm:cxn modelId="{C4EA32AD-347B-4DF3-BB8A-6EABCB7FFD3F}" type="presParOf" srcId="{2A4C7834-5605-4CCD-86F3-2654AE433539}" destId="{22CF1DEF-BD6F-4ECF-9743-7498CC9E9822}" srcOrd="0" destOrd="0" presId="urn:microsoft.com/office/officeart/2005/8/layout/list1"/>
    <dgm:cxn modelId="{B71C6015-257B-44F6-9964-952ACB0C90FE}" type="presParOf" srcId="{2A4C7834-5605-4CCD-86F3-2654AE433539}" destId="{5FAD4029-6631-408A-A224-7845E7EA1F39}" srcOrd="1" destOrd="0" presId="urn:microsoft.com/office/officeart/2005/8/layout/list1"/>
    <dgm:cxn modelId="{CD246961-2EF5-4738-BBB2-194320DA0894}" type="presParOf" srcId="{FDDF3394-9934-44F6-A79A-1DD823C988F9}" destId="{C523694A-7521-4947-9D66-8ACC1EAB7170}" srcOrd="5" destOrd="0" presId="urn:microsoft.com/office/officeart/2005/8/layout/list1"/>
    <dgm:cxn modelId="{61CDFD7C-0504-43A4-AC0B-EC105DCD834D}" type="presParOf" srcId="{FDDF3394-9934-44F6-A79A-1DD823C988F9}" destId="{24247EE9-97CF-472C-8B16-4EA803B5AE59}" srcOrd="6" destOrd="0" presId="urn:microsoft.com/office/officeart/2005/8/layout/list1"/>
    <dgm:cxn modelId="{81CE28E7-0594-4484-B3B1-473A5DC5C697}" type="presParOf" srcId="{FDDF3394-9934-44F6-A79A-1DD823C988F9}" destId="{CDF47DDC-0CFA-4020-801B-359677188F69}" srcOrd="7" destOrd="0" presId="urn:microsoft.com/office/officeart/2005/8/layout/list1"/>
    <dgm:cxn modelId="{D5317E62-AFE2-4DED-BBFD-110C5235395E}" type="presParOf" srcId="{FDDF3394-9934-44F6-A79A-1DD823C988F9}" destId="{365D8BB4-7F55-4068-858A-A9F13A957104}" srcOrd="8" destOrd="0" presId="urn:microsoft.com/office/officeart/2005/8/layout/list1"/>
    <dgm:cxn modelId="{BCDD5C64-790A-4148-AEE4-0E54A605821E}" type="presParOf" srcId="{365D8BB4-7F55-4068-858A-A9F13A957104}" destId="{4ABE6452-715E-482D-8F15-F43435D34B23}" srcOrd="0" destOrd="0" presId="urn:microsoft.com/office/officeart/2005/8/layout/list1"/>
    <dgm:cxn modelId="{CB0C9AA2-974B-4863-A03B-9E53EF4D7105}" type="presParOf" srcId="{365D8BB4-7F55-4068-858A-A9F13A957104}" destId="{25A36475-D647-47A1-B8DE-7F4C2E4E4B78}" srcOrd="1" destOrd="0" presId="urn:microsoft.com/office/officeart/2005/8/layout/list1"/>
    <dgm:cxn modelId="{528F29D0-9A08-49E0-A632-83E6DC0FE11B}" type="presParOf" srcId="{FDDF3394-9934-44F6-A79A-1DD823C988F9}" destId="{AA6537BB-A412-4EAD-BD05-AB5A98E69B8E}" srcOrd="9" destOrd="0" presId="urn:microsoft.com/office/officeart/2005/8/layout/list1"/>
    <dgm:cxn modelId="{1CC817E4-6A4B-4CAF-84DD-7D04D5BDF79A}" type="presParOf" srcId="{FDDF3394-9934-44F6-A79A-1DD823C988F9}" destId="{5CAABA14-B57D-49D8-8ACB-CFAD8C2CF203}" srcOrd="10" destOrd="0" presId="urn:microsoft.com/office/officeart/2005/8/layout/list1"/>
    <dgm:cxn modelId="{59A093F7-4770-4930-B2BE-A3994A236D34}" type="presParOf" srcId="{FDDF3394-9934-44F6-A79A-1DD823C988F9}" destId="{8354727D-F543-4147-8B33-6EFF7E25A567}" srcOrd="11" destOrd="0" presId="urn:microsoft.com/office/officeart/2005/8/layout/list1"/>
    <dgm:cxn modelId="{1CBD9196-9C26-4E81-BA38-0C8E66DCD505}" type="presParOf" srcId="{FDDF3394-9934-44F6-A79A-1DD823C988F9}" destId="{33F87F4E-8AB5-4D97-90EF-13EDE15EC8AB}" srcOrd="12" destOrd="0" presId="urn:microsoft.com/office/officeart/2005/8/layout/list1"/>
    <dgm:cxn modelId="{34CEDB5C-2A5C-4660-AF00-522923F2BFD5}" type="presParOf" srcId="{33F87F4E-8AB5-4D97-90EF-13EDE15EC8AB}" destId="{1C3F00A5-DE6B-4F60-9A94-97E500FB347B}" srcOrd="0" destOrd="0" presId="urn:microsoft.com/office/officeart/2005/8/layout/list1"/>
    <dgm:cxn modelId="{2C1DCA96-753E-41CC-8B5E-612E43C943C1}" type="presParOf" srcId="{33F87F4E-8AB5-4D97-90EF-13EDE15EC8AB}" destId="{C87AA9E5-0EF6-44D5-B78B-8DF62B0581C6}" srcOrd="1" destOrd="0" presId="urn:microsoft.com/office/officeart/2005/8/layout/list1"/>
    <dgm:cxn modelId="{A7229671-A2C4-4A9B-8497-0E789C581416}" type="presParOf" srcId="{FDDF3394-9934-44F6-A79A-1DD823C988F9}" destId="{478B6567-7938-4D65-8D88-113225D1479B}" srcOrd="13" destOrd="0" presId="urn:microsoft.com/office/officeart/2005/8/layout/list1"/>
    <dgm:cxn modelId="{3B0E7953-1805-406D-BA92-986F827E6886}" type="presParOf" srcId="{FDDF3394-9934-44F6-A79A-1DD823C988F9}" destId="{D1510A63-CC04-41A6-8D80-C60F4688ACB9}" srcOrd="14" destOrd="0" presId="urn:microsoft.com/office/officeart/2005/8/layout/list1"/>
    <dgm:cxn modelId="{9B592101-C248-424D-A0DF-57AB9F6F1261}" type="presParOf" srcId="{FDDF3394-9934-44F6-A79A-1DD823C988F9}" destId="{0B1F37BE-FBF4-454B-BF70-47DC8B0B5638}" srcOrd="15" destOrd="0" presId="urn:microsoft.com/office/officeart/2005/8/layout/list1"/>
    <dgm:cxn modelId="{9D27CD07-BA69-4855-99DE-149AF6BB4A84}" type="presParOf" srcId="{FDDF3394-9934-44F6-A79A-1DD823C988F9}" destId="{392B170D-8ABB-4F46-A4F4-D705DAE00D4E}" srcOrd="16" destOrd="0" presId="urn:microsoft.com/office/officeart/2005/8/layout/list1"/>
    <dgm:cxn modelId="{08261931-E723-4D79-BBC2-3D19144C1CB1}" type="presParOf" srcId="{392B170D-8ABB-4F46-A4F4-D705DAE00D4E}" destId="{ACA4E184-9013-44E8-A846-EEEF6CCE63A8}" srcOrd="0" destOrd="0" presId="urn:microsoft.com/office/officeart/2005/8/layout/list1"/>
    <dgm:cxn modelId="{E5267EC7-9CDD-4044-8791-A521A13A55A6}" type="presParOf" srcId="{392B170D-8ABB-4F46-A4F4-D705DAE00D4E}" destId="{194233D7-AD2D-49E4-85F3-E52BC88DDA4E}" srcOrd="1" destOrd="0" presId="urn:microsoft.com/office/officeart/2005/8/layout/list1"/>
    <dgm:cxn modelId="{43CC86D4-C9A3-4660-ABB2-334F9886D161}" type="presParOf" srcId="{FDDF3394-9934-44F6-A79A-1DD823C988F9}" destId="{6D2588F3-F3EA-4632-9969-9C85214CCD40}" srcOrd="17" destOrd="0" presId="urn:microsoft.com/office/officeart/2005/8/layout/list1"/>
    <dgm:cxn modelId="{40A59B49-226F-4450-B46E-272695C259CF}" type="presParOf" srcId="{FDDF3394-9934-44F6-A79A-1DD823C988F9}" destId="{E22504F5-E5FA-4125-8A32-374D729CA4AC}" srcOrd="18" destOrd="0" presId="urn:microsoft.com/office/officeart/2005/8/layout/list1"/>
    <dgm:cxn modelId="{7D620633-8812-4A1A-AB1F-9749BF15BB86}" type="presParOf" srcId="{FDDF3394-9934-44F6-A79A-1DD823C988F9}" destId="{F648CF32-6D2A-4691-9180-81B995A906C1}" srcOrd="19" destOrd="0" presId="urn:microsoft.com/office/officeart/2005/8/layout/list1"/>
    <dgm:cxn modelId="{0CC464D0-3A4F-42AB-BB91-F8282B408504}" type="presParOf" srcId="{FDDF3394-9934-44F6-A79A-1DD823C988F9}" destId="{EFDB2143-6CC4-403F-9C3E-332CF7BBBC53}" srcOrd="20" destOrd="0" presId="urn:microsoft.com/office/officeart/2005/8/layout/list1"/>
    <dgm:cxn modelId="{0296EAE3-E380-4A87-A285-BEADF8F8B54F}" type="presParOf" srcId="{EFDB2143-6CC4-403F-9C3E-332CF7BBBC53}" destId="{C9C7A494-DAB8-4001-952E-0D94BD5F0F18}" srcOrd="0" destOrd="0" presId="urn:microsoft.com/office/officeart/2005/8/layout/list1"/>
    <dgm:cxn modelId="{9EABBD3B-451F-486E-8E36-B3D18DE7699E}" type="presParOf" srcId="{EFDB2143-6CC4-403F-9C3E-332CF7BBBC53}" destId="{35B6308C-27B8-45FA-90CB-FE2E48A3D241}" srcOrd="1" destOrd="0" presId="urn:microsoft.com/office/officeart/2005/8/layout/list1"/>
    <dgm:cxn modelId="{B8E055D0-41AE-47EF-BEA9-3B145A3F23F0}" type="presParOf" srcId="{FDDF3394-9934-44F6-A79A-1DD823C988F9}" destId="{F8C8B610-E125-4A61-AE01-DF4EC7B26B07}" srcOrd="21" destOrd="0" presId="urn:microsoft.com/office/officeart/2005/8/layout/list1"/>
    <dgm:cxn modelId="{3A2FA3D4-AFD4-4A0F-B4E8-15A50AE749D4}" type="presParOf" srcId="{FDDF3394-9934-44F6-A79A-1DD823C988F9}" destId="{473E203A-B04A-4862-BA76-7147E8E79362}" srcOrd="22" destOrd="0" presId="urn:microsoft.com/office/officeart/2005/8/layout/list1"/>
    <dgm:cxn modelId="{4BA7FE6D-1814-4BC5-9DB1-2D2369C34C4B}" type="presParOf" srcId="{FDDF3394-9934-44F6-A79A-1DD823C988F9}" destId="{BC3E2183-B6C2-47C7-9CBC-A06BD64C7126}" srcOrd="23" destOrd="0" presId="urn:microsoft.com/office/officeart/2005/8/layout/list1"/>
    <dgm:cxn modelId="{2A33C0CC-5029-4D1F-B03D-7F7AC28B08CF}" type="presParOf" srcId="{FDDF3394-9934-44F6-A79A-1DD823C988F9}" destId="{11818BEC-2CEC-45F3-BBA8-E018C2C08DF2}" srcOrd="24" destOrd="0" presId="urn:microsoft.com/office/officeart/2005/8/layout/list1"/>
    <dgm:cxn modelId="{817333B9-2871-4324-83FD-73F4AF6C1898}" type="presParOf" srcId="{11818BEC-2CEC-45F3-BBA8-E018C2C08DF2}" destId="{22F27014-2A3E-46CF-AE3F-7A41E7B34966}" srcOrd="0" destOrd="0" presId="urn:microsoft.com/office/officeart/2005/8/layout/list1"/>
    <dgm:cxn modelId="{7BEE3752-45B4-47A7-85FA-1826895CFCC2}" type="presParOf" srcId="{11818BEC-2CEC-45F3-BBA8-E018C2C08DF2}" destId="{CBBB047D-E160-4685-B237-47A9D6007417}" srcOrd="1" destOrd="0" presId="urn:microsoft.com/office/officeart/2005/8/layout/list1"/>
    <dgm:cxn modelId="{00A7F498-55E2-43C1-AECA-194FF8AB76B3}" type="presParOf" srcId="{FDDF3394-9934-44F6-A79A-1DD823C988F9}" destId="{29731FBA-0048-40E8-8080-FD37689E5E5D}" srcOrd="25" destOrd="0" presId="urn:microsoft.com/office/officeart/2005/8/layout/list1"/>
    <dgm:cxn modelId="{0405C982-343D-4BDF-9294-8118B16DBB8A}" type="presParOf" srcId="{FDDF3394-9934-44F6-A79A-1DD823C988F9}" destId="{7B81B341-B3B5-4B1E-8DCF-F4019B230535}" srcOrd="26" destOrd="0" presId="urn:microsoft.com/office/officeart/2005/8/layout/list1"/>
    <dgm:cxn modelId="{4CDBAF06-A9D7-41C1-BE85-121AB8AC664B}" type="presParOf" srcId="{FDDF3394-9934-44F6-A79A-1DD823C988F9}" destId="{015526B7-07E0-4C9D-88CE-5966AE08AA66}" srcOrd="27" destOrd="0" presId="urn:microsoft.com/office/officeart/2005/8/layout/list1"/>
    <dgm:cxn modelId="{335DDF74-B5A5-4E9F-84BF-DF99DF85B54A}" type="presParOf" srcId="{FDDF3394-9934-44F6-A79A-1DD823C988F9}" destId="{2C6142B9-39E8-41DE-AAC1-BA6ED93764EA}" srcOrd="28" destOrd="0" presId="urn:microsoft.com/office/officeart/2005/8/layout/list1"/>
    <dgm:cxn modelId="{09220BF4-A338-4B97-9302-CE0B7458531B}" type="presParOf" srcId="{2C6142B9-39E8-41DE-AAC1-BA6ED93764EA}" destId="{8554F735-142A-4F39-A65F-495AA7C4C7C4}" srcOrd="0" destOrd="0" presId="urn:microsoft.com/office/officeart/2005/8/layout/list1"/>
    <dgm:cxn modelId="{B2CCBA29-C82D-45A1-960E-E5BFC33F7255}" type="presParOf" srcId="{2C6142B9-39E8-41DE-AAC1-BA6ED93764EA}" destId="{119FDDDA-328B-4B31-8C03-E407CC28C71A}" srcOrd="1" destOrd="0" presId="urn:microsoft.com/office/officeart/2005/8/layout/list1"/>
    <dgm:cxn modelId="{6D75D27A-8D22-4947-AF68-D6823EE3D4BC}" type="presParOf" srcId="{FDDF3394-9934-44F6-A79A-1DD823C988F9}" destId="{3387B637-0AED-4B98-B57B-E6BA789AF9CD}" srcOrd="29" destOrd="0" presId="urn:microsoft.com/office/officeart/2005/8/layout/list1"/>
    <dgm:cxn modelId="{3043178A-5914-479D-ABCD-35CD81A10A7E}" type="presParOf" srcId="{FDDF3394-9934-44F6-A79A-1DD823C988F9}" destId="{5EDAFBA8-3A7A-4471-B65E-7C0736037A9B}" srcOrd="30" destOrd="0" presId="urn:microsoft.com/office/officeart/2005/8/layout/list1"/>
    <dgm:cxn modelId="{CB08D20E-7614-417B-B871-B6072573D138}" type="presParOf" srcId="{FDDF3394-9934-44F6-A79A-1DD823C988F9}" destId="{5D860985-19EA-4417-BA03-3099AAD37223}" srcOrd="31" destOrd="0" presId="urn:microsoft.com/office/officeart/2005/8/layout/list1"/>
    <dgm:cxn modelId="{EB98A78B-E825-46C3-9B23-A9F949FD27C0}" type="presParOf" srcId="{FDDF3394-9934-44F6-A79A-1DD823C988F9}" destId="{303A00F8-40D5-4ADF-A6E0-A2B22D3BD9F1}" srcOrd="32" destOrd="0" presId="urn:microsoft.com/office/officeart/2005/8/layout/list1"/>
    <dgm:cxn modelId="{E3B42727-D143-4C9E-BD70-8FEA62A29A4F}" type="presParOf" srcId="{303A00F8-40D5-4ADF-A6E0-A2B22D3BD9F1}" destId="{A19E1260-B81E-49FE-8FC2-412A3935C15A}" srcOrd="0" destOrd="0" presId="urn:microsoft.com/office/officeart/2005/8/layout/list1"/>
    <dgm:cxn modelId="{F4C861F6-2109-4641-A7C6-66690D0BFEC0}" type="presParOf" srcId="{303A00F8-40D5-4ADF-A6E0-A2B22D3BD9F1}" destId="{15B72E4C-98D2-4735-9258-B10F400969BE}" srcOrd="1" destOrd="0" presId="urn:microsoft.com/office/officeart/2005/8/layout/list1"/>
    <dgm:cxn modelId="{12C699ED-1A22-456E-BC8A-22B5C385C028}" type="presParOf" srcId="{FDDF3394-9934-44F6-A79A-1DD823C988F9}" destId="{68F17F99-D22C-46AD-9FB8-85C8834CB6FB}" srcOrd="33" destOrd="0" presId="urn:microsoft.com/office/officeart/2005/8/layout/list1"/>
    <dgm:cxn modelId="{01300BAF-C023-4F14-8260-EAD7B6B91EEF}"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chemeClr val="accent1"/>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a:solidFill>
          <a:srgbClr val="C00000"/>
        </a:solidFill>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dgm:t>
        <a:bodyPr/>
        <a:lstStyle/>
        <a:p>
          <a:r>
            <a:rPr lang="es-CL" sz="1600" b="1" smtClean="0">
              <a:solidFill>
                <a:schemeClr val="bg1"/>
              </a:solidFill>
            </a:rPr>
            <a:t>Basado en Prototipos</a:t>
          </a:r>
          <a:endParaRPr lang="es-CL" sz="1600" b="1" dirty="0" smtClean="0">
            <a:solidFill>
              <a:schemeClr val="bg1"/>
            </a:solidFill>
          </a:endParaRP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AB6C0C37-A784-4DB2-B4D6-312EB2D01C81}" type="presOf" srcId="{0F2EF822-0560-421A-AC27-5F281DCE7A41}" destId="{25A36475-D647-47A1-B8DE-7F4C2E4E4B78}" srcOrd="1" destOrd="0" presId="urn:microsoft.com/office/officeart/2005/8/layout/list1"/>
    <dgm:cxn modelId="{6EAC493E-0914-42FE-BD1C-D6878D942B1E}" type="presOf" srcId="{0638FFE9-BC2A-4365-B850-B06E81674028}" destId="{35B6308C-27B8-45FA-90CB-FE2E48A3D241}" srcOrd="1"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C575F7F5-FDCC-4484-B7D2-1009EBB6964E}" type="presOf" srcId="{0638FFE9-BC2A-4365-B850-B06E81674028}" destId="{C9C7A494-DAB8-4001-952E-0D94BD5F0F18}" srcOrd="0" destOrd="0" presId="urn:microsoft.com/office/officeart/2005/8/layout/list1"/>
    <dgm:cxn modelId="{23B30E1A-FCAA-4836-A242-D6D6CEEABA67}" type="presOf" srcId="{1C45C059-8117-4FE9-BE9F-EA78D44C5735}" destId="{5FAD4029-6631-408A-A224-7845E7EA1F39}" srcOrd="1"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A145822D-A9E3-418A-8B3A-8F492492F825}" type="presOf" srcId="{76CD096A-1850-4034-B3BE-C54E1E3D67C2}" destId="{FDDF3394-9934-44F6-A79A-1DD823C988F9}" srcOrd="0" destOrd="0" presId="urn:microsoft.com/office/officeart/2005/8/layout/list1"/>
    <dgm:cxn modelId="{C3B80F4A-90B0-47BF-93C2-9C12575AA3FB}" srcId="{76CD096A-1850-4034-B3BE-C54E1E3D67C2}" destId="{58980F67-80B5-4BB1-8993-150D7F5EBC14}" srcOrd="0" destOrd="0" parTransId="{953033CD-C144-4641-9F61-2A1FE9E68A29}" sibTransId="{D941F35F-8E9D-457A-A5C7-EBA87DA3E758}"/>
    <dgm:cxn modelId="{428160B4-47BC-4656-831E-702EB43CF656}" type="presOf" srcId="{1C45C059-8117-4FE9-BE9F-EA78D44C5735}" destId="{22CF1DEF-BD6F-4ECF-9743-7498CC9E9822}" srcOrd="0" destOrd="0" presId="urn:microsoft.com/office/officeart/2005/8/layout/list1"/>
    <dgm:cxn modelId="{41CF5463-3F34-44E4-91FF-9DAD15C3CC76}" type="presOf" srcId="{FC5EB29D-7AED-4D1F-8625-396242E32FBB}" destId="{1C3F00A5-DE6B-4F60-9A94-97E500FB347B}" srcOrd="0"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04F59E49-DEF7-447B-A80F-ECBB258693F3}" type="presOf" srcId="{58980F67-80B5-4BB1-8993-150D7F5EBC14}" destId="{3A746979-E9FB-4712-AC21-ED558594C067}" srcOrd="1" destOrd="0" presId="urn:microsoft.com/office/officeart/2005/8/layout/list1"/>
    <dgm:cxn modelId="{C16C7E0C-68F4-437C-BCAD-B644CF280E5F}" type="presOf" srcId="{7AE1CBF7-0EB5-4958-B2F0-98FF433B88D0}" destId="{CBBB047D-E160-4685-B237-47A9D6007417}" srcOrd="1" destOrd="0" presId="urn:microsoft.com/office/officeart/2005/8/layout/list1"/>
    <dgm:cxn modelId="{9B15C36A-0289-408D-921E-D3EA691FAD8A}" type="presOf" srcId="{FC5EB29D-7AED-4D1F-8625-396242E32FBB}" destId="{C87AA9E5-0EF6-44D5-B78B-8DF62B0581C6}" srcOrd="1" destOrd="0" presId="urn:microsoft.com/office/officeart/2005/8/layout/list1"/>
    <dgm:cxn modelId="{6C77D830-D06E-4EFA-B2F1-39ED6EEA965B}" type="presOf" srcId="{18D678FC-CD22-43E4-A546-72C2F07F9267}" destId="{194233D7-AD2D-49E4-85F3-E52BC88DDA4E}" srcOrd="1"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DB1F5C2D-1C1F-4230-8674-517DD430A043}" type="presOf" srcId="{7AE1CBF7-0EB5-4958-B2F0-98FF433B88D0}" destId="{22F27014-2A3E-46CF-AE3F-7A41E7B34966}" srcOrd="0" destOrd="0" presId="urn:microsoft.com/office/officeart/2005/8/layout/list1"/>
    <dgm:cxn modelId="{EB39C069-E603-4D68-A97A-C7BC37361D63}" type="presOf" srcId="{17365DAD-1AAE-45D3-9D8C-D930C1B0E165}" destId="{8554F735-142A-4F39-A65F-495AA7C4C7C4}" srcOrd="0"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6FDB739F-11C5-4156-AC92-922062E0A56F}" type="presOf" srcId="{0F2EF822-0560-421A-AC27-5F281DCE7A41}" destId="{4ABE6452-715E-482D-8F15-F43435D34B23}" srcOrd="0"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9D1DABD3-6D2D-49B6-B9FE-153FF5EBE538}" srcId="{76CD096A-1850-4034-B3BE-C54E1E3D67C2}" destId="{1C45C059-8117-4FE9-BE9F-EA78D44C5735}" srcOrd="1" destOrd="0" parTransId="{485D4B0B-8E60-4200-8F69-8B20940A617D}" sibTransId="{FAF85504-D9A3-4753-95E4-E732F2258A38}"/>
    <dgm:cxn modelId="{7CE6B7ED-4356-48AF-879C-F5782CBADABB}" type="presOf" srcId="{58980F67-80B5-4BB1-8993-150D7F5EBC14}" destId="{F5CBDABF-7DAA-4467-AE8F-DF61DDEC1880}" srcOrd="0" destOrd="0" presId="urn:microsoft.com/office/officeart/2005/8/layout/list1"/>
    <dgm:cxn modelId="{4D4189C0-1D56-4C1F-A893-F33A0D58AAC9}" type="presOf" srcId="{17365DAD-1AAE-45D3-9D8C-D930C1B0E165}" destId="{119FDDDA-328B-4B31-8C03-E407CC28C71A}" srcOrd="1" destOrd="0" presId="urn:microsoft.com/office/officeart/2005/8/layout/list1"/>
    <dgm:cxn modelId="{6E97192A-C5F4-4250-80F3-7CF38F237BDD}" type="presOf" srcId="{36625B9D-6693-4D7C-9AFB-A7145706981B}" destId="{15B72E4C-98D2-4735-9258-B10F400969BE}" srcOrd="1"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2B9ABF29-902F-45C8-AB7D-B080DFE7C827}" type="presOf" srcId="{18D678FC-CD22-43E4-A546-72C2F07F9267}" destId="{ACA4E184-9013-44E8-A846-EEEF6CCE63A8}" srcOrd="0" destOrd="0" presId="urn:microsoft.com/office/officeart/2005/8/layout/list1"/>
    <dgm:cxn modelId="{41F4B543-18AD-4728-8D93-AAF46CED98CC}" type="presOf" srcId="{36625B9D-6693-4D7C-9AFB-A7145706981B}" destId="{A19E1260-B81E-49FE-8FC2-412A3935C15A}" srcOrd="0" destOrd="0" presId="urn:microsoft.com/office/officeart/2005/8/layout/list1"/>
    <dgm:cxn modelId="{D4D441EB-E6BE-483A-8E61-886555683907}" type="presParOf" srcId="{FDDF3394-9934-44F6-A79A-1DD823C988F9}" destId="{019AFB21-E085-4059-A934-E067DD4DAC1A}" srcOrd="0" destOrd="0" presId="urn:microsoft.com/office/officeart/2005/8/layout/list1"/>
    <dgm:cxn modelId="{343A485A-2C70-4737-BDEF-D9C2757790F9}" type="presParOf" srcId="{019AFB21-E085-4059-A934-E067DD4DAC1A}" destId="{F5CBDABF-7DAA-4467-AE8F-DF61DDEC1880}" srcOrd="0" destOrd="0" presId="urn:microsoft.com/office/officeart/2005/8/layout/list1"/>
    <dgm:cxn modelId="{58357CBB-F0D3-4D52-A04F-ECBEE9C5502A}" type="presParOf" srcId="{019AFB21-E085-4059-A934-E067DD4DAC1A}" destId="{3A746979-E9FB-4712-AC21-ED558594C067}" srcOrd="1" destOrd="0" presId="urn:microsoft.com/office/officeart/2005/8/layout/list1"/>
    <dgm:cxn modelId="{7A5E26AF-3D26-44FF-B099-85615D9CD226}" type="presParOf" srcId="{FDDF3394-9934-44F6-A79A-1DD823C988F9}" destId="{B5B9E088-B881-4DBC-85D6-1537B87BB6CE}" srcOrd="1" destOrd="0" presId="urn:microsoft.com/office/officeart/2005/8/layout/list1"/>
    <dgm:cxn modelId="{7D89F814-80DD-405F-824F-CFE4AD283EC9}" type="presParOf" srcId="{FDDF3394-9934-44F6-A79A-1DD823C988F9}" destId="{CA8375C8-0C8E-4AAC-BB77-E8554B9ECE8C}" srcOrd="2" destOrd="0" presId="urn:microsoft.com/office/officeart/2005/8/layout/list1"/>
    <dgm:cxn modelId="{D8E79527-96F5-4EF8-B307-98059A85B872}" type="presParOf" srcId="{FDDF3394-9934-44F6-A79A-1DD823C988F9}" destId="{8DEB0E39-7FDD-45D3-9DA0-EE51B3AA3DA6}" srcOrd="3" destOrd="0" presId="urn:microsoft.com/office/officeart/2005/8/layout/list1"/>
    <dgm:cxn modelId="{2C3BDC6F-E6FC-42E7-85D8-DAAB6DF56280}" type="presParOf" srcId="{FDDF3394-9934-44F6-A79A-1DD823C988F9}" destId="{2A4C7834-5605-4CCD-86F3-2654AE433539}" srcOrd="4" destOrd="0" presId="urn:microsoft.com/office/officeart/2005/8/layout/list1"/>
    <dgm:cxn modelId="{1552A5FC-BAEF-4AFA-B835-12FC5EF7312F}" type="presParOf" srcId="{2A4C7834-5605-4CCD-86F3-2654AE433539}" destId="{22CF1DEF-BD6F-4ECF-9743-7498CC9E9822}" srcOrd="0" destOrd="0" presId="urn:microsoft.com/office/officeart/2005/8/layout/list1"/>
    <dgm:cxn modelId="{8A13A989-D57E-486F-BA55-E21BF0676B8E}" type="presParOf" srcId="{2A4C7834-5605-4CCD-86F3-2654AE433539}" destId="{5FAD4029-6631-408A-A224-7845E7EA1F39}" srcOrd="1" destOrd="0" presId="urn:microsoft.com/office/officeart/2005/8/layout/list1"/>
    <dgm:cxn modelId="{1E2F8B8D-CE29-49BF-993B-30966BD083D8}" type="presParOf" srcId="{FDDF3394-9934-44F6-A79A-1DD823C988F9}" destId="{C523694A-7521-4947-9D66-8ACC1EAB7170}" srcOrd="5" destOrd="0" presId="urn:microsoft.com/office/officeart/2005/8/layout/list1"/>
    <dgm:cxn modelId="{B92A5E01-3319-4F23-93E6-AE8256B8A0FA}" type="presParOf" srcId="{FDDF3394-9934-44F6-A79A-1DD823C988F9}" destId="{24247EE9-97CF-472C-8B16-4EA803B5AE59}" srcOrd="6" destOrd="0" presId="urn:microsoft.com/office/officeart/2005/8/layout/list1"/>
    <dgm:cxn modelId="{0EFE612C-26E5-45C1-A973-98AE3D4A1594}" type="presParOf" srcId="{FDDF3394-9934-44F6-A79A-1DD823C988F9}" destId="{CDF47DDC-0CFA-4020-801B-359677188F69}" srcOrd="7" destOrd="0" presId="urn:microsoft.com/office/officeart/2005/8/layout/list1"/>
    <dgm:cxn modelId="{F56D31EB-4C16-452C-A31D-561DE7DAC950}" type="presParOf" srcId="{FDDF3394-9934-44F6-A79A-1DD823C988F9}" destId="{365D8BB4-7F55-4068-858A-A9F13A957104}" srcOrd="8" destOrd="0" presId="urn:microsoft.com/office/officeart/2005/8/layout/list1"/>
    <dgm:cxn modelId="{F5CC394A-FFD6-414D-BCBE-C46BA2D1F98E}" type="presParOf" srcId="{365D8BB4-7F55-4068-858A-A9F13A957104}" destId="{4ABE6452-715E-482D-8F15-F43435D34B23}" srcOrd="0" destOrd="0" presId="urn:microsoft.com/office/officeart/2005/8/layout/list1"/>
    <dgm:cxn modelId="{DA5FA586-351A-44EA-A7F6-E4EF4E261D04}" type="presParOf" srcId="{365D8BB4-7F55-4068-858A-A9F13A957104}" destId="{25A36475-D647-47A1-B8DE-7F4C2E4E4B78}" srcOrd="1" destOrd="0" presId="urn:microsoft.com/office/officeart/2005/8/layout/list1"/>
    <dgm:cxn modelId="{266386C0-A96A-4D44-86E5-037AAFCB0D64}" type="presParOf" srcId="{FDDF3394-9934-44F6-A79A-1DD823C988F9}" destId="{AA6537BB-A412-4EAD-BD05-AB5A98E69B8E}" srcOrd="9" destOrd="0" presId="urn:microsoft.com/office/officeart/2005/8/layout/list1"/>
    <dgm:cxn modelId="{CE621E27-0CA0-4782-B575-8B528EB8660C}" type="presParOf" srcId="{FDDF3394-9934-44F6-A79A-1DD823C988F9}" destId="{5CAABA14-B57D-49D8-8ACB-CFAD8C2CF203}" srcOrd="10" destOrd="0" presId="urn:microsoft.com/office/officeart/2005/8/layout/list1"/>
    <dgm:cxn modelId="{7DCC76E2-33E9-4874-BAF3-C42475A476D9}" type="presParOf" srcId="{FDDF3394-9934-44F6-A79A-1DD823C988F9}" destId="{8354727D-F543-4147-8B33-6EFF7E25A567}" srcOrd="11" destOrd="0" presId="urn:microsoft.com/office/officeart/2005/8/layout/list1"/>
    <dgm:cxn modelId="{89455277-F84F-459E-B518-8FF744EA7B6A}" type="presParOf" srcId="{FDDF3394-9934-44F6-A79A-1DD823C988F9}" destId="{33F87F4E-8AB5-4D97-90EF-13EDE15EC8AB}" srcOrd="12" destOrd="0" presId="urn:microsoft.com/office/officeart/2005/8/layout/list1"/>
    <dgm:cxn modelId="{878C53AC-8E2D-4D4F-9034-4480134CE25B}" type="presParOf" srcId="{33F87F4E-8AB5-4D97-90EF-13EDE15EC8AB}" destId="{1C3F00A5-DE6B-4F60-9A94-97E500FB347B}" srcOrd="0" destOrd="0" presId="urn:microsoft.com/office/officeart/2005/8/layout/list1"/>
    <dgm:cxn modelId="{E472B098-6743-49E3-A56C-7BA9351B64B4}" type="presParOf" srcId="{33F87F4E-8AB5-4D97-90EF-13EDE15EC8AB}" destId="{C87AA9E5-0EF6-44D5-B78B-8DF62B0581C6}" srcOrd="1" destOrd="0" presId="urn:microsoft.com/office/officeart/2005/8/layout/list1"/>
    <dgm:cxn modelId="{9010057B-1C65-4641-8EA2-35C1661E7175}" type="presParOf" srcId="{FDDF3394-9934-44F6-A79A-1DD823C988F9}" destId="{478B6567-7938-4D65-8D88-113225D1479B}" srcOrd="13" destOrd="0" presId="urn:microsoft.com/office/officeart/2005/8/layout/list1"/>
    <dgm:cxn modelId="{EFBD0BB1-616D-4F7C-AC11-9A7435FF0793}" type="presParOf" srcId="{FDDF3394-9934-44F6-A79A-1DD823C988F9}" destId="{D1510A63-CC04-41A6-8D80-C60F4688ACB9}" srcOrd="14" destOrd="0" presId="urn:microsoft.com/office/officeart/2005/8/layout/list1"/>
    <dgm:cxn modelId="{0AC68C23-F524-4D9E-9D73-5E9BDB321508}" type="presParOf" srcId="{FDDF3394-9934-44F6-A79A-1DD823C988F9}" destId="{0B1F37BE-FBF4-454B-BF70-47DC8B0B5638}" srcOrd="15" destOrd="0" presId="urn:microsoft.com/office/officeart/2005/8/layout/list1"/>
    <dgm:cxn modelId="{F9C16A24-9191-4B2C-BD62-75681981B2BE}" type="presParOf" srcId="{FDDF3394-9934-44F6-A79A-1DD823C988F9}" destId="{392B170D-8ABB-4F46-A4F4-D705DAE00D4E}" srcOrd="16" destOrd="0" presId="urn:microsoft.com/office/officeart/2005/8/layout/list1"/>
    <dgm:cxn modelId="{0166E4BD-3605-4A81-87DD-871766CA8282}" type="presParOf" srcId="{392B170D-8ABB-4F46-A4F4-D705DAE00D4E}" destId="{ACA4E184-9013-44E8-A846-EEEF6CCE63A8}" srcOrd="0" destOrd="0" presId="urn:microsoft.com/office/officeart/2005/8/layout/list1"/>
    <dgm:cxn modelId="{11313618-EA33-4C33-9D54-5FE8F18CBCED}" type="presParOf" srcId="{392B170D-8ABB-4F46-A4F4-D705DAE00D4E}" destId="{194233D7-AD2D-49E4-85F3-E52BC88DDA4E}" srcOrd="1" destOrd="0" presId="urn:microsoft.com/office/officeart/2005/8/layout/list1"/>
    <dgm:cxn modelId="{62178580-85FF-4D25-B7E4-3EB58273AC52}" type="presParOf" srcId="{FDDF3394-9934-44F6-A79A-1DD823C988F9}" destId="{6D2588F3-F3EA-4632-9969-9C85214CCD40}" srcOrd="17" destOrd="0" presId="urn:microsoft.com/office/officeart/2005/8/layout/list1"/>
    <dgm:cxn modelId="{8B213049-A58D-41BB-83EA-BD8B59F07D2E}" type="presParOf" srcId="{FDDF3394-9934-44F6-A79A-1DD823C988F9}" destId="{E22504F5-E5FA-4125-8A32-374D729CA4AC}" srcOrd="18" destOrd="0" presId="urn:microsoft.com/office/officeart/2005/8/layout/list1"/>
    <dgm:cxn modelId="{CF61E64D-AC2D-452C-85A5-91253BCF058C}" type="presParOf" srcId="{FDDF3394-9934-44F6-A79A-1DD823C988F9}" destId="{F648CF32-6D2A-4691-9180-81B995A906C1}" srcOrd="19" destOrd="0" presId="urn:microsoft.com/office/officeart/2005/8/layout/list1"/>
    <dgm:cxn modelId="{1F511C3B-AC64-45F6-9738-B838DB984343}" type="presParOf" srcId="{FDDF3394-9934-44F6-A79A-1DD823C988F9}" destId="{EFDB2143-6CC4-403F-9C3E-332CF7BBBC53}" srcOrd="20" destOrd="0" presId="urn:microsoft.com/office/officeart/2005/8/layout/list1"/>
    <dgm:cxn modelId="{483C5165-1D25-41CC-892B-E94236A5C525}" type="presParOf" srcId="{EFDB2143-6CC4-403F-9C3E-332CF7BBBC53}" destId="{C9C7A494-DAB8-4001-952E-0D94BD5F0F18}" srcOrd="0" destOrd="0" presId="urn:microsoft.com/office/officeart/2005/8/layout/list1"/>
    <dgm:cxn modelId="{AED0AFA5-00F0-4384-AE63-0B669BA137ED}" type="presParOf" srcId="{EFDB2143-6CC4-403F-9C3E-332CF7BBBC53}" destId="{35B6308C-27B8-45FA-90CB-FE2E48A3D241}" srcOrd="1" destOrd="0" presId="urn:microsoft.com/office/officeart/2005/8/layout/list1"/>
    <dgm:cxn modelId="{00E98180-DEE1-4A65-877E-F0AF20A8D4F5}" type="presParOf" srcId="{FDDF3394-9934-44F6-A79A-1DD823C988F9}" destId="{F8C8B610-E125-4A61-AE01-DF4EC7B26B07}" srcOrd="21" destOrd="0" presId="urn:microsoft.com/office/officeart/2005/8/layout/list1"/>
    <dgm:cxn modelId="{E4DC3C30-578E-4523-833B-DF2A07F00AA1}" type="presParOf" srcId="{FDDF3394-9934-44F6-A79A-1DD823C988F9}" destId="{473E203A-B04A-4862-BA76-7147E8E79362}" srcOrd="22" destOrd="0" presId="urn:microsoft.com/office/officeart/2005/8/layout/list1"/>
    <dgm:cxn modelId="{A35B91BA-D726-47B2-A619-06EB9EF929DA}" type="presParOf" srcId="{FDDF3394-9934-44F6-A79A-1DD823C988F9}" destId="{BC3E2183-B6C2-47C7-9CBC-A06BD64C7126}" srcOrd="23" destOrd="0" presId="urn:microsoft.com/office/officeart/2005/8/layout/list1"/>
    <dgm:cxn modelId="{6C6B1256-592C-4442-A7BB-F544543C7396}" type="presParOf" srcId="{FDDF3394-9934-44F6-A79A-1DD823C988F9}" destId="{11818BEC-2CEC-45F3-BBA8-E018C2C08DF2}" srcOrd="24" destOrd="0" presId="urn:microsoft.com/office/officeart/2005/8/layout/list1"/>
    <dgm:cxn modelId="{5F2B5AB3-F3FD-4E01-A291-B89639F2D028}" type="presParOf" srcId="{11818BEC-2CEC-45F3-BBA8-E018C2C08DF2}" destId="{22F27014-2A3E-46CF-AE3F-7A41E7B34966}" srcOrd="0" destOrd="0" presId="urn:microsoft.com/office/officeart/2005/8/layout/list1"/>
    <dgm:cxn modelId="{C7A1A794-22BE-4695-B70E-49CD970FBEE2}" type="presParOf" srcId="{11818BEC-2CEC-45F3-BBA8-E018C2C08DF2}" destId="{CBBB047D-E160-4685-B237-47A9D6007417}" srcOrd="1" destOrd="0" presId="urn:microsoft.com/office/officeart/2005/8/layout/list1"/>
    <dgm:cxn modelId="{BC1BC77B-4EA8-435C-828C-17AC936FD545}" type="presParOf" srcId="{FDDF3394-9934-44F6-A79A-1DD823C988F9}" destId="{29731FBA-0048-40E8-8080-FD37689E5E5D}" srcOrd="25" destOrd="0" presId="urn:microsoft.com/office/officeart/2005/8/layout/list1"/>
    <dgm:cxn modelId="{BE55A2BD-7909-44D5-90BA-FDBCF6E50396}" type="presParOf" srcId="{FDDF3394-9934-44F6-A79A-1DD823C988F9}" destId="{7B81B341-B3B5-4B1E-8DCF-F4019B230535}" srcOrd="26" destOrd="0" presId="urn:microsoft.com/office/officeart/2005/8/layout/list1"/>
    <dgm:cxn modelId="{BBF69D2A-3AE9-4ADE-98F0-B98C6A2F0D44}" type="presParOf" srcId="{FDDF3394-9934-44F6-A79A-1DD823C988F9}" destId="{015526B7-07E0-4C9D-88CE-5966AE08AA66}" srcOrd="27" destOrd="0" presId="urn:microsoft.com/office/officeart/2005/8/layout/list1"/>
    <dgm:cxn modelId="{51ADE038-E3CC-41F7-9DCB-84A6B80C5966}" type="presParOf" srcId="{FDDF3394-9934-44F6-A79A-1DD823C988F9}" destId="{2C6142B9-39E8-41DE-AAC1-BA6ED93764EA}" srcOrd="28" destOrd="0" presId="urn:microsoft.com/office/officeart/2005/8/layout/list1"/>
    <dgm:cxn modelId="{B27F4614-E308-42E5-9603-523DB35F08C2}" type="presParOf" srcId="{2C6142B9-39E8-41DE-AAC1-BA6ED93764EA}" destId="{8554F735-142A-4F39-A65F-495AA7C4C7C4}" srcOrd="0" destOrd="0" presId="urn:microsoft.com/office/officeart/2005/8/layout/list1"/>
    <dgm:cxn modelId="{7CD8ADAF-6381-41F7-9400-1911ADB204FC}" type="presParOf" srcId="{2C6142B9-39E8-41DE-AAC1-BA6ED93764EA}" destId="{119FDDDA-328B-4B31-8C03-E407CC28C71A}" srcOrd="1" destOrd="0" presId="urn:microsoft.com/office/officeart/2005/8/layout/list1"/>
    <dgm:cxn modelId="{3480FA11-040D-47AC-BC9C-1BD4330E7860}" type="presParOf" srcId="{FDDF3394-9934-44F6-A79A-1DD823C988F9}" destId="{3387B637-0AED-4B98-B57B-E6BA789AF9CD}" srcOrd="29" destOrd="0" presId="urn:microsoft.com/office/officeart/2005/8/layout/list1"/>
    <dgm:cxn modelId="{244DAF0F-62A4-4B7A-8BD0-8042F3231021}" type="presParOf" srcId="{FDDF3394-9934-44F6-A79A-1DD823C988F9}" destId="{5EDAFBA8-3A7A-4471-B65E-7C0736037A9B}" srcOrd="30" destOrd="0" presId="urn:microsoft.com/office/officeart/2005/8/layout/list1"/>
    <dgm:cxn modelId="{96420FDB-3CF4-4A29-9834-B7BA6B2A3232}" type="presParOf" srcId="{FDDF3394-9934-44F6-A79A-1DD823C988F9}" destId="{5D860985-19EA-4417-BA03-3099AAD37223}" srcOrd="31" destOrd="0" presId="urn:microsoft.com/office/officeart/2005/8/layout/list1"/>
    <dgm:cxn modelId="{6D4EC5DA-1D56-403C-84AA-195B58291749}" type="presParOf" srcId="{FDDF3394-9934-44F6-A79A-1DD823C988F9}" destId="{303A00F8-40D5-4ADF-A6E0-A2B22D3BD9F1}" srcOrd="32" destOrd="0" presId="urn:microsoft.com/office/officeart/2005/8/layout/list1"/>
    <dgm:cxn modelId="{B8DDC529-D5E3-4CD1-9031-80B3BBD33225}" type="presParOf" srcId="{303A00F8-40D5-4ADF-A6E0-A2B22D3BD9F1}" destId="{A19E1260-B81E-49FE-8FC2-412A3935C15A}" srcOrd="0" destOrd="0" presId="urn:microsoft.com/office/officeart/2005/8/layout/list1"/>
    <dgm:cxn modelId="{6A6087DF-C419-4AFF-A77E-837F81BC498B}" type="presParOf" srcId="{303A00F8-40D5-4ADF-A6E0-A2B22D3BD9F1}" destId="{15B72E4C-98D2-4735-9258-B10F400969BE}" srcOrd="1" destOrd="0" presId="urn:microsoft.com/office/officeart/2005/8/layout/list1"/>
    <dgm:cxn modelId="{76B20913-BF06-403F-BFE8-1AD1062BC1D4}" type="presParOf" srcId="{FDDF3394-9934-44F6-A79A-1DD823C988F9}" destId="{68F17F99-D22C-46AD-9FB8-85C8834CB6FB}" srcOrd="33" destOrd="0" presId="urn:microsoft.com/office/officeart/2005/8/layout/list1"/>
    <dgm:cxn modelId="{52093D68-94B1-4151-BF47-38BBEEF704A5}"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chemeClr val="accent1"/>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a:solidFill>
          <a:schemeClr val="accent1"/>
        </a:solidFill>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a:solidFill>
          <a:srgbClr val="C00000"/>
        </a:solidFill>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dgm:t>
        <a:bodyPr/>
        <a:lstStyle/>
        <a:p>
          <a:r>
            <a:rPr lang="es-CL" sz="1600" b="1" smtClean="0">
              <a:solidFill>
                <a:schemeClr val="bg1"/>
              </a:solidFill>
            </a:rPr>
            <a:t>Basado en Prototipos</a:t>
          </a:r>
          <a:endParaRPr lang="es-CL" sz="1600" b="1" dirty="0" smtClean="0">
            <a:solidFill>
              <a:schemeClr val="bg1"/>
            </a:solidFill>
          </a:endParaRP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1DA4EAA8-00A4-4C5F-B45D-9BEDC064B1F9}" type="presOf" srcId="{0638FFE9-BC2A-4365-B850-B06E81674028}" destId="{C9C7A494-DAB8-4001-952E-0D94BD5F0F18}" srcOrd="0"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6754202A-4169-4313-88E1-A5FA812E7439}" type="presOf" srcId="{36625B9D-6693-4D7C-9AFB-A7145706981B}" destId="{15B72E4C-98D2-4735-9258-B10F400969BE}" srcOrd="1" destOrd="0" presId="urn:microsoft.com/office/officeart/2005/8/layout/list1"/>
    <dgm:cxn modelId="{B29C43C4-E63B-4483-93FF-2C71FFC4B1AB}" type="presOf" srcId="{0F2EF822-0560-421A-AC27-5F281DCE7A41}" destId="{25A36475-D647-47A1-B8DE-7F4C2E4E4B78}" srcOrd="1"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C3B80F4A-90B0-47BF-93C2-9C12575AA3FB}" srcId="{76CD096A-1850-4034-B3BE-C54E1E3D67C2}" destId="{58980F67-80B5-4BB1-8993-150D7F5EBC14}" srcOrd="0" destOrd="0" parTransId="{953033CD-C144-4641-9F61-2A1FE9E68A29}" sibTransId="{D941F35F-8E9D-457A-A5C7-EBA87DA3E758}"/>
    <dgm:cxn modelId="{3E578C9D-CCDB-4AE7-B6D0-432C37601709}" type="presOf" srcId="{FC5EB29D-7AED-4D1F-8625-396242E32FBB}" destId="{1C3F00A5-DE6B-4F60-9A94-97E500FB347B}" srcOrd="0" destOrd="0" presId="urn:microsoft.com/office/officeart/2005/8/layout/list1"/>
    <dgm:cxn modelId="{C098C5DF-0E6C-4537-A25F-2FC3CBA0CA98}" type="presOf" srcId="{76CD096A-1850-4034-B3BE-C54E1E3D67C2}" destId="{FDDF3394-9934-44F6-A79A-1DD823C988F9}" srcOrd="0"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A969AF74-3DE8-4F44-A076-B770A178A60A}" type="presOf" srcId="{58980F67-80B5-4BB1-8993-150D7F5EBC14}" destId="{3A746979-E9FB-4712-AC21-ED558594C067}" srcOrd="1" destOrd="0" presId="urn:microsoft.com/office/officeart/2005/8/layout/list1"/>
    <dgm:cxn modelId="{A77F477A-C80A-4C8F-A5FB-8D45B40DDEE5}" type="presOf" srcId="{58980F67-80B5-4BB1-8993-150D7F5EBC14}" destId="{F5CBDABF-7DAA-4467-AE8F-DF61DDEC1880}" srcOrd="0" destOrd="0" presId="urn:microsoft.com/office/officeart/2005/8/layout/list1"/>
    <dgm:cxn modelId="{F076B6D4-54EF-4CD9-AB82-BBAE3614AEB3}" type="presOf" srcId="{FC5EB29D-7AED-4D1F-8625-396242E32FBB}" destId="{C87AA9E5-0EF6-44D5-B78B-8DF62B0581C6}" srcOrd="1" destOrd="0" presId="urn:microsoft.com/office/officeart/2005/8/layout/list1"/>
    <dgm:cxn modelId="{539C1F95-12D3-4A06-9A38-A63E5CFF6970}" type="presOf" srcId="{7AE1CBF7-0EB5-4958-B2F0-98FF433B88D0}" destId="{CBBB047D-E160-4685-B237-47A9D6007417}" srcOrd="1" destOrd="0" presId="urn:microsoft.com/office/officeart/2005/8/layout/list1"/>
    <dgm:cxn modelId="{45B0E628-FF46-4004-89E8-9864FC1E15F1}" type="presOf" srcId="{36625B9D-6693-4D7C-9AFB-A7145706981B}" destId="{A19E1260-B81E-49FE-8FC2-412A3935C15A}" srcOrd="0"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E850E245-25B2-4142-89C5-04DAE6C69E9A}" type="presOf" srcId="{0F2EF822-0560-421A-AC27-5F281DCE7A41}" destId="{4ABE6452-715E-482D-8F15-F43435D34B23}" srcOrd="0" destOrd="0" presId="urn:microsoft.com/office/officeart/2005/8/layout/list1"/>
    <dgm:cxn modelId="{26C7A968-16AD-47CF-B57B-156C512AC8C2}" type="presOf" srcId="{17365DAD-1AAE-45D3-9D8C-D930C1B0E165}" destId="{119FDDDA-328B-4B31-8C03-E407CC28C71A}" srcOrd="1" destOrd="0" presId="urn:microsoft.com/office/officeart/2005/8/layout/list1"/>
    <dgm:cxn modelId="{D9EA4899-3E87-494C-9DAB-890FCC81AFDC}" type="presOf" srcId="{17365DAD-1AAE-45D3-9D8C-D930C1B0E165}" destId="{8554F735-142A-4F39-A65F-495AA7C4C7C4}" srcOrd="0" destOrd="0" presId="urn:microsoft.com/office/officeart/2005/8/layout/list1"/>
    <dgm:cxn modelId="{2D190DCB-10D8-4F10-814B-157E5D886E1B}" type="presOf" srcId="{7AE1CBF7-0EB5-4958-B2F0-98FF433B88D0}" destId="{22F27014-2A3E-46CF-AE3F-7A41E7B34966}" srcOrd="0"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A6690FA5-9E62-4FAF-BD0A-5ED6CCABDBA5}" type="presOf" srcId="{1C45C059-8117-4FE9-BE9F-EA78D44C5735}" destId="{5FAD4029-6631-408A-A224-7845E7EA1F39}" srcOrd="1"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9D1DABD3-6D2D-49B6-B9FE-153FF5EBE538}" srcId="{76CD096A-1850-4034-B3BE-C54E1E3D67C2}" destId="{1C45C059-8117-4FE9-BE9F-EA78D44C5735}" srcOrd="1" destOrd="0" parTransId="{485D4B0B-8E60-4200-8F69-8B20940A617D}" sibTransId="{FAF85504-D9A3-4753-95E4-E732F2258A38}"/>
    <dgm:cxn modelId="{DDD2CF3E-9D0E-41DA-B7DD-50AD7AC96855}" type="presOf" srcId="{1C45C059-8117-4FE9-BE9F-EA78D44C5735}" destId="{22CF1DEF-BD6F-4ECF-9743-7498CC9E9822}" srcOrd="0"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9056B129-D270-4595-A2BD-A21CEF377203}" type="presOf" srcId="{18D678FC-CD22-43E4-A546-72C2F07F9267}" destId="{194233D7-AD2D-49E4-85F3-E52BC88DDA4E}" srcOrd="1" destOrd="0" presId="urn:microsoft.com/office/officeart/2005/8/layout/list1"/>
    <dgm:cxn modelId="{621150D1-6B48-448E-B854-4939B3542994}" type="presOf" srcId="{0638FFE9-BC2A-4365-B850-B06E81674028}" destId="{35B6308C-27B8-45FA-90CB-FE2E48A3D241}" srcOrd="1" destOrd="0" presId="urn:microsoft.com/office/officeart/2005/8/layout/list1"/>
    <dgm:cxn modelId="{C0D51297-CD56-476E-9F0A-5F43BE7B897B}" type="presOf" srcId="{18D678FC-CD22-43E4-A546-72C2F07F9267}" destId="{ACA4E184-9013-44E8-A846-EEEF6CCE63A8}" srcOrd="0" destOrd="0" presId="urn:microsoft.com/office/officeart/2005/8/layout/list1"/>
    <dgm:cxn modelId="{EC2B0274-6CEF-411E-B053-E8A830761C8F}" type="presParOf" srcId="{FDDF3394-9934-44F6-A79A-1DD823C988F9}" destId="{019AFB21-E085-4059-A934-E067DD4DAC1A}" srcOrd="0" destOrd="0" presId="urn:microsoft.com/office/officeart/2005/8/layout/list1"/>
    <dgm:cxn modelId="{90DD68FC-8A72-437E-A9EC-9936DAD8C744}" type="presParOf" srcId="{019AFB21-E085-4059-A934-E067DD4DAC1A}" destId="{F5CBDABF-7DAA-4467-AE8F-DF61DDEC1880}" srcOrd="0" destOrd="0" presId="urn:microsoft.com/office/officeart/2005/8/layout/list1"/>
    <dgm:cxn modelId="{E582939D-2C35-4ECE-ACB9-EC80C9B1A684}" type="presParOf" srcId="{019AFB21-E085-4059-A934-E067DD4DAC1A}" destId="{3A746979-E9FB-4712-AC21-ED558594C067}" srcOrd="1" destOrd="0" presId="urn:microsoft.com/office/officeart/2005/8/layout/list1"/>
    <dgm:cxn modelId="{68CB107B-A7D9-40FD-84DC-417408E413B5}" type="presParOf" srcId="{FDDF3394-9934-44F6-A79A-1DD823C988F9}" destId="{B5B9E088-B881-4DBC-85D6-1537B87BB6CE}" srcOrd="1" destOrd="0" presId="urn:microsoft.com/office/officeart/2005/8/layout/list1"/>
    <dgm:cxn modelId="{6065FFBF-B8C6-417E-A05E-2868302ECB70}" type="presParOf" srcId="{FDDF3394-9934-44F6-A79A-1DD823C988F9}" destId="{CA8375C8-0C8E-4AAC-BB77-E8554B9ECE8C}" srcOrd="2" destOrd="0" presId="urn:microsoft.com/office/officeart/2005/8/layout/list1"/>
    <dgm:cxn modelId="{470CC284-13AB-4B2D-9CB8-6E941EF51663}" type="presParOf" srcId="{FDDF3394-9934-44F6-A79A-1DD823C988F9}" destId="{8DEB0E39-7FDD-45D3-9DA0-EE51B3AA3DA6}" srcOrd="3" destOrd="0" presId="urn:microsoft.com/office/officeart/2005/8/layout/list1"/>
    <dgm:cxn modelId="{E5E4F1FB-A14F-428D-931F-155D08537038}" type="presParOf" srcId="{FDDF3394-9934-44F6-A79A-1DD823C988F9}" destId="{2A4C7834-5605-4CCD-86F3-2654AE433539}" srcOrd="4" destOrd="0" presId="urn:microsoft.com/office/officeart/2005/8/layout/list1"/>
    <dgm:cxn modelId="{4495EBFC-B889-40A1-B23D-6F530CFA2A74}" type="presParOf" srcId="{2A4C7834-5605-4CCD-86F3-2654AE433539}" destId="{22CF1DEF-BD6F-4ECF-9743-7498CC9E9822}" srcOrd="0" destOrd="0" presId="urn:microsoft.com/office/officeart/2005/8/layout/list1"/>
    <dgm:cxn modelId="{87E20D3A-9E42-47D9-AF84-4E86291768F0}" type="presParOf" srcId="{2A4C7834-5605-4CCD-86F3-2654AE433539}" destId="{5FAD4029-6631-408A-A224-7845E7EA1F39}" srcOrd="1" destOrd="0" presId="urn:microsoft.com/office/officeart/2005/8/layout/list1"/>
    <dgm:cxn modelId="{43989847-65D8-4B29-A525-0AA848DBA1A8}" type="presParOf" srcId="{FDDF3394-9934-44F6-A79A-1DD823C988F9}" destId="{C523694A-7521-4947-9D66-8ACC1EAB7170}" srcOrd="5" destOrd="0" presId="urn:microsoft.com/office/officeart/2005/8/layout/list1"/>
    <dgm:cxn modelId="{079609F5-8904-4161-9C7C-F10DF5422BAD}" type="presParOf" srcId="{FDDF3394-9934-44F6-A79A-1DD823C988F9}" destId="{24247EE9-97CF-472C-8B16-4EA803B5AE59}" srcOrd="6" destOrd="0" presId="urn:microsoft.com/office/officeart/2005/8/layout/list1"/>
    <dgm:cxn modelId="{196A37F9-E33D-46B6-B549-D9E27B76D11A}" type="presParOf" srcId="{FDDF3394-9934-44F6-A79A-1DD823C988F9}" destId="{CDF47DDC-0CFA-4020-801B-359677188F69}" srcOrd="7" destOrd="0" presId="urn:microsoft.com/office/officeart/2005/8/layout/list1"/>
    <dgm:cxn modelId="{C6D69965-217E-48F1-9D70-B52EE6BDEA36}" type="presParOf" srcId="{FDDF3394-9934-44F6-A79A-1DD823C988F9}" destId="{365D8BB4-7F55-4068-858A-A9F13A957104}" srcOrd="8" destOrd="0" presId="urn:microsoft.com/office/officeart/2005/8/layout/list1"/>
    <dgm:cxn modelId="{C0CF2110-AEA4-49EB-B9DB-2F475850C811}" type="presParOf" srcId="{365D8BB4-7F55-4068-858A-A9F13A957104}" destId="{4ABE6452-715E-482D-8F15-F43435D34B23}" srcOrd="0" destOrd="0" presId="urn:microsoft.com/office/officeart/2005/8/layout/list1"/>
    <dgm:cxn modelId="{9488EFBC-639A-4EF1-8831-C5F3A7CF50FE}" type="presParOf" srcId="{365D8BB4-7F55-4068-858A-A9F13A957104}" destId="{25A36475-D647-47A1-B8DE-7F4C2E4E4B78}" srcOrd="1" destOrd="0" presId="urn:microsoft.com/office/officeart/2005/8/layout/list1"/>
    <dgm:cxn modelId="{D33D16E7-8BC4-44D2-A150-170C98D0103E}" type="presParOf" srcId="{FDDF3394-9934-44F6-A79A-1DD823C988F9}" destId="{AA6537BB-A412-4EAD-BD05-AB5A98E69B8E}" srcOrd="9" destOrd="0" presId="urn:microsoft.com/office/officeart/2005/8/layout/list1"/>
    <dgm:cxn modelId="{39278B64-89F4-4880-BCF6-ACD019164C92}" type="presParOf" srcId="{FDDF3394-9934-44F6-A79A-1DD823C988F9}" destId="{5CAABA14-B57D-49D8-8ACB-CFAD8C2CF203}" srcOrd="10" destOrd="0" presId="urn:microsoft.com/office/officeart/2005/8/layout/list1"/>
    <dgm:cxn modelId="{A95BB75B-22B4-4FF7-9211-C00D20DD6113}" type="presParOf" srcId="{FDDF3394-9934-44F6-A79A-1DD823C988F9}" destId="{8354727D-F543-4147-8B33-6EFF7E25A567}" srcOrd="11" destOrd="0" presId="urn:microsoft.com/office/officeart/2005/8/layout/list1"/>
    <dgm:cxn modelId="{994A3B62-9850-4829-B6FE-85FC23D516C9}" type="presParOf" srcId="{FDDF3394-9934-44F6-A79A-1DD823C988F9}" destId="{33F87F4E-8AB5-4D97-90EF-13EDE15EC8AB}" srcOrd="12" destOrd="0" presId="urn:microsoft.com/office/officeart/2005/8/layout/list1"/>
    <dgm:cxn modelId="{1D2D849E-6AE7-4A51-B435-D508888BCEF1}" type="presParOf" srcId="{33F87F4E-8AB5-4D97-90EF-13EDE15EC8AB}" destId="{1C3F00A5-DE6B-4F60-9A94-97E500FB347B}" srcOrd="0" destOrd="0" presId="urn:microsoft.com/office/officeart/2005/8/layout/list1"/>
    <dgm:cxn modelId="{F5609D59-11E9-4144-8D7B-3D6CFD0DDDA8}" type="presParOf" srcId="{33F87F4E-8AB5-4D97-90EF-13EDE15EC8AB}" destId="{C87AA9E5-0EF6-44D5-B78B-8DF62B0581C6}" srcOrd="1" destOrd="0" presId="urn:microsoft.com/office/officeart/2005/8/layout/list1"/>
    <dgm:cxn modelId="{33CE9E05-2919-45FB-91CB-7F090EFA522D}" type="presParOf" srcId="{FDDF3394-9934-44F6-A79A-1DD823C988F9}" destId="{478B6567-7938-4D65-8D88-113225D1479B}" srcOrd="13" destOrd="0" presId="urn:microsoft.com/office/officeart/2005/8/layout/list1"/>
    <dgm:cxn modelId="{613555F1-6953-43A8-B511-139C40D5D15B}" type="presParOf" srcId="{FDDF3394-9934-44F6-A79A-1DD823C988F9}" destId="{D1510A63-CC04-41A6-8D80-C60F4688ACB9}" srcOrd="14" destOrd="0" presId="urn:microsoft.com/office/officeart/2005/8/layout/list1"/>
    <dgm:cxn modelId="{4D1330FF-7AFE-4D51-BC0B-FE7F9E60A74E}" type="presParOf" srcId="{FDDF3394-9934-44F6-A79A-1DD823C988F9}" destId="{0B1F37BE-FBF4-454B-BF70-47DC8B0B5638}" srcOrd="15" destOrd="0" presId="urn:microsoft.com/office/officeart/2005/8/layout/list1"/>
    <dgm:cxn modelId="{0CCC4A34-0693-42BF-810E-4C74B251E3FA}" type="presParOf" srcId="{FDDF3394-9934-44F6-A79A-1DD823C988F9}" destId="{392B170D-8ABB-4F46-A4F4-D705DAE00D4E}" srcOrd="16" destOrd="0" presId="urn:microsoft.com/office/officeart/2005/8/layout/list1"/>
    <dgm:cxn modelId="{852905A6-2E07-46A5-913C-900EEBBDB065}" type="presParOf" srcId="{392B170D-8ABB-4F46-A4F4-D705DAE00D4E}" destId="{ACA4E184-9013-44E8-A846-EEEF6CCE63A8}" srcOrd="0" destOrd="0" presId="urn:microsoft.com/office/officeart/2005/8/layout/list1"/>
    <dgm:cxn modelId="{D3ACF35B-A05E-4DA0-9D5C-5AAF9B85DFE0}" type="presParOf" srcId="{392B170D-8ABB-4F46-A4F4-D705DAE00D4E}" destId="{194233D7-AD2D-49E4-85F3-E52BC88DDA4E}" srcOrd="1" destOrd="0" presId="urn:microsoft.com/office/officeart/2005/8/layout/list1"/>
    <dgm:cxn modelId="{D185B609-707C-4E71-A145-C8F0D4B0ACFB}" type="presParOf" srcId="{FDDF3394-9934-44F6-A79A-1DD823C988F9}" destId="{6D2588F3-F3EA-4632-9969-9C85214CCD40}" srcOrd="17" destOrd="0" presId="urn:microsoft.com/office/officeart/2005/8/layout/list1"/>
    <dgm:cxn modelId="{E711C0E6-6B5C-466F-99F5-852FBEF65FE3}" type="presParOf" srcId="{FDDF3394-9934-44F6-A79A-1DD823C988F9}" destId="{E22504F5-E5FA-4125-8A32-374D729CA4AC}" srcOrd="18" destOrd="0" presId="urn:microsoft.com/office/officeart/2005/8/layout/list1"/>
    <dgm:cxn modelId="{0230BF9F-1351-4241-992F-F5D4FAEF0448}" type="presParOf" srcId="{FDDF3394-9934-44F6-A79A-1DD823C988F9}" destId="{F648CF32-6D2A-4691-9180-81B995A906C1}" srcOrd="19" destOrd="0" presId="urn:microsoft.com/office/officeart/2005/8/layout/list1"/>
    <dgm:cxn modelId="{FAFA8888-8CC3-463E-AD6C-5B93D0F7BFC2}" type="presParOf" srcId="{FDDF3394-9934-44F6-A79A-1DD823C988F9}" destId="{EFDB2143-6CC4-403F-9C3E-332CF7BBBC53}" srcOrd="20" destOrd="0" presId="urn:microsoft.com/office/officeart/2005/8/layout/list1"/>
    <dgm:cxn modelId="{ED66E8AB-90EC-4E14-8226-470C13DBBE1B}" type="presParOf" srcId="{EFDB2143-6CC4-403F-9C3E-332CF7BBBC53}" destId="{C9C7A494-DAB8-4001-952E-0D94BD5F0F18}" srcOrd="0" destOrd="0" presId="urn:microsoft.com/office/officeart/2005/8/layout/list1"/>
    <dgm:cxn modelId="{7C532746-F72A-4305-9DD7-59B57608BD67}" type="presParOf" srcId="{EFDB2143-6CC4-403F-9C3E-332CF7BBBC53}" destId="{35B6308C-27B8-45FA-90CB-FE2E48A3D241}" srcOrd="1" destOrd="0" presId="urn:microsoft.com/office/officeart/2005/8/layout/list1"/>
    <dgm:cxn modelId="{245EE83E-8451-422B-83EB-2BD321306437}" type="presParOf" srcId="{FDDF3394-9934-44F6-A79A-1DD823C988F9}" destId="{F8C8B610-E125-4A61-AE01-DF4EC7B26B07}" srcOrd="21" destOrd="0" presId="urn:microsoft.com/office/officeart/2005/8/layout/list1"/>
    <dgm:cxn modelId="{9AEAF3EF-E1B5-44C6-A3A4-2FBE7808E496}" type="presParOf" srcId="{FDDF3394-9934-44F6-A79A-1DD823C988F9}" destId="{473E203A-B04A-4862-BA76-7147E8E79362}" srcOrd="22" destOrd="0" presId="urn:microsoft.com/office/officeart/2005/8/layout/list1"/>
    <dgm:cxn modelId="{EE3B5492-9C03-4153-8595-C245C4DEF6E3}" type="presParOf" srcId="{FDDF3394-9934-44F6-A79A-1DD823C988F9}" destId="{BC3E2183-B6C2-47C7-9CBC-A06BD64C7126}" srcOrd="23" destOrd="0" presId="urn:microsoft.com/office/officeart/2005/8/layout/list1"/>
    <dgm:cxn modelId="{DD0AC3C3-1EBD-45EB-B16B-3A5B470BBEC1}" type="presParOf" srcId="{FDDF3394-9934-44F6-A79A-1DD823C988F9}" destId="{11818BEC-2CEC-45F3-BBA8-E018C2C08DF2}" srcOrd="24" destOrd="0" presId="urn:microsoft.com/office/officeart/2005/8/layout/list1"/>
    <dgm:cxn modelId="{AB363C99-E31C-4495-BFA3-CCADC6E5D36F}" type="presParOf" srcId="{11818BEC-2CEC-45F3-BBA8-E018C2C08DF2}" destId="{22F27014-2A3E-46CF-AE3F-7A41E7B34966}" srcOrd="0" destOrd="0" presId="urn:microsoft.com/office/officeart/2005/8/layout/list1"/>
    <dgm:cxn modelId="{1FE6FB98-EAD4-47EC-809F-6642F9A7375E}" type="presParOf" srcId="{11818BEC-2CEC-45F3-BBA8-E018C2C08DF2}" destId="{CBBB047D-E160-4685-B237-47A9D6007417}" srcOrd="1" destOrd="0" presId="urn:microsoft.com/office/officeart/2005/8/layout/list1"/>
    <dgm:cxn modelId="{A36CABA4-93B5-405B-899A-16BDCC92D47C}" type="presParOf" srcId="{FDDF3394-9934-44F6-A79A-1DD823C988F9}" destId="{29731FBA-0048-40E8-8080-FD37689E5E5D}" srcOrd="25" destOrd="0" presId="urn:microsoft.com/office/officeart/2005/8/layout/list1"/>
    <dgm:cxn modelId="{9D8A5C19-56FF-471B-80F4-9C818D510A09}" type="presParOf" srcId="{FDDF3394-9934-44F6-A79A-1DD823C988F9}" destId="{7B81B341-B3B5-4B1E-8DCF-F4019B230535}" srcOrd="26" destOrd="0" presId="urn:microsoft.com/office/officeart/2005/8/layout/list1"/>
    <dgm:cxn modelId="{63D861F1-15C6-4D6E-BA5D-B1BF2480E29B}" type="presParOf" srcId="{FDDF3394-9934-44F6-A79A-1DD823C988F9}" destId="{015526B7-07E0-4C9D-88CE-5966AE08AA66}" srcOrd="27" destOrd="0" presId="urn:microsoft.com/office/officeart/2005/8/layout/list1"/>
    <dgm:cxn modelId="{94157A09-FD27-40BF-A6F5-ABC78E53BBDD}" type="presParOf" srcId="{FDDF3394-9934-44F6-A79A-1DD823C988F9}" destId="{2C6142B9-39E8-41DE-AAC1-BA6ED93764EA}" srcOrd="28" destOrd="0" presId="urn:microsoft.com/office/officeart/2005/8/layout/list1"/>
    <dgm:cxn modelId="{05F88C10-0806-4577-92A9-E967AC4AED72}" type="presParOf" srcId="{2C6142B9-39E8-41DE-AAC1-BA6ED93764EA}" destId="{8554F735-142A-4F39-A65F-495AA7C4C7C4}" srcOrd="0" destOrd="0" presId="urn:microsoft.com/office/officeart/2005/8/layout/list1"/>
    <dgm:cxn modelId="{2EEDA265-21D8-4B3B-9295-81E61C135F8B}" type="presParOf" srcId="{2C6142B9-39E8-41DE-AAC1-BA6ED93764EA}" destId="{119FDDDA-328B-4B31-8C03-E407CC28C71A}" srcOrd="1" destOrd="0" presId="urn:microsoft.com/office/officeart/2005/8/layout/list1"/>
    <dgm:cxn modelId="{FCE703D1-AD44-48C4-8741-32A501A5EF31}" type="presParOf" srcId="{FDDF3394-9934-44F6-A79A-1DD823C988F9}" destId="{3387B637-0AED-4B98-B57B-E6BA789AF9CD}" srcOrd="29" destOrd="0" presId="urn:microsoft.com/office/officeart/2005/8/layout/list1"/>
    <dgm:cxn modelId="{4AC098B4-D063-445F-87E9-E7DCB0169596}" type="presParOf" srcId="{FDDF3394-9934-44F6-A79A-1DD823C988F9}" destId="{5EDAFBA8-3A7A-4471-B65E-7C0736037A9B}" srcOrd="30" destOrd="0" presId="urn:microsoft.com/office/officeart/2005/8/layout/list1"/>
    <dgm:cxn modelId="{41EB00B1-E435-4F02-8AF4-29FE7C6628E4}" type="presParOf" srcId="{FDDF3394-9934-44F6-A79A-1DD823C988F9}" destId="{5D860985-19EA-4417-BA03-3099AAD37223}" srcOrd="31" destOrd="0" presId="urn:microsoft.com/office/officeart/2005/8/layout/list1"/>
    <dgm:cxn modelId="{E63A84E6-3F5C-4C4C-AECA-214146FFEC1F}" type="presParOf" srcId="{FDDF3394-9934-44F6-A79A-1DD823C988F9}" destId="{303A00F8-40D5-4ADF-A6E0-A2B22D3BD9F1}" srcOrd="32" destOrd="0" presId="urn:microsoft.com/office/officeart/2005/8/layout/list1"/>
    <dgm:cxn modelId="{D1E7075D-947F-4A66-9F6E-9F93A0612454}" type="presParOf" srcId="{303A00F8-40D5-4ADF-A6E0-A2B22D3BD9F1}" destId="{A19E1260-B81E-49FE-8FC2-412A3935C15A}" srcOrd="0" destOrd="0" presId="urn:microsoft.com/office/officeart/2005/8/layout/list1"/>
    <dgm:cxn modelId="{0E9334BC-09A9-4AAA-8C01-16BAB4DA8F40}" type="presParOf" srcId="{303A00F8-40D5-4ADF-A6E0-A2B22D3BD9F1}" destId="{15B72E4C-98D2-4735-9258-B10F400969BE}" srcOrd="1" destOrd="0" presId="urn:microsoft.com/office/officeart/2005/8/layout/list1"/>
    <dgm:cxn modelId="{0358FB97-1A5A-4F4D-92BE-B5037C230F90}" type="presParOf" srcId="{FDDF3394-9934-44F6-A79A-1DD823C988F9}" destId="{68F17F99-D22C-46AD-9FB8-85C8834CB6FB}" srcOrd="33" destOrd="0" presId="urn:microsoft.com/office/officeart/2005/8/layout/list1"/>
    <dgm:cxn modelId="{8D7690A6-4956-4CFA-A07E-0082F24C804E}"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chemeClr val="accent1"/>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a:solidFill>
          <a:schemeClr val="accent1"/>
        </a:solidFill>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a:solidFill>
          <a:srgbClr val="C00000"/>
        </a:solidFill>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dgm:t>
        <a:bodyPr/>
        <a:lstStyle/>
        <a:p>
          <a:r>
            <a:rPr lang="es-CL" sz="1600" b="1" smtClean="0">
              <a:solidFill>
                <a:schemeClr val="bg1"/>
              </a:solidFill>
            </a:rPr>
            <a:t>Basado en Prototipos</a:t>
          </a:r>
          <a:endParaRPr lang="es-CL" sz="1600" b="1" dirty="0" smtClean="0">
            <a:solidFill>
              <a:schemeClr val="bg1"/>
            </a:solidFill>
          </a:endParaRP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DE1FC8EA-7D7F-466A-88FE-B03EB784AF78}" type="presOf" srcId="{FC5EB29D-7AED-4D1F-8625-396242E32FBB}" destId="{C87AA9E5-0EF6-44D5-B78B-8DF62B0581C6}" srcOrd="1"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483D258D-A4FF-4EC2-B220-FC9F84C28E7B}" type="presOf" srcId="{0F2EF822-0560-421A-AC27-5F281DCE7A41}" destId="{4ABE6452-715E-482D-8F15-F43435D34B23}" srcOrd="0" destOrd="0" presId="urn:microsoft.com/office/officeart/2005/8/layout/list1"/>
    <dgm:cxn modelId="{B6EE3D47-F323-4A18-A3AB-2A8EE1015EA5}" type="presOf" srcId="{58980F67-80B5-4BB1-8993-150D7F5EBC14}" destId="{3A746979-E9FB-4712-AC21-ED558594C067}" srcOrd="1" destOrd="0" presId="urn:microsoft.com/office/officeart/2005/8/layout/list1"/>
    <dgm:cxn modelId="{86D0CE75-0C3E-4829-80A1-9BDA0D03FAFA}" type="presOf" srcId="{36625B9D-6693-4D7C-9AFB-A7145706981B}" destId="{A19E1260-B81E-49FE-8FC2-412A3935C15A}" srcOrd="0" destOrd="0" presId="urn:microsoft.com/office/officeart/2005/8/layout/list1"/>
    <dgm:cxn modelId="{AFEB1EED-1E5C-49E4-B9F4-D62FD769DB2E}" type="presOf" srcId="{7AE1CBF7-0EB5-4958-B2F0-98FF433B88D0}" destId="{22F27014-2A3E-46CF-AE3F-7A41E7B34966}" srcOrd="0"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C3B80F4A-90B0-47BF-93C2-9C12575AA3FB}" srcId="{76CD096A-1850-4034-B3BE-C54E1E3D67C2}" destId="{58980F67-80B5-4BB1-8993-150D7F5EBC14}" srcOrd="0" destOrd="0" parTransId="{953033CD-C144-4641-9F61-2A1FE9E68A29}" sibTransId="{D941F35F-8E9D-457A-A5C7-EBA87DA3E758}"/>
    <dgm:cxn modelId="{21802560-2E7A-4B4B-BA81-3E158877C455}" type="presOf" srcId="{1C45C059-8117-4FE9-BE9F-EA78D44C5735}" destId="{5FAD4029-6631-408A-A224-7845E7EA1F39}" srcOrd="1" destOrd="0" presId="urn:microsoft.com/office/officeart/2005/8/layout/list1"/>
    <dgm:cxn modelId="{9FF8CBAF-7763-4006-A0D2-32C0C61918AD}" type="presOf" srcId="{58980F67-80B5-4BB1-8993-150D7F5EBC14}" destId="{F5CBDABF-7DAA-4467-AE8F-DF61DDEC1880}" srcOrd="0" destOrd="0" presId="urn:microsoft.com/office/officeart/2005/8/layout/list1"/>
    <dgm:cxn modelId="{76E2335D-6F21-412C-A420-C477A448560F}" type="presOf" srcId="{76CD096A-1850-4034-B3BE-C54E1E3D67C2}" destId="{FDDF3394-9934-44F6-A79A-1DD823C988F9}" srcOrd="0" destOrd="0" presId="urn:microsoft.com/office/officeart/2005/8/layout/list1"/>
    <dgm:cxn modelId="{17FD75CD-B182-4B8B-9958-8216A6E1C72C}" type="presOf" srcId="{36625B9D-6693-4D7C-9AFB-A7145706981B}" destId="{15B72E4C-98D2-4735-9258-B10F400969BE}" srcOrd="1"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C1E5CCA7-8B58-46FD-AFDA-5CB92D1B671C}" type="presOf" srcId="{0638FFE9-BC2A-4365-B850-B06E81674028}" destId="{C9C7A494-DAB8-4001-952E-0D94BD5F0F18}" srcOrd="0" destOrd="0" presId="urn:microsoft.com/office/officeart/2005/8/layout/list1"/>
    <dgm:cxn modelId="{E83A6C9A-70DA-4D1F-B0DF-2845F705A9CF}" type="presOf" srcId="{0F2EF822-0560-421A-AC27-5F281DCE7A41}" destId="{25A36475-D647-47A1-B8DE-7F4C2E4E4B78}" srcOrd="1" destOrd="0" presId="urn:microsoft.com/office/officeart/2005/8/layout/list1"/>
    <dgm:cxn modelId="{5C8E4322-C01D-4167-9895-E2FC6997BA07}" type="presOf" srcId="{0638FFE9-BC2A-4365-B850-B06E81674028}" destId="{35B6308C-27B8-45FA-90CB-FE2E48A3D241}" srcOrd="1" destOrd="0" presId="urn:microsoft.com/office/officeart/2005/8/layout/list1"/>
    <dgm:cxn modelId="{3E8084D1-C7AE-4367-8C7E-3ECAA78323AC}" type="presOf" srcId="{FC5EB29D-7AED-4D1F-8625-396242E32FBB}" destId="{1C3F00A5-DE6B-4F60-9A94-97E500FB347B}" srcOrd="0" destOrd="0" presId="urn:microsoft.com/office/officeart/2005/8/layout/list1"/>
    <dgm:cxn modelId="{01C1F865-D976-485B-B584-012532C89FA5}" type="presOf" srcId="{7AE1CBF7-0EB5-4958-B2F0-98FF433B88D0}" destId="{CBBB047D-E160-4685-B237-47A9D6007417}" srcOrd="1"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EC51D17F-55F3-4286-9536-82B388BC036E}" type="presOf" srcId="{17365DAD-1AAE-45D3-9D8C-D930C1B0E165}" destId="{8554F735-142A-4F39-A65F-495AA7C4C7C4}" srcOrd="0" destOrd="0" presId="urn:microsoft.com/office/officeart/2005/8/layout/list1"/>
    <dgm:cxn modelId="{AC6C7677-9F84-4C6A-84DA-F6C846A0DA72}" type="presOf" srcId="{18D678FC-CD22-43E4-A546-72C2F07F9267}" destId="{194233D7-AD2D-49E4-85F3-E52BC88DDA4E}" srcOrd="1"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0B326BCB-6D7E-4FDB-8EB4-504A2D146853}" srcId="{76CD096A-1850-4034-B3BE-C54E1E3D67C2}" destId="{0F2EF822-0560-421A-AC27-5F281DCE7A41}" srcOrd="2" destOrd="0" parTransId="{798E344E-FE85-4EF5-A878-8A06E5E5B0FC}" sibTransId="{CAFE7289-7988-4A7D-BAA1-88390A5903AC}"/>
    <dgm:cxn modelId="{4E25C525-32C3-43E1-BA68-B449A1CBB0A8}" type="presOf" srcId="{17365DAD-1AAE-45D3-9D8C-D930C1B0E165}" destId="{119FDDDA-328B-4B31-8C03-E407CC28C71A}" srcOrd="1" destOrd="0" presId="urn:microsoft.com/office/officeart/2005/8/layout/list1"/>
    <dgm:cxn modelId="{9D1DABD3-6D2D-49B6-B9FE-153FF5EBE538}" srcId="{76CD096A-1850-4034-B3BE-C54E1E3D67C2}" destId="{1C45C059-8117-4FE9-BE9F-EA78D44C5735}" srcOrd="1" destOrd="0" parTransId="{485D4B0B-8E60-4200-8F69-8B20940A617D}" sibTransId="{FAF85504-D9A3-4753-95E4-E732F2258A38}"/>
    <dgm:cxn modelId="{4CC43B11-598A-4DA0-B0DE-1B1B938B5E6C}" srcId="{76CD096A-1850-4034-B3BE-C54E1E3D67C2}" destId="{0638FFE9-BC2A-4365-B850-B06E81674028}" srcOrd="5" destOrd="0" parTransId="{C8A5E351-2185-4088-AA06-F18A02C623F5}" sibTransId="{5B82FB9D-31F2-4890-B5E4-E91DB7486551}"/>
    <dgm:cxn modelId="{5A38E97E-1F36-4BB2-9973-03528489CD9B}" type="presOf" srcId="{18D678FC-CD22-43E4-A546-72C2F07F9267}" destId="{ACA4E184-9013-44E8-A846-EEEF6CCE63A8}" srcOrd="0" destOrd="0" presId="urn:microsoft.com/office/officeart/2005/8/layout/list1"/>
    <dgm:cxn modelId="{9FBC61E8-FCB3-4FCD-A20E-B74538A54E26}" type="presOf" srcId="{1C45C059-8117-4FE9-BE9F-EA78D44C5735}" destId="{22CF1DEF-BD6F-4ECF-9743-7498CC9E9822}" srcOrd="0" destOrd="0" presId="urn:microsoft.com/office/officeart/2005/8/layout/list1"/>
    <dgm:cxn modelId="{C3E5418D-39B5-40BD-9890-85B303F9DA94}" type="presParOf" srcId="{FDDF3394-9934-44F6-A79A-1DD823C988F9}" destId="{019AFB21-E085-4059-A934-E067DD4DAC1A}" srcOrd="0" destOrd="0" presId="urn:microsoft.com/office/officeart/2005/8/layout/list1"/>
    <dgm:cxn modelId="{3B31948D-057F-447D-AB48-B551B3695212}" type="presParOf" srcId="{019AFB21-E085-4059-A934-E067DD4DAC1A}" destId="{F5CBDABF-7DAA-4467-AE8F-DF61DDEC1880}" srcOrd="0" destOrd="0" presId="urn:microsoft.com/office/officeart/2005/8/layout/list1"/>
    <dgm:cxn modelId="{1EF93F86-180F-4E02-B8DA-2B5F341310D3}" type="presParOf" srcId="{019AFB21-E085-4059-A934-E067DD4DAC1A}" destId="{3A746979-E9FB-4712-AC21-ED558594C067}" srcOrd="1" destOrd="0" presId="urn:microsoft.com/office/officeart/2005/8/layout/list1"/>
    <dgm:cxn modelId="{6C5F42E0-3256-476C-92A2-A544C35F36EE}" type="presParOf" srcId="{FDDF3394-9934-44F6-A79A-1DD823C988F9}" destId="{B5B9E088-B881-4DBC-85D6-1537B87BB6CE}" srcOrd="1" destOrd="0" presId="urn:microsoft.com/office/officeart/2005/8/layout/list1"/>
    <dgm:cxn modelId="{BEDA141C-87B9-4F5E-9E48-8E584F562A92}" type="presParOf" srcId="{FDDF3394-9934-44F6-A79A-1DD823C988F9}" destId="{CA8375C8-0C8E-4AAC-BB77-E8554B9ECE8C}" srcOrd="2" destOrd="0" presId="urn:microsoft.com/office/officeart/2005/8/layout/list1"/>
    <dgm:cxn modelId="{72E37981-1A86-4C13-905D-4BFD4D7A48D3}" type="presParOf" srcId="{FDDF3394-9934-44F6-A79A-1DD823C988F9}" destId="{8DEB0E39-7FDD-45D3-9DA0-EE51B3AA3DA6}" srcOrd="3" destOrd="0" presId="urn:microsoft.com/office/officeart/2005/8/layout/list1"/>
    <dgm:cxn modelId="{F34DA46F-5A2A-45EF-B3E4-1CC37BF7C20F}" type="presParOf" srcId="{FDDF3394-9934-44F6-A79A-1DD823C988F9}" destId="{2A4C7834-5605-4CCD-86F3-2654AE433539}" srcOrd="4" destOrd="0" presId="urn:microsoft.com/office/officeart/2005/8/layout/list1"/>
    <dgm:cxn modelId="{99E6EB51-20D6-460A-83E3-70354DFC7261}" type="presParOf" srcId="{2A4C7834-5605-4CCD-86F3-2654AE433539}" destId="{22CF1DEF-BD6F-4ECF-9743-7498CC9E9822}" srcOrd="0" destOrd="0" presId="urn:microsoft.com/office/officeart/2005/8/layout/list1"/>
    <dgm:cxn modelId="{0013F015-2BD9-47BE-9155-DBC7EA84B4E8}" type="presParOf" srcId="{2A4C7834-5605-4CCD-86F3-2654AE433539}" destId="{5FAD4029-6631-408A-A224-7845E7EA1F39}" srcOrd="1" destOrd="0" presId="urn:microsoft.com/office/officeart/2005/8/layout/list1"/>
    <dgm:cxn modelId="{35B987D7-7B41-4B6E-91F8-DF3C00F7ED68}" type="presParOf" srcId="{FDDF3394-9934-44F6-A79A-1DD823C988F9}" destId="{C523694A-7521-4947-9D66-8ACC1EAB7170}" srcOrd="5" destOrd="0" presId="urn:microsoft.com/office/officeart/2005/8/layout/list1"/>
    <dgm:cxn modelId="{822D35DB-F51A-421C-8E87-A657524CF12D}" type="presParOf" srcId="{FDDF3394-9934-44F6-A79A-1DD823C988F9}" destId="{24247EE9-97CF-472C-8B16-4EA803B5AE59}" srcOrd="6" destOrd="0" presId="urn:microsoft.com/office/officeart/2005/8/layout/list1"/>
    <dgm:cxn modelId="{8123D324-0F97-4329-9A2C-A9A4742E731C}" type="presParOf" srcId="{FDDF3394-9934-44F6-A79A-1DD823C988F9}" destId="{CDF47DDC-0CFA-4020-801B-359677188F69}" srcOrd="7" destOrd="0" presId="urn:microsoft.com/office/officeart/2005/8/layout/list1"/>
    <dgm:cxn modelId="{70BDB392-8899-4F80-87CB-EEA79E26B0A0}" type="presParOf" srcId="{FDDF3394-9934-44F6-A79A-1DD823C988F9}" destId="{365D8BB4-7F55-4068-858A-A9F13A957104}" srcOrd="8" destOrd="0" presId="urn:microsoft.com/office/officeart/2005/8/layout/list1"/>
    <dgm:cxn modelId="{FFEDA0C5-F609-4751-A508-C52C73022C5A}" type="presParOf" srcId="{365D8BB4-7F55-4068-858A-A9F13A957104}" destId="{4ABE6452-715E-482D-8F15-F43435D34B23}" srcOrd="0" destOrd="0" presId="urn:microsoft.com/office/officeart/2005/8/layout/list1"/>
    <dgm:cxn modelId="{A8512CE1-1AF6-4719-91C9-8D2079DEB127}" type="presParOf" srcId="{365D8BB4-7F55-4068-858A-A9F13A957104}" destId="{25A36475-D647-47A1-B8DE-7F4C2E4E4B78}" srcOrd="1" destOrd="0" presId="urn:microsoft.com/office/officeart/2005/8/layout/list1"/>
    <dgm:cxn modelId="{DBC71349-3273-4707-9CDB-5E5930123987}" type="presParOf" srcId="{FDDF3394-9934-44F6-A79A-1DD823C988F9}" destId="{AA6537BB-A412-4EAD-BD05-AB5A98E69B8E}" srcOrd="9" destOrd="0" presId="urn:microsoft.com/office/officeart/2005/8/layout/list1"/>
    <dgm:cxn modelId="{B28DC81A-BBD0-4CDE-878B-71EA355CF122}" type="presParOf" srcId="{FDDF3394-9934-44F6-A79A-1DD823C988F9}" destId="{5CAABA14-B57D-49D8-8ACB-CFAD8C2CF203}" srcOrd="10" destOrd="0" presId="urn:microsoft.com/office/officeart/2005/8/layout/list1"/>
    <dgm:cxn modelId="{F12E3B25-2E9A-4BE7-AA38-52B914742511}" type="presParOf" srcId="{FDDF3394-9934-44F6-A79A-1DD823C988F9}" destId="{8354727D-F543-4147-8B33-6EFF7E25A567}" srcOrd="11" destOrd="0" presId="urn:microsoft.com/office/officeart/2005/8/layout/list1"/>
    <dgm:cxn modelId="{ECACB28A-23CA-4CA4-A3EC-7B56F4AFE6B8}" type="presParOf" srcId="{FDDF3394-9934-44F6-A79A-1DD823C988F9}" destId="{33F87F4E-8AB5-4D97-90EF-13EDE15EC8AB}" srcOrd="12" destOrd="0" presId="urn:microsoft.com/office/officeart/2005/8/layout/list1"/>
    <dgm:cxn modelId="{A5A1AE3C-9E0E-4E7F-995C-C26B12C9D21E}" type="presParOf" srcId="{33F87F4E-8AB5-4D97-90EF-13EDE15EC8AB}" destId="{1C3F00A5-DE6B-4F60-9A94-97E500FB347B}" srcOrd="0" destOrd="0" presId="urn:microsoft.com/office/officeart/2005/8/layout/list1"/>
    <dgm:cxn modelId="{6777A29B-45DE-49CF-8DAF-9EFB858DC5DA}" type="presParOf" srcId="{33F87F4E-8AB5-4D97-90EF-13EDE15EC8AB}" destId="{C87AA9E5-0EF6-44D5-B78B-8DF62B0581C6}" srcOrd="1" destOrd="0" presId="urn:microsoft.com/office/officeart/2005/8/layout/list1"/>
    <dgm:cxn modelId="{AD5ECEC0-725C-43FE-A897-4A8C3DA52680}" type="presParOf" srcId="{FDDF3394-9934-44F6-A79A-1DD823C988F9}" destId="{478B6567-7938-4D65-8D88-113225D1479B}" srcOrd="13" destOrd="0" presId="urn:microsoft.com/office/officeart/2005/8/layout/list1"/>
    <dgm:cxn modelId="{970BB73C-53B9-4072-8A4D-BC794BC8E64E}" type="presParOf" srcId="{FDDF3394-9934-44F6-A79A-1DD823C988F9}" destId="{D1510A63-CC04-41A6-8D80-C60F4688ACB9}" srcOrd="14" destOrd="0" presId="urn:microsoft.com/office/officeart/2005/8/layout/list1"/>
    <dgm:cxn modelId="{934AABD5-334C-4E63-A004-392E12F41BF6}" type="presParOf" srcId="{FDDF3394-9934-44F6-A79A-1DD823C988F9}" destId="{0B1F37BE-FBF4-454B-BF70-47DC8B0B5638}" srcOrd="15" destOrd="0" presId="urn:microsoft.com/office/officeart/2005/8/layout/list1"/>
    <dgm:cxn modelId="{0E7C37A8-6E76-4D1D-8479-6409FC4BC832}" type="presParOf" srcId="{FDDF3394-9934-44F6-A79A-1DD823C988F9}" destId="{392B170D-8ABB-4F46-A4F4-D705DAE00D4E}" srcOrd="16" destOrd="0" presId="urn:microsoft.com/office/officeart/2005/8/layout/list1"/>
    <dgm:cxn modelId="{B6C51028-A1D6-4998-B6C6-C8356F58B108}" type="presParOf" srcId="{392B170D-8ABB-4F46-A4F4-D705DAE00D4E}" destId="{ACA4E184-9013-44E8-A846-EEEF6CCE63A8}" srcOrd="0" destOrd="0" presId="urn:microsoft.com/office/officeart/2005/8/layout/list1"/>
    <dgm:cxn modelId="{A116612F-4887-4BD6-8A6B-BDB0C7595FCC}" type="presParOf" srcId="{392B170D-8ABB-4F46-A4F4-D705DAE00D4E}" destId="{194233D7-AD2D-49E4-85F3-E52BC88DDA4E}" srcOrd="1" destOrd="0" presId="urn:microsoft.com/office/officeart/2005/8/layout/list1"/>
    <dgm:cxn modelId="{ADDDD13D-2389-4521-B504-D699E79AAE15}" type="presParOf" srcId="{FDDF3394-9934-44F6-A79A-1DD823C988F9}" destId="{6D2588F3-F3EA-4632-9969-9C85214CCD40}" srcOrd="17" destOrd="0" presId="urn:microsoft.com/office/officeart/2005/8/layout/list1"/>
    <dgm:cxn modelId="{4CBB0B25-731B-421F-A4AE-962189070DB5}" type="presParOf" srcId="{FDDF3394-9934-44F6-A79A-1DD823C988F9}" destId="{E22504F5-E5FA-4125-8A32-374D729CA4AC}" srcOrd="18" destOrd="0" presId="urn:microsoft.com/office/officeart/2005/8/layout/list1"/>
    <dgm:cxn modelId="{6C0D7DF2-2F02-47D8-8669-8326B09D7B17}" type="presParOf" srcId="{FDDF3394-9934-44F6-A79A-1DD823C988F9}" destId="{F648CF32-6D2A-4691-9180-81B995A906C1}" srcOrd="19" destOrd="0" presId="urn:microsoft.com/office/officeart/2005/8/layout/list1"/>
    <dgm:cxn modelId="{B3EEDB52-F4EC-442D-BB75-8AE2B5355D5C}" type="presParOf" srcId="{FDDF3394-9934-44F6-A79A-1DD823C988F9}" destId="{EFDB2143-6CC4-403F-9C3E-332CF7BBBC53}" srcOrd="20" destOrd="0" presId="urn:microsoft.com/office/officeart/2005/8/layout/list1"/>
    <dgm:cxn modelId="{2F30F896-619B-436B-BDF6-AE7436B2C73E}" type="presParOf" srcId="{EFDB2143-6CC4-403F-9C3E-332CF7BBBC53}" destId="{C9C7A494-DAB8-4001-952E-0D94BD5F0F18}" srcOrd="0" destOrd="0" presId="urn:microsoft.com/office/officeart/2005/8/layout/list1"/>
    <dgm:cxn modelId="{9F9C44DF-FE68-4091-B16A-544A91D044F6}" type="presParOf" srcId="{EFDB2143-6CC4-403F-9C3E-332CF7BBBC53}" destId="{35B6308C-27B8-45FA-90CB-FE2E48A3D241}" srcOrd="1" destOrd="0" presId="urn:microsoft.com/office/officeart/2005/8/layout/list1"/>
    <dgm:cxn modelId="{2A17A66D-909E-49B6-9766-AC792B2A1B0B}" type="presParOf" srcId="{FDDF3394-9934-44F6-A79A-1DD823C988F9}" destId="{F8C8B610-E125-4A61-AE01-DF4EC7B26B07}" srcOrd="21" destOrd="0" presId="urn:microsoft.com/office/officeart/2005/8/layout/list1"/>
    <dgm:cxn modelId="{0A4D979D-2432-4CEC-92FE-08A3CB8DA6EC}" type="presParOf" srcId="{FDDF3394-9934-44F6-A79A-1DD823C988F9}" destId="{473E203A-B04A-4862-BA76-7147E8E79362}" srcOrd="22" destOrd="0" presId="urn:microsoft.com/office/officeart/2005/8/layout/list1"/>
    <dgm:cxn modelId="{AE98A761-FF06-4C17-B54F-BB234C08D7BC}" type="presParOf" srcId="{FDDF3394-9934-44F6-A79A-1DD823C988F9}" destId="{BC3E2183-B6C2-47C7-9CBC-A06BD64C7126}" srcOrd="23" destOrd="0" presId="urn:microsoft.com/office/officeart/2005/8/layout/list1"/>
    <dgm:cxn modelId="{21BC8A51-6281-41AF-BEE8-87070922F152}" type="presParOf" srcId="{FDDF3394-9934-44F6-A79A-1DD823C988F9}" destId="{11818BEC-2CEC-45F3-BBA8-E018C2C08DF2}" srcOrd="24" destOrd="0" presId="urn:microsoft.com/office/officeart/2005/8/layout/list1"/>
    <dgm:cxn modelId="{74696467-711D-4996-B0B6-03F083FD8C7D}" type="presParOf" srcId="{11818BEC-2CEC-45F3-BBA8-E018C2C08DF2}" destId="{22F27014-2A3E-46CF-AE3F-7A41E7B34966}" srcOrd="0" destOrd="0" presId="urn:microsoft.com/office/officeart/2005/8/layout/list1"/>
    <dgm:cxn modelId="{2AABDC53-56BA-454B-A745-0CDAC1C3D3B0}" type="presParOf" srcId="{11818BEC-2CEC-45F3-BBA8-E018C2C08DF2}" destId="{CBBB047D-E160-4685-B237-47A9D6007417}" srcOrd="1" destOrd="0" presId="urn:microsoft.com/office/officeart/2005/8/layout/list1"/>
    <dgm:cxn modelId="{5B4113CB-9EF8-49CF-A4FC-26AA74DB5A45}" type="presParOf" srcId="{FDDF3394-9934-44F6-A79A-1DD823C988F9}" destId="{29731FBA-0048-40E8-8080-FD37689E5E5D}" srcOrd="25" destOrd="0" presId="urn:microsoft.com/office/officeart/2005/8/layout/list1"/>
    <dgm:cxn modelId="{1FF36D00-1772-42FC-8311-AD7746AB58E6}" type="presParOf" srcId="{FDDF3394-9934-44F6-A79A-1DD823C988F9}" destId="{7B81B341-B3B5-4B1E-8DCF-F4019B230535}" srcOrd="26" destOrd="0" presId="urn:microsoft.com/office/officeart/2005/8/layout/list1"/>
    <dgm:cxn modelId="{B739B8F3-109B-4332-BB3B-770CF226F5CE}" type="presParOf" srcId="{FDDF3394-9934-44F6-A79A-1DD823C988F9}" destId="{015526B7-07E0-4C9D-88CE-5966AE08AA66}" srcOrd="27" destOrd="0" presId="urn:microsoft.com/office/officeart/2005/8/layout/list1"/>
    <dgm:cxn modelId="{EF22BD59-A456-4CDA-80BE-D0A0346AEDF6}" type="presParOf" srcId="{FDDF3394-9934-44F6-A79A-1DD823C988F9}" destId="{2C6142B9-39E8-41DE-AAC1-BA6ED93764EA}" srcOrd="28" destOrd="0" presId="urn:microsoft.com/office/officeart/2005/8/layout/list1"/>
    <dgm:cxn modelId="{8E3ADEA1-A4A2-4012-AAA3-CE1F1114F2AC}" type="presParOf" srcId="{2C6142B9-39E8-41DE-AAC1-BA6ED93764EA}" destId="{8554F735-142A-4F39-A65F-495AA7C4C7C4}" srcOrd="0" destOrd="0" presId="urn:microsoft.com/office/officeart/2005/8/layout/list1"/>
    <dgm:cxn modelId="{DC8CA4B9-D022-4A16-BA15-4ED207BEE610}" type="presParOf" srcId="{2C6142B9-39E8-41DE-AAC1-BA6ED93764EA}" destId="{119FDDDA-328B-4B31-8C03-E407CC28C71A}" srcOrd="1" destOrd="0" presId="urn:microsoft.com/office/officeart/2005/8/layout/list1"/>
    <dgm:cxn modelId="{29B50E99-5DF3-443C-A060-23D99264DA17}" type="presParOf" srcId="{FDDF3394-9934-44F6-A79A-1DD823C988F9}" destId="{3387B637-0AED-4B98-B57B-E6BA789AF9CD}" srcOrd="29" destOrd="0" presId="urn:microsoft.com/office/officeart/2005/8/layout/list1"/>
    <dgm:cxn modelId="{BB373489-A3AE-41B1-86B8-EFF8D07FA087}" type="presParOf" srcId="{FDDF3394-9934-44F6-A79A-1DD823C988F9}" destId="{5EDAFBA8-3A7A-4471-B65E-7C0736037A9B}" srcOrd="30" destOrd="0" presId="urn:microsoft.com/office/officeart/2005/8/layout/list1"/>
    <dgm:cxn modelId="{18785413-F039-4FE1-B4D2-C2E03B3757BD}" type="presParOf" srcId="{FDDF3394-9934-44F6-A79A-1DD823C988F9}" destId="{5D860985-19EA-4417-BA03-3099AAD37223}" srcOrd="31" destOrd="0" presId="urn:microsoft.com/office/officeart/2005/8/layout/list1"/>
    <dgm:cxn modelId="{AE1799A5-E0B9-41A7-8979-112A1C826E3D}" type="presParOf" srcId="{FDDF3394-9934-44F6-A79A-1DD823C988F9}" destId="{303A00F8-40D5-4ADF-A6E0-A2B22D3BD9F1}" srcOrd="32" destOrd="0" presId="urn:microsoft.com/office/officeart/2005/8/layout/list1"/>
    <dgm:cxn modelId="{1582D621-2B6E-4158-8AA1-9180A8419FDE}" type="presParOf" srcId="{303A00F8-40D5-4ADF-A6E0-A2B22D3BD9F1}" destId="{A19E1260-B81E-49FE-8FC2-412A3935C15A}" srcOrd="0" destOrd="0" presId="urn:microsoft.com/office/officeart/2005/8/layout/list1"/>
    <dgm:cxn modelId="{6B4C4763-C2E4-45CB-8279-18C2CCFB92A3}" type="presParOf" srcId="{303A00F8-40D5-4ADF-A6E0-A2B22D3BD9F1}" destId="{15B72E4C-98D2-4735-9258-B10F400969BE}" srcOrd="1" destOrd="0" presId="urn:microsoft.com/office/officeart/2005/8/layout/list1"/>
    <dgm:cxn modelId="{A1917D15-6A55-4FC2-AD09-38C606E47D2A}" type="presParOf" srcId="{FDDF3394-9934-44F6-A79A-1DD823C988F9}" destId="{68F17F99-D22C-46AD-9FB8-85C8834CB6FB}" srcOrd="33" destOrd="0" presId="urn:microsoft.com/office/officeart/2005/8/layout/list1"/>
    <dgm:cxn modelId="{C0CA8FA8-1508-45F0-8084-39B376F6D2A3}"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chemeClr val="accent1"/>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a:solidFill>
          <a:schemeClr val="accent1"/>
        </a:solidFill>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a:solidFill>
          <a:schemeClr val="accent1"/>
        </a:solidFill>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a:solidFill>
          <a:srgbClr val="C00000"/>
        </a:solidFill>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dgm:t>
        <a:bodyPr/>
        <a:lstStyle/>
        <a:p>
          <a:r>
            <a:rPr lang="es-CL" sz="1600" b="1" smtClean="0">
              <a:solidFill>
                <a:schemeClr val="bg1"/>
              </a:solidFill>
            </a:rPr>
            <a:t>Basado en Prototipos</a:t>
          </a:r>
          <a:endParaRPr lang="es-CL" sz="1600" b="1" dirty="0" smtClean="0">
            <a:solidFill>
              <a:schemeClr val="bg1"/>
            </a:solidFill>
          </a:endParaRP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dirty="0"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439DF213-B9C3-43AD-876A-507941FD6823}" type="presOf" srcId="{0F2EF822-0560-421A-AC27-5F281DCE7A41}" destId="{25A36475-D647-47A1-B8DE-7F4C2E4E4B78}" srcOrd="1"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CDD9D413-3F6B-45A1-95F2-4F230A9AEEB4}" type="presOf" srcId="{0638FFE9-BC2A-4365-B850-B06E81674028}" destId="{35B6308C-27B8-45FA-90CB-FE2E48A3D241}" srcOrd="1" destOrd="0" presId="urn:microsoft.com/office/officeart/2005/8/layout/list1"/>
    <dgm:cxn modelId="{C449A0F4-581D-4849-B3FA-076DA1303830}" type="presOf" srcId="{18D678FC-CD22-43E4-A546-72C2F07F9267}" destId="{194233D7-AD2D-49E4-85F3-E52BC88DDA4E}" srcOrd="1" destOrd="0" presId="urn:microsoft.com/office/officeart/2005/8/layout/list1"/>
    <dgm:cxn modelId="{203AF39A-CB4D-4924-B4C9-91DBE4871A7C}" type="presOf" srcId="{76CD096A-1850-4034-B3BE-C54E1E3D67C2}" destId="{FDDF3394-9934-44F6-A79A-1DD823C988F9}" srcOrd="0"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2FBFC11E-B299-4EDD-9F61-57C989E0AA29}" type="presOf" srcId="{FC5EB29D-7AED-4D1F-8625-396242E32FBB}" destId="{C87AA9E5-0EF6-44D5-B78B-8DF62B0581C6}" srcOrd="1" destOrd="0" presId="urn:microsoft.com/office/officeart/2005/8/layout/list1"/>
    <dgm:cxn modelId="{C3B80F4A-90B0-47BF-93C2-9C12575AA3FB}" srcId="{76CD096A-1850-4034-B3BE-C54E1E3D67C2}" destId="{58980F67-80B5-4BB1-8993-150D7F5EBC14}" srcOrd="0" destOrd="0" parTransId="{953033CD-C144-4641-9F61-2A1FE9E68A29}" sibTransId="{D941F35F-8E9D-457A-A5C7-EBA87DA3E758}"/>
    <dgm:cxn modelId="{F686E504-6D9F-4368-AA4D-F807A4500874}" type="presOf" srcId="{7AE1CBF7-0EB5-4958-B2F0-98FF433B88D0}" destId="{CBBB047D-E160-4685-B237-47A9D6007417}" srcOrd="1" destOrd="0" presId="urn:microsoft.com/office/officeart/2005/8/layout/list1"/>
    <dgm:cxn modelId="{EE5A0EE4-F254-4306-85CF-2E41189AE9F4}" type="presOf" srcId="{1C45C059-8117-4FE9-BE9F-EA78D44C5735}" destId="{5FAD4029-6631-408A-A224-7845E7EA1F39}" srcOrd="1" destOrd="0" presId="urn:microsoft.com/office/officeart/2005/8/layout/list1"/>
    <dgm:cxn modelId="{90A87099-93B1-46FC-8DEC-D623E705EC04}" type="presOf" srcId="{0F2EF822-0560-421A-AC27-5F281DCE7A41}" destId="{4ABE6452-715E-482D-8F15-F43435D34B23}" srcOrd="0"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2ECB9DDF-AF99-4854-A9FA-62B043A5FEF4}" type="presOf" srcId="{58980F67-80B5-4BB1-8993-150D7F5EBC14}" destId="{F5CBDABF-7DAA-4467-AE8F-DF61DDEC1880}" srcOrd="0" destOrd="0" presId="urn:microsoft.com/office/officeart/2005/8/layout/list1"/>
    <dgm:cxn modelId="{C81D1E26-D866-4710-BA25-205C35EA6C85}" type="presOf" srcId="{36625B9D-6693-4D7C-9AFB-A7145706981B}" destId="{A19E1260-B81E-49FE-8FC2-412A3935C15A}" srcOrd="0" destOrd="0" presId="urn:microsoft.com/office/officeart/2005/8/layout/list1"/>
    <dgm:cxn modelId="{6F731E7C-10AA-4AA3-B8EF-FF2A6B617B36}" type="presOf" srcId="{36625B9D-6693-4D7C-9AFB-A7145706981B}" destId="{15B72E4C-98D2-4735-9258-B10F400969BE}" srcOrd="1"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84C364FB-DBA0-4AD4-AB88-7D095C4F988A}" type="presOf" srcId="{1C45C059-8117-4FE9-BE9F-EA78D44C5735}" destId="{22CF1DEF-BD6F-4ECF-9743-7498CC9E9822}" srcOrd="0" destOrd="0" presId="urn:microsoft.com/office/officeart/2005/8/layout/list1"/>
    <dgm:cxn modelId="{1DAE0011-048C-483C-852D-78BA12FD3C6B}" type="presOf" srcId="{FC5EB29D-7AED-4D1F-8625-396242E32FBB}" destId="{1C3F00A5-DE6B-4F60-9A94-97E500FB347B}" srcOrd="0"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6C9EDE25-0932-4E22-AD36-A02AED2774C7}" type="presOf" srcId="{17365DAD-1AAE-45D3-9D8C-D930C1B0E165}" destId="{8554F735-142A-4F39-A65F-495AA7C4C7C4}" srcOrd="0"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9D1DABD3-6D2D-49B6-B9FE-153FF5EBE538}" srcId="{76CD096A-1850-4034-B3BE-C54E1E3D67C2}" destId="{1C45C059-8117-4FE9-BE9F-EA78D44C5735}" srcOrd="1" destOrd="0" parTransId="{485D4B0B-8E60-4200-8F69-8B20940A617D}" sibTransId="{FAF85504-D9A3-4753-95E4-E732F2258A38}"/>
    <dgm:cxn modelId="{7BB38A01-D9E0-4413-A992-6A4FF31140F8}" type="presOf" srcId="{7AE1CBF7-0EB5-4958-B2F0-98FF433B88D0}" destId="{22F27014-2A3E-46CF-AE3F-7A41E7B34966}" srcOrd="0" destOrd="0" presId="urn:microsoft.com/office/officeart/2005/8/layout/list1"/>
    <dgm:cxn modelId="{C4A75040-BD2C-453D-9DEA-C61C90F9B40F}" type="presOf" srcId="{0638FFE9-BC2A-4365-B850-B06E81674028}" destId="{C9C7A494-DAB8-4001-952E-0D94BD5F0F18}" srcOrd="0"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992215E9-F517-4B99-9528-23A5E82F0283}" type="presOf" srcId="{58980F67-80B5-4BB1-8993-150D7F5EBC14}" destId="{3A746979-E9FB-4712-AC21-ED558594C067}" srcOrd="1" destOrd="0" presId="urn:microsoft.com/office/officeart/2005/8/layout/list1"/>
    <dgm:cxn modelId="{862F6523-2D62-41FE-B583-907E84DE40AE}" type="presOf" srcId="{17365DAD-1AAE-45D3-9D8C-D930C1B0E165}" destId="{119FDDDA-328B-4B31-8C03-E407CC28C71A}" srcOrd="1" destOrd="0" presId="urn:microsoft.com/office/officeart/2005/8/layout/list1"/>
    <dgm:cxn modelId="{9DF2CFA6-17FD-4A37-8B42-09D21D00ABC6}" type="presOf" srcId="{18D678FC-CD22-43E4-A546-72C2F07F9267}" destId="{ACA4E184-9013-44E8-A846-EEEF6CCE63A8}" srcOrd="0" destOrd="0" presId="urn:microsoft.com/office/officeart/2005/8/layout/list1"/>
    <dgm:cxn modelId="{A50505AF-B1CC-41F3-8856-45533F72BF3A}" type="presParOf" srcId="{FDDF3394-9934-44F6-A79A-1DD823C988F9}" destId="{019AFB21-E085-4059-A934-E067DD4DAC1A}" srcOrd="0" destOrd="0" presId="urn:microsoft.com/office/officeart/2005/8/layout/list1"/>
    <dgm:cxn modelId="{4B9C5495-A6E5-47FE-B1E9-22635F3A3D9B}" type="presParOf" srcId="{019AFB21-E085-4059-A934-E067DD4DAC1A}" destId="{F5CBDABF-7DAA-4467-AE8F-DF61DDEC1880}" srcOrd="0" destOrd="0" presId="urn:microsoft.com/office/officeart/2005/8/layout/list1"/>
    <dgm:cxn modelId="{189D6227-D971-4429-9867-252E23691747}" type="presParOf" srcId="{019AFB21-E085-4059-A934-E067DD4DAC1A}" destId="{3A746979-E9FB-4712-AC21-ED558594C067}" srcOrd="1" destOrd="0" presId="urn:microsoft.com/office/officeart/2005/8/layout/list1"/>
    <dgm:cxn modelId="{3FBA6FC4-4E89-42C9-BC0D-E8FBA6EA5482}" type="presParOf" srcId="{FDDF3394-9934-44F6-A79A-1DD823C988F9}" destId="{B5B9E088-B881-4DBC-85D6-1537B87BB6CE}" srcOrd="1" destOrd="0" presId="urn:microsoft.com/office/officeart/2005/8/layout/list1"/>
    <dgm:cxn modelId="{3C47A24F-FE66-4136-8AD4-888DFFE9BD6B}" type="presParOf" srcId="{FDDF3394-9934-44F6-A79A-1DD823C988F9}" destId="{CA8375C8-0C8E-4AAC-BB77-E8554B9ECE8C}" srcOrd="2" destOrd="0" presId="urn:microsoft.com/office/officeart/2005/8/layout/list1"/>
    <dgm:cxn modelId="{EBF4F8B5-7D50-42C1-ACB1-8327C399EC8F}" type="presParOf" srcId="{FDDF3394-9934-44F6-A79A-1DD823C988F9}" destId="{8DEB0E39-7FDD-45D3-9DA0-EE51B3AA3DA6}" srcOrd="3" destOrd="0" presId="urn:microsoft.com/office/officeart/2005/8/layout/list1"/>
    <dgm:cxn modelId="{CA8AADD9-37D6-43B8-880B-66407D6134AD}" type="presParOf" srcId="{FDDF3394-9934-44F6-A79A-1DD823C988F9}" destId="{2A4C7834-5605-4CCD-86F3-2654AE433539}" srcOrd="4" destOrd="0" presId="urn:microsoft.com/office/officeart/2005/8/layout/list1"/>
    <dgm:cxn modelId="{26B58F8B-81F2-421D-B938-4D7AA890B27D}" type="presParOf" srcId="{2A4C7834-5605-4CCD-86F3-2654AE433539}" destId="{22CF1DEF-BD6F-4ECF-9743-7498CC9E9822}" srcOrd="0" destOrd="0" presId="urn:microsoft.com/office/officeart/2005/8/layout/list1"/>
    <dgm:cxn modelId="{984B3EDC-AD6C-469E-9A9E-39C0D4607DFA}" type="presParOf" srcId="{2A4C7834-5605-4CCD-86F3-2654AE433539}" destId="{5FAD4029-6631-408A-A224-7845E7EA1F39}" srcOrd="1" destOrd="0" presId="urn:microsoft.com/office/officeart/2005/8/layout/list1"/>
    <dgm:cxn modelId="{C30AB429-FD60-49DD-93B3-8AF0D97D8999}" type="presParOf" srcId="{FDDF3394-9934-44F6-A79A-1DD823C988F9}" destId="{C523694A-7521-4947-9D66-8ACC1EAB7170}" srcOrd="5" destOrd="0" presId="urn:microsoft.com/office/officeart/2005/8/layout/list1"/>
    <dgm:cxn modelId="{4515A736-6AA3-4F27-A3A6-0B89B1311DAE}" type="presParOf" srcId="{FDDF3394-9934-44F6-A79A-1DD823C988F9}" destId="{24247EE9-97CF-472C-8B16-4EA803B5AE59}" srcOrd="6" destOrd="0" presId="urn:microsoft.com/office/officeart/2005/8/layout/list1"/>
    <dgm:cxn modelId="{93A383F9-E1B0-44DE-9413-4835A0A77C4D}" type="presParOf" srcId="{FDDF3394-9934-44F6-A79A-1DD823C988F9}" destId="{CDF47DDC-0CFA-4020-801B-359677188F69}" srcOrd="7" destOrd="0" presId="urn:microsoft.com/office/officeart/2005/8/layout/list1"/>
    <dgm:cxn modelId="{C12EF107-D986-4FF6-B6DC-DD52907ACF09}" type="presParOf" srcId="{FDDF3394-9934-44F6-A79A-1DD823C988F9}" destId="{365D8BB4-7F55-4068-858A-A9F13A957104}" srcOrd="8" destOrd="0" presId="urn:microsoft.com/office/officeart/2005/8/layout/list1"/>
    <dgm:cxn modelId="{0A9FED05-8B5D-4E77-B0B5-9F04F31104A3}" type="presParOf" srcId="{365D8BB4-7F55-4068-858A-A9F13A957104}" destId="{4ABE6452-715E-482D-8F15-F43435D34B23}" srcOrd="0" destOrd="0" presId="urn:microsoft.com/office/officeart/2005/8/layout/list1"/>
    <dgm:cxn modelId="{FAAFB482-32FF-48DC-8D0D-545589239928}" type="presParOf" srcId="{365D8BB4-7F55-4068-858A-A9F13A957104}" destId="{25A36475-D647-47A1-B8DE-7F4C2E4E4B78}" srcOrd="1" destOrd="0" presId="urn:microsoft.com/office/officeart/2005/8/layout/list1"/>
    <dgm:cxn modelId="{DAA8CAFE-DF26-4E57-A999-FF32D9B8FFCD}" type="presParOf" srcId="{FDDF3394-9934-44F6-A79A-1DD823C988F9}" destId="{AA6537BB-A412-4EAD-BD05-AB5A98E69B8E}" srcOrd="9" destOrd="0" presId="urn:microsoft.com/office/officeart/2005/8/layout/list1"/>
    <dgm:cxn modelId="{27AA906F-C5CD-4FE1-92F0-4ABB39246948}" type="presParOf" srcId="{FDDF3394-9934-44F6-A79A-1DD823C988F9}" destId="{5CAABA14-B57D-49D8-8ACB-CFAD8C2CF203}" srcOrd="10" destOrd="0" presId="urn:microsoft.com/office/officeart/2005/8/layout/list1"/>
    <dgm:cxn modelId="{EB42F058-5654-451D-9AB4-B072DB21D702}" type="presParOf" srcId="{FDDF3394-9934-44F6-A79A-1DD823C988F9}" destId="{8354727D-F543-4147-8B33-6EFF7E25A567}" srcOrd="11" destOrd="0" presId="urn:microsoft.com/office/officeart/2005/8/layout/list1"/>
    <dgm:cxn modelId="{5F508C52-4527-4D1A-B2AA-77B9C5B8CB0B}" type="presParOf" srcId="{FDDF3394-9934-44F6-A79A-1DD823C988F9}" destId="{33F87F4E-8AB5-4D97-90EF-13EDE15EC8AB}" srcOrd="12" destOrd="0" presId="urn:microsoft.com/office/officeart/2005/8/layout/list1"/>
    <dgm:cxn modelId="{9237977C-A50E-4081-AFDB-7C7DDEEC810D}" type="presParOf" srcId="{33F87F4E-8AB5-4D97-90EF-13EDE15EC8AB}" destId="{1C3F00A5-DE6B-4F60-9A94-97E500FB347B}" srcOrd="0" destOrd="0" presId="urn:microsoft.com/office/officeart/2005/8/layout/list1"/>
    <dgm:cxn modelId="{4D593AC9-46FB-40C5-978F-9636ACA21DFC}" type="presParOf" srcId="{33F87F4E-8AB5-4D97-90EF-13EDE15EC8AB}" destId="{C87AA9E5-0EF6-44D5-B78B-8DF62B0581C6}" srcOrd="1" destOrd="0" presId="urn:microsoft.com/office/officeart/2005/8/layout/list1"/>
    <dgm:cxn modelId="{B735C9D0-3D27-43AC-A753-61542BFD26AD}" type="presParOf" srcId="{FDDF3394-9934-44F6-A79A-1DD823C988F9}" destId="{478B6567-7938-4D65-8D88-113225D1479B}" srcOrd="13" destOrd="0" presId="urn:microsoft.com/office/officeart/2005/8/layout/list1"/>
    <dgm:cxn modelId="{0B1BAE4F-4A5D-4B0B-9B81-E7FC73791AFD}" type="presParOf" srcId="{FDDF3394-9934-44F6-A79A-1DD823C988F9}" destId="{D1510A63-CC04-41A6-8D80-C60F4688ACB9}" srcOrd="14" destOrd="0" presId="urn:microsoft.com/office/officeart/2005/8/layout/list1"/>
    <dgm:cxn modelId="{7360376D-1874-4C31-9B6B-028F00B4596A}" type="presParOf" srcId="{FDDF3394-9934-44F6-A79A-1DD823C988F9}" destId="{0B1F37BE-FBF4-454B-BF70-47DC8B0B5638}" srcOrd="15" destOrd="0" presId="urn:microsoft.com/office/officeart/2005/8/layout/list1"/>
    <dgm:cxn modelId="{3539DEF1-284E-464C-89BB-63046169EFDC}" type="presParOf" srcId="{FDDF3394-9934-44F6-A79A-1DD823C988F9}" destId="{392B170D-8ABB-4F46-A4F4-D705DAE00D4E}" srcOrd="16" destOrd="0" presId="urn:microsoft.com/office/officeart/2005/8/layout/list1"/>
    <dgm:cxn modelId="{AB3BF7C6-8E7E-4DA8-9214-14BF096DA9E2}" type="presParOf" srcId="{392B170D-8ABB-4F46-A4F4-D705DAE00D4E}" destId="{ACA4E184-9013-44E8-A846-EEEF6CCE63A8}" srcOrd="0" destOrd="0" presId="urn:microsoft.com/office/officeart/2005/8/layout/list1"/>
    <dgm:cxn modelId="{8A3ECD4C-C53C-4BEA-9A5F-D40184AA6EB3}" type="presParOf" srcId="{392B170D-8ABB-4F46-A4F4-D705DAE00D4E}" destId="{194233D7-AD2D-49E4-85F3-E52BC88DDA4E}" srcOrd="1" destOrd="0" presId="urn:microsoft.com/office/officeart/2005/8/layout/list1"/>
    <dgm:cxn modelId="{F9EF56A5-BAC5-4281-9EBB-FB0317FB17AB}" type="presParOf" srcId="{FDDF3394-9934-44F6-A79A-1DD823C988F9}" destId="{6D2588F3-F3EA-4632-9969-9C85214CCD40}" srcOrd="17" destOrd="0" presId="urn:microsoft.com/office/officeart/2005/8/layout/list1"/>
    <dgm:cxn modelId="{2F365081-CD8F-4C42-BCA4-CDF910AAA5EF}" type="presParOf" srcId="{FDDF3394-9934-44F6-A79A-1DD823C988F9}" destId="{E22504F5-E5FA-4125-8A32-374D729CA4AC}" srcOrd="18" destOrd="0" presId="urn:microsoft.com/office/officeart/2005/8/layout/list1"/>
    <dgm:cxn modelId="{C56AE377-17CA-40CC-B6A2-19B39EFE3BF0}" type="presParOf" srcId="{FDDF3394-9934-44F6-A79A-1DD823C988F9}" destId="{F648CF32-6D2A-4691-9180-81B995A906C1}" srcOrd="19" destOrd="0" presId="urn:microsoft.com/office/officeart/2005/8/layout/list1"/>
    <dgm:cxn modelId="{C8FB167A-469A-441B-9132-5597F48BD4E5}" type="presParOf" srcId="{FDDF3394-9934-44F6-A79A-1DD823C988F9}" destId="{EFDB2143-6CC4-403F-9C3E-332CF7BBBC53}" srcOrd="20" destOrd="0" presId="urn:microsoft.com/office/officeart/2005/8/layout/list1"/>
    <dgm:cxn modelId="{5CF62D7E-5AC7-4E4B-9530-BCCB207B9A08}" type="presParOf" srcId="{EFDB2143-6CC4-403F-9C3E-332CF7BBBC53}" destId="{C9C7A494-DAB8-4001-952E-0D94BD5F0F18}" srcOrd="0" destOrd="0" presId="urn:microsoft.com/office/officeart/2005/8/layout/list1"/>
    <dgm:cxn modelId="{AE205242-B679-4A69-A4A2-4B73F0EFD35B}" type="presParOf" srcId="{EFDB2143-6CC4-403F-9C3E-332CF7BBBC53}" destId="{35B6308C-27B8-45FA-90CB-FE2E48A3D241}" srcOrd="1" destOrd="0" presId="urn:microsoft.com/office/officeart/2005/8/layout/list1"/>
    <dgm:cxn modelId="{ED26B07A-B8F2-42B7-B09F-5F4C9E36B566}" type="presParOf" srcId="{FDDF3394-9934-44F6-A79A-1DD823C988F9}" destId="{F8C8B610-E125-4A61-AE01-DF4EC7B26B07}" srcOrd="21" destOrd="0" presId="urn:microsoft.com/office/officeart/2005/8/layout/list1"/>
    <dgm:cxn modelId="{F59D6A9C-2488-468C-B553-06D7C020B8DD}" type="presParOf" srcId="{FDDF3394-9934-44F6-A79A-1DD823C988F9}" destId="{473E203A-B04A-4862-BA76-7147E8E79362}" srcOrd="22" destOrd="0" presId="urn:microsoft.com/office/officeart/2005/8/layout/list1"/>
    <dgm:cxn modelId="{96366D81-1FDD-40D9-97AD-47DA37D1D1E0}" type="presParOf" srcId="{FDDF3394-9934-44F6-A79A-1DD823C988F9}" destId="{BC3E2183-B6C2-47C7-9CBC-A06BD64C7126}" srcOrd="23" destOrd="0" presId="urn:microsoft.com/office/officeart/2005/8/layout/list1"/>
    <dgm:cxn modelId="{20AFB51A-D64C-46CF-9E68-CFBF851546D4}" type="presParOf" srcId="{FDDF3394-9934-44F6-A79A-1DD823C988F9}" destId="{11818BEC-2CEC-45F3-BBA8-E018C2C08DF2}" srcOrd="24" destOrd="0" presId="urn:microsoft.com/office/officeart/2005/8/layout/list1"/>
    <dgm:cxn modelId="{9097DBED-B14A-4FEC-B922-D934834F18D3}" type="presParOf" srcId="{11818BEC-2CEC-45F3-BBA8-E018C2C08DF2}" destId="{22F27014-2A3E-46CF-AE3F-7A41E7B34966}" srcOrd="0" destOrd="0" presId="urn:microsoft.com/office/officeart/2005/8/layout/list1"/>
    <dgm:cxn modelId="{AE7F9B09-78AD-438C-9E64-0C0D79394866}" type="presParOf" srcId="{11818BEC-2CEC-45F3-BBA8-E018C2C08DF2}" destId="{CBBB047D-E160-4685-B237-47A9D6007417}" srcOrd="1" destOrd="0" presId="urn:microsoft.com/office/officeart/2005/8/layout/list1"/>
    <dgm:cxn modelId="{EB45A8A7-288F-4F50-AD2C-E6783076D095}" type="presParOf" srcId="{FDDF3394-9934-44F6-A79A-1DD823C988F9}" destId="{29731FBA-0048-40E8-8080-FD37689E5E5D}" srcOrd="25" destOrd="0" presId="urn:microsoft.com/office/officeart/2005/8/layout/list1"/>
    <dgm:cxn modelId="{4608F096-6388-4249-8406-8D0998FC9913}" type="presParOf" srcId="{FDDF3394-9934-44F6-A79A-1DD823C988F9}" destId="{7B81B341-B3B5-4B1E-8DCF-F4019B230535}" srcOrd="26" destOrd="0" presId="urn:microsoft.com/office/officeart/2005/8/layout/list1"/>
    <dgm:cxn modelId="{D804FCF1-4B6D-4AC5-82FF-4868792E5B4F}" type="presParOf" srcId="{FDDF3394-9934-44F6-A79A-1DD823C988F9}" destId="{015526B7-07E0-4C9D-88CE-5966AE08AA66}" srcOrd="27" destOrd="0" presId="urn:microsoft.com/office/officeart/2005/8/layout/list1"/>
    <dgm:cxn modelId="{636C1E1D-7698-4772-A3C9-3CC7AC069094}" type="presParOf" srcId="{FDDF3394-9934-44F6-A79A-1DD823C988F9}" destId="{2C6142B9-39E8-41DE-AAC1-BA6ED93764EA}" srcOrd="28" destOrd="0" presId="urn:microsoft.com/office/officeart/2005/8/layout/list1"/>
    <dgm:cxn modelId="{30918194-94C9-4EE2-8E8A-7381F202617D}" type="presParOf" srcId="{2C6142B9-39E8-41DE-AAC1-BA6ED93764EA}" destId="{8554F735-142A-4F39-A65F-495AA7C4C7C4}" srcOrd="0" destOrd="0" presId="urn:microsoft.com/office/officeart/2005/8/layout/list1"/>
    <dgm:cxn modelId="{7F4EDC8E-749B-4192-BB55-E49100F99525}" type="presParOf" srcId="{2C6142B9-39E8-41DE-AAC1-BA6ED93764EA}" destId="{119FDDDA-328B-4B31-8C03-E407CC28C71A}" srcOrd="1" destOrd="0" presId="urn:microsoft.com/office/officeart/2005/8/layout/list1"/>
    <dgm:cxn modelId="{B3990E69-E2AA-416D-B934-A849D35C1848}" type="presParOf" srcId="{FDDF3394-9934-44F6-A79A-1DD823C988F9}" destId="{3387B637-0AED-4B98-B57B-E6BA789AF9CD}" srcOrd="29" destOrd="0" presId="urn:microsoft.com/office/officeart/2005/8/layout/list1"/>
    <dgm:cxn modelId="{5B29787F-FE7A-4F51-9D7E-1F537B674D41}" type="presParOf" srcId="{FDDF3394-9934-44F6-A79A-1DD823C988F9}" destId="{5EDAFBA8-3A7A-4471-B65E-7C0736037A9B}" srcOrd="30" destOrd="0" presId="urn:microsoft.com/office/officeart/2005/8/layout/list1"/>
    <dgm:cxn modelId="{7EC9732F-3E4B-4BA0-BC15-0A6E568B686C}" type="presParOf" srcId="{FDDF3394-9934-44F6-A79A-1DD823C988F9}" destId="{5D860985-19EA-4417-BA03-3099AAD37223}" srcOrd="31" destOrd="0" presId="urn:microsoft.com/office/officeart/2005/8/layout/list1"/>
    <dgm:cxn modelId="{2583027E-F4AF-4711-A8A6-813FDB37E643}" type="presParOf" srcId="{FDDF3394-9934-44F6-A79A-1DD823C988F9}" destId="{303A00F8-40D5-4ADF-A6E0-A2B22D3BD9F1}" srcOrd="32" destOrd="0" presId="urn:microsoft.com/office/officeart/2005/8/layout/list1"/>
    <dgm:cxn modelId="{4ED0A1FE-FF84-4A23-8F0C-D1D9E3B1089F}" type="presParOf" srcId="{303A00F8-40D5-4ADF-A6E0-A2B22D3BD9F1}" destId="{A19E1260-B81E-49FE-8FC2-412A3935C15A}" srcOrd="0" destOrd="0" presId="urn:microsoft.com/office/officeart/2005/8/layout/list1"/>
    <dgm:cxn modelId="{B9F96999-731A-4F86-AAAF-3DD9FE8F50DC}" type="presParOf" srcId="{303A00F8-40D5-4ADF-A6E0-A2B22D3BD9F1}" destId="{15B72E4C-98D2-4735-9258-B10F400969BE}" srcOrd="1" destOrd="0" presId="urn:microsoft.com/office/officeart/2005/8/layout/list1"/>
    <dgm:cxn modelId="{061B7E01-84C1-4F8B-B786-052566DBA9EB}" type="presParOf" srcId="{FDDF3394-9934-44F6-A79A-1DD823C988F9}" destId="{68F17F99-D22C-46AD-9FB8-85C8834CB6FB}" srcOrd="33" destOrd="0" presId="urn:microsoft.com/office/officeart/2005/8/layout/list1"/>
    <dgm:cxn modelId="{A74F8E46-F0DC-4EC7-A917-917F7E991241}"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chemeClr val="accent1"/>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a:solidFill>
          <a:schemeClr val="accent1"/>
        </a:solidFill>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a:solidFill>
          <a:schemeClr val="accent1"/>
        </a:solidFill>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a:solidFill>
          <a:srgbClr val="C00000"/>
        </a:solidFill>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dgm:t>
        <a:bodyPr/>
        <a:lstStyle/>
        <a:p>
          <a:r>
            <a:rPr lang="es-CL" sz="1600" b="1" smtClean="0">
              <a:solidFill>
                <a:schemeClr val="bg1"/>
              </a:solidFill>
            </a:rPr>
            <a:t>Basado en Prototipos</a:t>
          </a:r>
          <a:endParaRPr lang="es-CL" sz="1600" b="1" dirty="0" smtClean="0">
            <a:solidFill>
              <a:schemeClr val="bg1"/>
            </a:solidFill>
          </a:endParaRP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48B97EE3-E945-4976-95EE-E2528B923C99}" srcId="{76CD096A-1850-4034-B3BE-C54E1E3D67C2}" destId="{18D678FC-CD22-43E4-A546-72C2F07F9267}" srcOrd="4" destOrd="0" parTransId="{7C96D13A-9D3F-4E94-B49B-1E43C9F0FFB3}" sibTransId="{DA5B5238-09E9-47BF-BB62-C6B2BE0D9840}"/>
    <dgm:cxn modelId="{9DC5FBF8-94F4-4DB6-8B7C-23ED19ECA860}" type="presOf" srcId="{36625B9D-6693-4D7C-9AFB-A7145706981B}" destId="{A19E1260-B81E-49FE-8FC2-412A3935C15A}" srcOrd="0" destOrd="0" presId="urn:microsoft.com/office/officeart/2005/8/layout/list1"/>
    <dgm:cxn modelId="{E542EFE2-02E0-44FC-A6F8-4634FC62E221}" type="presOf" srcId="{17365DAD-1AAE-45D3-9D8C-D930C1B0E165}" destId="{119FDDDA-328B-4B31-8C03-E407CC28C71A}" srcOrd="1" destOrd="0" presId="urn:microsoft.com/office/officeart/2005/8/layout/list1"/>
    <dgm:cxn modelId="{5548AA36-3843-4701-AD62-5156F03B6420}" type="presOf" srcId="{1C45C059-8117-4FE9-BE9F-EA78D44C5735}" destId="{22CF1DEF-BD6F-4ECF-9743-7498CC9E9822}" srcOrd="0"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C3B80F4A-90B0-47BF-93C2-9C12575AA3FB}" srcId="{76CD096A-1850-4034-B3BE-C54E1E3D67C2}" destId="{58980F67-80B5-4BB1-8993-150D7F5EBC14}" srcOrd="0" destOrd="0" parTransId="{953033CD-C144-4641-9F61-2A1FE9E68A29}" sibTransId="{D941F35F-8E9D-457A-A5C7-EBA87DA3E758}"/>
    <dgm:cxn modelId="{8270135F-78F8-4813-A57C-FDE76F38B6AB}" type="presOf" srcId="{58980F67-80B5-4BB1-8993-150D7F5EBC14}" destId="{3A746979-E9FB-4712-AC21-ED558594C067}" srcOrd="1"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C2F93983-F687-4FF8-A46F-079245D89C09}" type="presOf" srcId="{1C45C059-8117-4FE9-BE9F-EA78D44C5735}" destId="{5FAD4029-6631-408A-A224-7845E7EA1F39}" srcOrd="1" destOrd="0" presId="urn:microsoft.com/office/officeart/2005/8/layout/list1"/>
    <dgm:cxn modelId="{762843E3-A33D-4E13-B894-A8B1067551EE}" type="presOf" srcId="{76CD096A-1850-4034-B3BE-C54E1E3D67C2}" destId="{FDDF3394-9934-44F6-A79A-1DD823C988F9}" srcOrd="0" destOrd="0" presId="urn:microsoft.com/office/officeart/2005/8/layout/list1"/>
    <dgm:cxn modelId="{95F48744-6D11-4F0A-A75B-8C09C24BF8A9}" type="presOf" srcId="{FC5EB29D-7AED-4D1F-8625-396242E32FBB}" destId="{1C3F00A5-DE6B-4F60-9A94-97E500FB347B}" srcOrd="0" destOrd="0" presId="urn:microsoft.com/office/officeart/2005/8/layout/list1"/>
    <dgm:cxn modelId="{CAECBDA5-79D1-4CBA-BF0F-996F54BC55AF}" type="presOf" srcId="{18D678FC-CD22-43E4-A546-72C2F07F9267}" destId="{194233D7-AD2D-49E4-85F3-E52BC88DDA4E}" srcOrd="1" destOrd="0" presId="urn:microsoft.com/office/officeart/2005/8/layout/list1"/>
    <dgm:cxn modelId="{03869686-491B-4186-97D3-0645315EF722}" type="presOf" srcId="{0F2EF822-0560-421A-AC27-5F281DCE7A41}" destId="{4ABE6452-715E-482D-8F15-F43435D34B23}" srcOrd="0" destOrd="0" presId="urn:microsoft.com/office/officeart/2005/8/layout/list1"/>
    <dgm:cxn modelId="{657F087D-FD7B-44C0-8A5C-E1A05E0A9EF4}" type="presOf" srcId="{58980F67-80B5-4BB1-8993-150D7F5EBC14}" destId="{F5CBDABF-7DAA-4467-AE8F-DF61DDEC1880}" srcOrd="0" destOrd="0" presId="urn:microsoft.com/office/officeart/2005/8/layout/list1"/>
    <dgm:cxn modelId="{7FF9585B-D0B5-4820-9EBF-AED8C2F5EAA3}" type="presOf" srcId="{0638FFE9-BC2A-4365-B850-B06E81674028}" destId="{C9C7A494-DAB8-4001-952E-0D94BD5F0F18}" srcOrd="0"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E780423B-F8F2-4653-9D09-F5E7C5CCF711}" type="presOf" srcId="{FC5EB29D-7AED-4D1F-8625-396242E32FBB}" destId="{C87AA9E5-0EF6-44D5-B78B-8DF62B0581C6}" srcOrd="1"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3C428B95-129C-441D-871D-BE555194DC2E}" type="presOf" srcId="{0638FFE9-BC2A-4365-B850-B06E81674028}" destId="{35B6308C-27B8-45FA-90CB-FE2E48A3D241}" srcOrd="1" destOrd="0" presId="urn:microsoft.com/office/officeart/2005/8/layout/list1"/>
    <dgm:cxn modelId="{16ED3B22-AEF7-4BCD-B75A-23229E636090}" type="presOf" srcId="{18D678FC-CD22-43E4-A546-72C2F07F9267}" destId="{ACA4E184-9013-44E8-A846-EEEF6CCE63A8}" srcOrd="0"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9D1DABD3-6D2D-49B6-B9FE-153FF5EBE538}" srcId="{76CD096A-1850-4034-B3BE-C54E1E3D67C2}" destId="{1C45C059-8117-4FE9-BE9F-EA78D44C5735}" srcOrd="1" destOrd="0" parTransId="{485D4B0B-8E60-4200-8F69-8B20940A617D}" sibTransId="{FAF85504-D9A3-4753-95E4-E732F2258A38}"/>
    <dgm:cxn modelId="{FE753975-8537-4627-A6C8-2C8C55831A27}" type="presOf" srcId="{7AE1CBF7-0EB5-4958-B2F0-98FF433B88D0}" destId="{CBBB047D-E160-4685-B237-47A9D6007417}" srcOrd="1" destOrd="0" presId="urn:microsoft.com/office/officeart/2005/8/layout/list1"/>
    <dgm:cxn modelId="{FC06F78E-A13C-4C6D-9CB2-0F8BA57BEC85}" type="presOf" srcId="{0F2EF822-0560-421A-AC27-5F281DCE7A41}" destId="{25A36475-D647-47A1-B8DE-7F4C2E4E4B78}" srcOrd="1"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77B23253-344E-4346-ACF8-639708EB255D}" type="presOf" srcId="{36625B9D-6693-4D7C-9AFB-A7145706981B}" destId="{15B72E4C-98D2-4735-9258-B10F400969BE}" srcOrd="1" destOrd="0" presId="urn:microsoft.com/office/officeart/2005/8/layout/list1"/>
    <dgm:cxn modelId="{8588FCEF-E81D-4A80-B254-EC12A45FF222}" type="presOf" srcId="{7AE1CBF7-0EB5-4958-B2F0-98FF433B88D0}" destId="{22F27014-2A3E-46CF-AE3F-7A41E7B34966}" srcOrd="0" destOrd="0" presId="urn:microsoft.com/office/officeart/2005/8/layout/list1"/>
    <dgm:cxn modelId="{FD6B5324-DD6B-4379-AFE3-6561635E8138}" type="presOf" srcId="{17365DAD-1AAE-45D3-9D8C-D930C1B0E165}" destId="{8554F735-142A-4F39-A65F-495AA7C4C7C4}" srcOrd="0" destOrd="0" presId="urn:microsoft.com/office/officeart/2005/8/layout/list1"/>
    <dgm:cxn modelId="{9E5C33E3-C4D6-4E35-B8EA-E079DEBD78C5}" type="presParOf" srcId="{FDDF3394-9934-44F6-A79A-1DD823C988F9}" destId="{019AFB21-E085-4059-A934-E067DD4DAC1A}" srcOrd="0" destOrd="0" presId="urn:microsoft.com/office/officeart/2005/8/layout/list1"/>
    <dgm:cxn modelId="{8C6D91C5-E9E7-4125-915F-4DDE3CBF488B}" type="presParOf" srcId="{019AFB21-E085-4059-A934-E067DD4DAC1A}" destId="{F5CBDABF-7DAA-4467-AE8F-DF61DDEC1880}" srcOrd="0" destOrd="0" presId="urn:microsoft.com/office/officeart/2005/8/layout/list1"/>
    <dgm:cxn modelId="{693D97C5-1F61-4ABE-9F8D-FE526C8E57DA}" type="presParOf" srcId="{019AFB21-E085-4059-A934-E067DD4DAC1A}" destId="{3A746979-E9FB-4712-AC21-ED558594C067}" srcOrd="1" destOrd="0" presId="urn:microsoft.com/office/officeart/2005/8/layout/list1"/>
    <dgm:cxn modelId="{385A9009-07F2-4B59-9567-E5476034B312}" type="presParOf" srcId="{FDDF3394-9934-44F6-A79A-1DD823C988F9}" destId="{B5B9E088-B881-4DBC-85D6-1537B87BB6CE}" srcOrd="1" destOrd="0" presId="urn:microsoft.com/office/officeart/2005/8/layout/list1"/>
    <dgm:cxn modelId="{3DD4F041-6C6C-49D8-A076-334D3457F493}" type="presParOf" srcId="{FDDF3394-9934-44F6-A79A-1DD823C988F9}" destId="{CA8375C8-0C8E-4AAC-BB77-E8554B9ECE8C}" srcOrd="2" destOrd="0" presId="urn:microsoft.com/office/officeart/2005/8/layout/list1"/>
    <dgm:cxn modelId="{B247F379-431C-4A24-9978-150197AFDD21}" type="presParOf" srcId="{FDDF3394-9934-44F6-A79A-1DD823C988F9}" destId="{8DEB0E39-7FDD-45D3-9DA0-EE51B3AA3DA6}" srcOrd="3" destOrd="0" presId="urn:microsoft.com/office/officeart/2005/8/layout/list1"/>
    <dgm:cxn modelId="{82705FE1-A5DE-4CB4-8434-8F0591F982BA}" type="presParOf" srcId="{FDDF3394-9934-44F6-A79A-1DD823C988F9}" destId="{2A4C7834-5605-4CCD-86F3-2654AE433539}" srcOrd="4" destOrd="0" presId="urn:microsoft.com/office/officeart/2005/8/layout/list1"/>
    <dgm:cxn modelId="{8D874F28-5FF7-4692-8526-E2D464B219C0}" type="presParOf" srcId="{2A4C7834-5605-4CCD-86F3-2654AE433539}" destId="{22CF1DEF-BD6F-4ECF-9743-7498CC9E9822}" srcOrd="0" destOrd="0" presId="urn:microsoft.com/office/officeart/2005/8/layout/list1"/>
    <dgm:cxn modelId="{91997DD3-47DB-42B6-8201-B97DB91ABDA0}" type="presParOf" srcId="{2A4C7834-5605-4CCD-86F3-2654AE433539}" destId="{5FAD4029-6631-408A-A224-7845E7EA1F39}" srcOrd="1" destOrd="0" presId="urn:microsoft.com/office/officeart/2005/8/layout/list1"/>
    <dgm:cxn modelId="{F73B3E90-16AE-4C0C-926B-93772A69BF8B}" type="presParOf" srcId="{FDDF3394-9934-44F6-A79A-1DD823C988F9}" destId="{C523694A-7521-4947-9D66-8ACC1EAB7170}" srcOrd="5" destOrd="0" presId="urn:microsoft.com/office/officeart/2005/8/layout/list1"/>
    <dgm:cxn modelId="{6A251979-8828-407F-8A20-99EE5D412394}" type="presParOf" srcId="{FDDF3394-9934-44F6-A79A-1DD823C988F9}" destId="{24247EE9-97CF-472C-8B16-4EA803B5AE59}" srcOrd="6" destOrd="0" presId="urn:microsoft.com/office/officeart/2005/8/layout/list1"/>
    <dgm:cxn modelId="{3F591FB5-3A5F-4160-A6DF-F8DD08F2A8D8}" type="presParOf" srcId="{FDDF3394-9934-44F6-A79A-1DD823C988F9}" destId="{CDF47DDC-0CFA-4020-801B-359677188F69}" srcOrd="7" destOrd="0" presId="urn:microsoft.com/office/officeart/2005/8/layout/list1"/>
    <dgm:cxn modelId="{2180931B-0178-4ECF-97F9-C21DBBA6178D}" type="presParOf" srcId="{FDDF3394-9934-44F6-A79A-1DD823C988F9}" destId="{365D8BB4-7F55-4068-858A-A9F13A957104}" srcOrd="8" destOrd="0" presId="urn:microsoft.com/office/officeart/2005/8/layout/list1"/>
    <dgm:cxn modelId="{6206577F-DF56-4861-AC9A-47D7E2766AF7}" type="presParOf" srcId="{365D8BB4-7F55-4068-858A-A9F13A957104}" destId="{4ABE6452-715E-482D-8F15-F43435D34B23}" srcOrd="0" destOrd="0" presId="urn:microsoft.com/office/officeart/2005/8/layout/list1"/>
    <dgm:cxn modelId="{53C46CA2-1B89-49C7-905C-DB7CFC1F739A}" type="presParOf" srcId="{365D8BB4-7F55-4068-858A-A9F13A957104}" destId="{25A36475-D647-47A1-B8DE-7F4C2E4E4B78}" srcOrd="1" destOrd="0" presId="urn:microsoft.com/office/officeart/2005/8/layout/list1"/>
    <dgm:cxn modelId="{DEAAFC56-FFEF-4767-B662-7AE16EBF2781}" type="presParOf" srcId="{FDDF3394-9934-44F6-A79A-1DD823C988F9}" destId="{AA6537BB-A412-4EAD-BD05-AB5A98E69B8E}" srcOrd="9" destOrd="0" presId="urn:microsoft.com/office/officeart/2005/8/layout/list1"/>
    <dgm:cxn modelId="{4425567B-5D87-4703-A2D5-F7BA279AFDD6}" type="presParOf" srcId="{FDDF3394-9934-44F6-A79A-1DD823C988F9}" destId="{5CAABA14-B57D-49D8-8ACB-CFAD8C2CF203}" srcOrd="10" destOrd="0" presId="urn:microsoft.com/office/officeart/2005/8/layout/list1"/>
    <dgm:cxn modelId="{55E414C7-F0FD-489D-BF8C-ABFD6A66F5F3}" type="presParOf" srcId="{FDDF3394-9934-44F6-A79A-1DD823C988F9}" destId="{8354727D-F543-4147-8B33-6EFF7E25A567}" srcOrd="11" destOrd="0" presId="urn:microsoft.com/office/officeart/2005/8/layout/list1"/>
    <dgm:cxn modelId="{027D898C-83C4-4DE3-AFEE-4DE318CABED2}" type="presParOf" srcId="{FDDF3394-9934-44F6-A79A-1DD823C988F9}" destId="{33F87F4E-8AB5-4D97-90EF-13EDE15EC8AB}" srcOrd="12" destOrd="0" presId="urn:microsoft.com/office/officeart/2005/8/layout/list1"/>
    <dgm:cxn modelId="{20D806C4-D553-4974-94BF-FB5F45D9258D}" type="presParOf" srcId="{33F87F4E-8AB5-4D97-90EF-13EDE15EC8AB}" destId="{1C3F00A5-DE6B-4F60-9A94-97E500FB347B}" srcOrd="0" destOrd="0" presId="urn:microsoft.com/office/officeart/2005/8/layout/list1"/>
    <dgm:cxn modelId="{47DB54AE-2669-4890-9ED6-5971A263402B}" type="presParOf" srcId="{33F87F4E-8AB5-4D97-90EF-13EDE15EC8AB}" destId="{C87AA9E5-0EF6-44D5-B78B-8DF62B0581C6}" srcOrd="1" destOrd="0" presId="urn:microsoft.com/office/officeart/2005/8/layout/list1"/>
    <dgm:cxn modelId="{130AFBAC-D50D-401D-9EE8-7D41CE899EB5}" type="presParOf" srcId="{FDDF3394-9934-44F6-A79A-1DD823C988F9}" destId="{478B6567-7938-4D65-8D88-113225D1479B}" srcOrd="13" destOrd="0" presId="urn:microsoft.com/office/officeart/2005/8/layout/list1"/>
    <dgm:cxn modelId="{19870709-8358-40C5-84E8-CF70BA5E1D58}" type="presParOf" srcId="{FDDF3394-9934-44F6-A79A-1DD823C988F9}" destId="{D1510A63-CC04-41A6-8D80-C60F4688ACB9}" srcOrd="14" destOrd="0" presId="urn:microsoft.com/office/officeart/2005/8/layout/list1"/>
    <dgm:cxn modelId="{E5E2DAFC-8E70-4757-BD45-D29A7339011C}" type="presParOf" srcId="{FDDF3394-9934-44F6-A79A-1DD823C988F9}" destId="{0B1F37BE-FBF4-454B-BF70-47DC8B0B5638}" srcOrd="15" destOrd="0" presId="urn:microsoft.com/office/officeart/2005/8/layout/list1"/>
    <dgm:cxn modelId="{4EC7A90A-6900-4E37-B8EB-AE03B18EB1E5}" type="presParOf" srcId="{FDDF3394-9934-44F6-A79A-1DD823C988F9}" destId="{392B170D-8ABB-4F46-A4F4-D705DAE00D4E}" srcOrd="16" destOrd="0" presId="urn:microsoft.com/office/officeart/2005/8/layout/list1"/>
    <dgm:cxn modelId="{AF9157FD-2C1A-446E-AFFC-689697C6F521}" type="presParOf" srcId="{392B170D-8ABB-4F46-A4F4-D705DAE00D4E}" destId="{ACA4E184-9013-44E8-A846-EEEF6CCE63A8}" srcOrd="0" destOrd="0" presId="urn:microsoft.com/office/officeart/2005/8/layout/list1"/>
    <dgm:cxn modelId="{70F9A6BA-770C-494C-99FA-DFBE5D039F6B}" type="presParOf" srcId="{392B170D-8ABB-4F46-A4F4-D705DAE00D4E}" destId="{194233D7-AD2D-49E4-85F3-E52BC88DDA4E}" srcOrd="1" destOrd="0" presId="urn:microsoft.com/office/officeart/2005/8/layout/list1"/>
    <dgm:cxn modelId="{13849B43-F79D-4940-B2F7-153D5792746C}" type="presParOf" srcId="{FDDF3394-9934-44F6-A79A-1DD823C988F9}" destId="{6D2588F3-F3EA-4632-9969-9C85214CCD40}" srcOrd="17" destOrd="0" presId="urn:microsoft.com/office/officeart/2005/8/layout/list1"/>
    <dgm:cxn modelId="{A7A90A70-3F85-45C8-BB84-F254176E4E82}" type="presParOf" srcId="{FDDF3394-9934-44F6-A79A-1DD823C988F9}" destId="{E22504F5-E5FA-4125-8A32-374D729CA4AC}" srcOrd="18" destOrd="0" presId="urn:microsoft.com/office/officeart/2005/8/layout/list1"/>
    <dgm:cxn modelId="{A9D0C592-D584-4988-883E-5B5ADB0A6D0C}" type="presParOf" srcId="{FDDF3394-9934-44F6-A79A-1DD823C988F9}" destId="{F648CF32-6D2A-4691-9180-81B995A906C1}" srcOrd="19" destOrd="0" presId="urn:microsoft.com/office/officeart/2005/8/layout/list1"/>
    <dgm:cxn modelId="{587262E1-5074-4ACA-BA88-B60BFF623DF0}" type="presParOf" srcId="{FDDF3394-9934-44F6-A79A-1DD823C988F9}" destId="{EFDB2143-6CC4-403F-9C3E-332CF7BBBC53}" srcOrd="20" destOrd="0" presId="urn:microsoft.com/office/officeart/2005/8/layout/list1"/>
    <dgm:cxn modelId="{FF578DC6-0341-48CE-AB82-3A8B6FAA187D}" type="presParOf" srcId="{EFDB2143-6CC4-403F-9C3E-332CF7BBBC53}" destId="{C9C7A494-DAB8-4001-952E-0D94BD5F0F18}" srcOrd="0" destOrd="0" presId="urn:microsoft.com/office/officeart/2005/8/layout/list1"/>
    <dgm:cxn modelId="{0E2A2906-6F85-4FAC-87BB-6A3543CA76A9}" type="presParOf" srcId="{EFDB2143-6CC4-403F-9C3E-332CF7BBBC53}" destId="{35B6308C-27B8-45FA-90CB-FE2E48A3D241}" srcOrd="1" destOrd="0" presId="urn:microsoft.com/office/officeart/2005/8/layout/list1"/>
    <dgm:cxn modelId="{C79BDCFD-8D5E-4A28-9807-53B44E40C280}" type="presParOf" srcId="{FDDF3394-9934-44F6-A79A-1DD823C988F9}" destId="{F8C8B610-E125-4A61-AE01-DF4EC7B26B07}" srcOrd="21" destOrd="0" presId="urn:microsoft.com/office/officeart/2005/8/layout/list1"/>
    <dgm:cxn modelId="{12149390-E018-4CCA-A389-67B78F5BF1D8}" type="presParOf" srcId="{FDDF3394-9934-44F6-A79A-1DD823C988F9}" destId="{473E203A-B04A-4862-BA76-7147E8E79362}" srcOrd="22" destOrd="0" presId="urn:microsoft.com/office/officeart/2005/8/layout/list1"/>
    <dgm:cxn modelId="{3B049B01-A523-4525-94A4-D80EBDC3B85B}" type="presParOf" srcId="{FDDF3394-9934-44F6-A79A-1DD823C988F9}" destId="{BC3E2183-B6C2-47C7-9CBC-A06BD64C7126}" srcOrd="23" destOrd="0" presId="urn:microsoft.com/office/officeart/2005/8/layout/list1"/>
    <dgm:cxn modelId="{8B57BFA8-C4D3-4084-A4B6-DC5ADEB08BEB}" type="presParOf" srcId="{FDDF3394-9934-44F6-A79A-1DD823C988F9}" destId="{11818BEC-2CEC-45F3-BBA8-E018C2C08DF2}" srcOrd="24" destOrd="0" presId="urn:microsoft.com/office/officeart/2005/8/layout/list1"/>
    <dgm:cxn modelId="{352E708B-D892-4799-9016-310DAF2AB72D}" type="presParOf" srcId="{11818BEC-2CEC-45F3-BBA8-E018C2C08DF2}" destId="{22F27014-2A3E-46CF-AE3F-7A41E7B34966}" srcOrd="0" destOrd="0" presId="urn:microsoft.com/office/officeart/2005/8/layout/list1"/>
    <dgm:cxn modelId="{2169D88F-238F-4479-9CA5-214A62ECC674}" type="presParOf" srcId="{11818BEC-2CEC-45F3-BBA8-E018C2C08DF2}" destId="{CBBB047D-E160-4685-B237-47A9D6007417}" srcOrd="1" destOrd="0" presId="urn:microsoft.com/office/officeart/2005/8/layout/list1"/>
    <dgm:cxn modelId="{08822E6F-C712-4798-9A2E-7273873FADC6}" type="presParOf" srcId="{FDDF3394-9934-44F6-A79A-1DD823C988F9}" destId="{29731FBA-0048-40E8-8080-FD37689E5E5D}" srcOrd="25" destOrd="0" presId="urn:microsoft.com/office/officeart/2005/8/layout/list1"/>
    <dgm:cxn modelId="{E46A76B6-2454-4915-957F-5177C60F35CA}" type="presParOf" srcId="{FDDF3394-9934-44F6-A79A-1DD823C988F9}" destId="{7B81B341-B3B5-4B1E-8DCF-F4019B230535}" srcOrd="26" destOrd="0" presId="urn:microsoft.com/office/officeart/2005/8/layout/list1"/>
    <dgm:cxn modelId="{BA48C96F-5275-43B8-969B-3AF0B9B702C3}" type="presParOf" srcId="{FDDF3394-9934-44F6-A79A-1DD823C988F9}" destId="{015526B7-07E0-4C9D-88CE-5966AE08AA66}" srcOrd="27" destOrd="0" presId="urn:microsoft.com/office/officeart/2005/8/layout/list1"/>
    <dgm:cxn modelId="{E6728DFC-432A-4295-8423-C295255A099A}" type="presParOf" srcId="{FDDF3394-9934-44F6-A79A-1DD823C988F9}" destId="{2C6142B9-39E8-41DE-AAC1-BA6ED93764EA}" srcOrd="28" destOrd="0" presId="urn:microsoft.com/office/officeart/2005/8/layout/list1"/>
    <dgm:cxn modelId="{074C6DB1-4333-4F72-9527-264C808076CA}" type="presParOf" srcId="{2C6142B9-39E8-41DE-AAC1-BA6ED93764EA}" destId="{8554F735-142A-4F39-A65F-495AA7C4C7C4}" srcOrd="0" destOrd="0" presId="urn:microsoft.com/office/officeart/2005/8/layout/list1"/>
    <dgm:cxn modelId="{8A7F75BD-7A5E-445C-8BC0-F8472A228D17}" type="presParOf" srcId="{2C6142B9-39E8-41DE-AAC1-BA6ED93764EA}" destId="{119FDDDA-328B-4B31-8C03-E407CC28C71A}" srcOrd="1" destOrd="0" presId="urn:microsoft.com/office/officeart/2005/8/layout/list1"/>
    <dgm:cxn modelId="{33E916CE-659B-4FF2-A517-6524F74D1116}" type="presParOf" srcId="{FDDF3394-9934-44F6-A79A-1DD823C988F9}" destId="{3387B637-0AED-4B98-B57B-E6BA789AF9CD}" srcOrd="29" destOrd="0" presId="urn:microsoft.com/office/officeart/2005/8/layout/list1"/>
    <dgm:cxn modelId="{6A9DE908-0371-4CDC-B824-AA5B760FC48E}" type="presParOf" srcId="{FDDF3394-9934-44F6-A79A-1DD823C988F9}" destId="{5EDAFBA8-3A7A-4471-B65E-7C0736037A9B}" srcOrd="30" destOrd="0" presId="urn:microsoft.com/office/officeart/2005/8/layout/list1"/>
    <dgm:cxn modelId="{D2725A5D-8E6C-4EE6-B9B7-93EB357D667A}" type="presParOf" srcId="{FDDF3394-9934-44F6-A79A-1DD823C988F9}" destId="{5D860985-19EA-4417-BA03-3099AAD37223}" srcOrd="31" destOrd="0" presId="urn:microsoft.com/office/officeart/2005/8/layout/list1"/>
    <dgm:cxn modelId="{1D176DC4-053F-4CC9-AE0B-B64A5065D3B5}" type="presParOf" srcId="{FDDF3394-9934-44F6-A79A-1DD823C988F9}" destId="{303A00F8-40D5-4ADF-A6E0-A2B22D3BD9F1}" srcOrd="32" destOrd="0" presId="urn:microsoft.com/office/officeart/2005/8/layout/list1"/>
    <dgm:cxn modelId="{4AC41E27-1A82-43C9-B242-A2913F2DF120}" type="presParOf" srcId="{303A00F8-40D5-4ADF-A6E0-A2B22D3BD9F1}" destId="{A19E1260-B81E-49FE-8FC2-412A3935C15A}" srcOrd="0" destOrd="0" presId="urn:microsoft.com/office/officeart/2005/8/layout/list1"/>
    <dgm:cxn modelId="{86AE7603-4A15-401E-AEF9-7AEABE579F8E}" type="presParOf" srcId="{303A00F8-40D5-4ADF-A6E0-A2B22D3BD9F1}" destId="{15B72E4C-98D2-4735-9258-B10F400969BE}" srcOrd="1" destOrd="0" presId="urn:microsoft.com/office/officeart/2005/8/layout/list1"/>
    <dgm:cxn modelId="{25F8E618-C175-4D04-AB32-44F8191B7177}" type="presParOf" srcId="{FDDF3394-9934-44F6-A79A-1DD823C988F9}" destId="{68F17F99-D22C-46AD-9FB8-85C8834CB6FB}" srcOrd="33" destOrd="0" presId="urn:microsoft.com/office/officeart/2005/8/layout/list1"/>
    <dgm:cxn modelId="{D8E23C31-2F33-4B63-8505-7AC35DFDCC90}"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chemeClr val="accent1"/>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a:solidFill>
          <a:schemeClr val="accent1"/>
        </a:solidFill>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a:solidFill>
          <a:schemeClr val="accent1"/>
        </a:solidFill>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a:solidFill>
          <a:srgbClr val="C00000"/>
        </a:solidFill>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dgm:t>
        <a:bodyPr/>
        <a:lstStyle/>
        <a:p>
          <a:r>
            <a:rPr lang="es-CL" sz="1600" b="1" smtClean="0">
              <a:solidFill>
                <a:schemeClr val="bg1"/>
              </a:solidFill>
            </a:rPr>
            <a:t>Basado en Prototipos</a:t>
          </a:r>
          <a:endParaRPr lang="es-CL" sz="1600" b="1" dirty="0" smtClean="0">
            <a:solidFill>
              <a:schemeClr val="bg1"/>
            </a:solidFill>
          </a:endParaRP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C3B80F4A-90B0-47BF-93C2-9C12575AA3FB}" srcId="{76CD096A-1850-4034-B3BE-C54E1E3D67C2}" destId="{58980F67-80B5-4BB1-8993-150D7F5EBC14}" srcOrd="0" destOrd="0" parTransId="{953033CD-C144-4641-9F61-2A1FE9E68A29}" sibTransId="{D941F35F-8E9D-457A-A5C7-EBA87DA3E758}"/>
    <dgm:cxn modelId="{BED21B0C-D67A-4FE3-A777-2A789D2FFBB9}" type="presOf" srcId="{0638FFE9-BC2A-4365-B850-B06E81674028}" destId="{C9C7A494-DAB8-4001-952E-0D94BD5F0F18}" srcOrd="0"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04FE7AE4-1DDE-4BB4-B19E-8C62C7AC1813}" type="presOf" srcId="{58980F67-80B5-4BB1-8993-150D7F5EBC14}" destId="{F5CBDABF-7DAA-4467-AE8F-DF61DDEC1880}" srcOrd="0"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82AE15D2-C4D1-4B50-89D1-32E9F8089632}" type="presOf" srcId="{18D678FC-CD22-43E4-A546-72C2F07F9267}" destId="{194233D7-AD2D-49E4-85F3-E52BC88DDA4E}" srcOrd="1" destOrd="0" presId="urn:microsoft.com/office/officeart/2005/8/layout/list1"/>
    <dgm:cxn modelId="{300F33FB-7661-4610-AF29-A93045FC43B9}" type="presOf" srcId="{0638FFE9-BC2A-4365-B850-B06E81674028}" destId="{35B6308C-27B8-45FA-90CB-FE2E48A3D241}" srcOrd="1" destOrd="0" presId="urn:microsoft.com/office/officeart/2005/8/layout/list1"/>
    <dgm:cxn modelId="{FA4C9C7B-EEFB-4A97-B453-F385D774EBB3}" type="presOf" srcId="{1C45C059-8117-4FE9-BE9F-EA78D44C5735}" destId="{22CF1DEF-BD6F-4ECF-9743-7498CC9E9822}" srcOrd="0" destOrd="0" presId="urn:microsoft.com/office/officeart/2005/8/layout/list1"/>
    <dgm:cxn modelId="{AF2A21DA-FCD7-43FE-81C6-6376CB56475F}" type="presOf" srcId="{76CD096A-1850-4034-B3BE-C54E1E3D67C2}" destId="{FDDF3394-9934-44F6-A79A-1DD823C988F9}" srcOrd="0" destOrd="0" presId="urn:microsoft.com/office/officeart/2005/8/layout/list1"/>
    <dgm:cxn modelId="{45B37251-C5B4-43AD-973E-206F0DC4D166}" type="presOf" srcId="{7AE1CBF7-0EB5-4958-B2F0-98FF433B88D0}" destId="{CBBB047D-E160-4685-B237-47A9D6007417}" srcOrd="1" destOrd="0" presId="urn:microsoft.com/office/officeart/2005/8/layout/list1"/>
    <dgm:cxn modelId="{998B86FB-1C83-43D7-AE76-E5E52EE3914C}" type="presOf" srcId="{36625B9D-6693-4D7C-9AFB-A7145706981B}" destId="{15B72E4C-98D2-4735-9258-B10F400969BE}" srcOrd="1" destOrd="0" presId="urn:microsoft.com/office/officeart/2005/8/layout/list1"/>
    <dgm:cxn modelId="{0629244E-2E5A-44D6-BB4E-0D56B537D225}" type="presOf" srcId="{0F2EF822-0560-421A-AC27-5F281DCE7A41}" destId="{25A36475-D647-47A1-B8DE-7F4C2E4E4B78}" srcOrd="1"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3FC5B20D-6727-4F54-8A4F-9EF5E87AA192}" type="presOf" srcId="{FC5EB29D-7AED-4D1F-8625-396242E32FBB}" destId="{C87AA9E5-0EF6-44D5-B78B-8DF62B0581C6}" srcOrd="1" destOrd="0" presId="urn:microsoft.com/office/officeart/2005/8/layout/list1"/>
    <dgm:cxn modelId="{9D1DABD3-6D2D-49B6-B9FE-153FF5EBE538}" srcId="{76CD096A-1850-4034-B3BE-C54E1E3D67C2}" destId="{1C45C059-8117-4FE9-BE9F-EA78D44C5735}" srcOrd="1" destOrd="0" parTransId="{485D4B0B-8E60-4200-8F69-8B20940A617D}" sibTransId="{FAF85504-D9A3-4753-95E4-E732F2258A38}"/>
    <dgm:cxn modelId="{18B9517A-22DC-43A4-9E7B-863BF7F3F11F}" type="presOf" srcId="{1C45C059-8117-4FE9-BE9F-EA78D44C5735}" destId="{5FAD4029-6631-408A-A224-7845E7EA1F39}" srcOrd="1" destOrd="0" presId="urn:microsoft.com/office/officeart/2005/8/layout/list1"/>
    <dgm:cxn modelId="{37496DB5-68E9-48A5-A779-981A0D03E76F}" type="presOf" srcId="{0F2EF822-0560-421A-AC27-5F281DCE7A41}" destId="{4ABE6452-715E-482D-8F15-F43435D34B23}" srcOrd="0"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CFB33D41-1D67-435F-818F-6703B23A84B9}" type="presOf" srcId="{17365DAD-1AAE-45D3-9D8C-D930C1B0E165}" destId="{8554F735-142A-4F39-A65F-495AA7C4C7C4}" srcOrd="0" destOrd="0" presId="urn:microsoft.com/office/officeart/2005/8/layout/list1"/>
    <dgm:cxn modelId="{FD34E846-8FC5-4710-9345-ABF3D4FD34BE}" type="presOf" srcId="{17365DAD-1AAE-45D3-9D8C-D930C1B0E165}" destId="{119FDDDA-328B-4B31-8C03-E407CC28C71A}" srcOrd="1" destOrd="0" presId="urn:microsoft.com/office/officeart/2005/8/layout/list1"/>
    <dgm:cxn modelId="{3C1FCD7D-5015-4FDA-9461-9D459413D16C}" type="presOf" srcId="{7AE1CBF7-0EB5-4958-B2F0-98FF433B88D0}" destId="{22F27014-2A3E-46CF-AE3F-7A41E7B34966}" srcOrd="0"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F073A24F-2FE0-4516-A9E1-92BB52EFD1FF}" type="presOf" srcId="{18D678FC-CD22-43E4-A546-72C2F07F9267}" destId="{ACA4E184-9013-44E8-A846-EEEF6CCE63A8}" srcOrd="0"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075D69BD-6FF2-48D1-8A0A-C2EBAC712C6D}" type="presOf" srcId="{FC5EB29D-7AED-4D1F-8625-396242E32FBB}" destId="{1C3F00A5-DE6B-4F60-9A94-97E500FB347B}" srcOrd="0" destOrd="0" presId="urn:microsoft.com/office/officeart/2005/8/layout/list1"/>
    <dgm:cxn modelId="{2B0F9307-B7AC-4525-B6E8-15244B850750}" type="presOf" srcId="{36625B9D-6693-4D7C-9AFB-A7145706981B}" destId="{A19E1260-B81E-49FE-8FC2-412A3935C15A}" srcOrd="0" destOrd="0" presId="urn:microsoft.com/office/officeart/2005/8/layout/list1"/>
    <dgm:cxn modelId="{2EBE6F00-CE9E-4585-9AE6-DC29AE82878A}" type="presOf" srcId="{58980F67-80B5-4BB1-8993-150D7F5EBC14}" destId="{3A746979-E9FB-4712-AC21-ED558594C067}" srcOrd="1"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46649C57-8250-4388-BA42-68727CEFAABF}" type="presParOf" srcId="{FDDF3394-9934-44F6-A79A-1DD823C988F9}" destId="{019AFB21-E085-4059-A934-E067DD4DAC1A}" srcOrd="0" destOrd="0" presId="urn:microsoft.com/office/officeart/2005/8/layout/list1"/>
    <dgm:cxn modelId="{46A4570B-9525-4FB3-BF38-DDBDC77FF639}" type="presParOf" srcId="{019AFB21-E085-4059-A934-E067DD4DAC1A}" destId="{F5CBDABF-7DAA-4467-AE8F-DF61DDEC1880}" srcOrd="0" destOrd="0" presId="urn:microsoft.com/office/officeart/2005/8/layout/list1"/>
    <dgm:cxn modelId="{C41F70D5-ACCE-4162-AA31-0AE3318F3D38}" type="presParOf" srcId="{019AFB21-E085-4059-A934-E067DD4DAC1A}" destId="{3A746979-E9FB-4712-AC21-ED558594C067}" srcOrd="1" destOrd="0" presId="urn:microsoft.com/office/officeart/2005/8/layout/list1"/>
    <dgm:cxn modelId="{599177C8-195F-49B9-ACB4-CAC9A4933D6B}" type="presParOf" srcId="{FDDF3394-9934-44F6-A79A-1DD823C988F9}" destId="{B5B9E088-B881-4DBC-85D6-1537B87BB6CE}" srcOrd="1" destOrd="0" presId="urn:microsoft.com/office/officeart/2005/8/layout/list1"/>
    <dgm:cxn modelId="{49EB39F5-3559-4A2D-922A-B053A624618A}" type="presParOf" srcId="{FDDF3394-9934-44F6-A79A-1DD823C988F9}" destId="{CA8375C8-0C8E-4AAC-BB77-E8554B9ECE8C}" srcOrd="2" destOrd="0" presId="urn:microsoft.com/office/officeart/2005/8/layout/list1"/>
    <dgm:cxn modelId="{04F14B0A-6264-41B8-BB03-AE7F5E724353}" type="presParOf" srcId="{FDDF3394-9934-44F6-A79A-1DD823C988F9}" destId="{8DEB0E39-7FDD-45D3-9DA0-EE51B3AA3DA6}" srcOrd="3" destOrd="0" presId="urn:microsoft.com/office/officeart/2005/8/layout/list1"/>
    <dgm:cxn modelId="{3B5360F3-A4C8-4DE6-ACA4-F18D8102E4CB}" type="presParOf" srcId="{FDDF3394-9934-44F6-A79A-1DD823C988F9}" destId="{2A4C7834-5605-4CCD-86F3-2654AE433539}" srcOrd="4" destOrd="0" presId="urn:microsoft.com/office/officeart/2005/8/layout/list1"/>
    <dgm:cxn modelId="{33D8BD9C-281A-4D0A-9AFD-80E1F7B25373}" type="presParOf" srcId="{2A4C7834-5605-4CCD-86F3-2654AE433539}" destId="{22CF1DEF-BD6F-4ECF-9743-7498CC9E9822}" srcOrd="0" destOrd="0" presId="urn:microsoft.com/office/officeart/2005/8/layout/list1"/>
    <dgm:cxn modelId="{5E95644B-1652-4133-B26E-3BA84BFD26CD}" type="presParOf" srcId="{2A4C7834-5605-4CCD-86F3-2654AE433539}" destId="{5FAD4029-6631-408A-A224-7845E7EA1F39}" srcOrd="1" destOrd="0" presId="urn:microsoft.com/office/officeart/2005/8/layout/list1"/>
    <dgm:cxn modelId="{C260C94F-C6B7-40AE-AB45-C0BEF4E93269}" type="presParOf" srcId="{FDDF3394-9934-44F6-A79A-1DD823C988F9}" destId="{C523694A-7521-4947-9D66-8ACC1EAB7170}" srcOrd="5" destOrd="0" presId="urn:microsoft.com/office/officeart/2005/8/layout/list1"/>
    <dgm:cxn modelId="{BAB4C187-CF52-40A8-B531-111825C0B615}" type="presParOf" srcId="{FDDF3394-9934-44F6-A79A-1DD823C988F9}" destId="{24247EE9-97CF-472C-8B16-4EA803B5AE59}" srcOrd="6" destOrd="0" presId="urn:microsoft.com/office/officeart/2005/8/layout/list1"/>
    <dgm:cxn modelId="{EE9B6035-95E5-4D6D-9BBA-E3FF9F668E55}" type="presParOf" srcId="{FDDF3394-9934-44F6-A79A-1DD823C988F9}" destId="{CDF47DDC-0CFA-4020-801B-359677188F69}" srcOrd="7" destOrd="0" presId="urn:microsoft.com/office/officeart/2005/8/layout/list1"/>
    <dgm:cxn modelId="{7C1C3A9F-1E80-4982-9BE1-2C60170DF133}" type="presParOf" srcId="{FDDF3394-9934-44F6-A79A-1DD823C988F9}" destId="{365D8BB4-7F55-4068-858A-A9F13A957104}" srcOrd="8" destOrd="0" presId="urn:microsoft.com/office/officeart/2005/8/layout/list1"/>
    <dgm:cxn modelId="{CF392CCC-6759-460F-A4A0-34BDFBB5C2F2}" type="presParOf" srcId="{365D8BB4-7F55-4068-858A-A9F13A957104}" destId="{4ABE6452-715E-482D-8F15-F43435D34B23}" srcOrd="0" destOrd="0" presId="urn:microsoft.com/office/officeart/2005/8/layout/list1"/>
    <dgm:cxn modelId="{3A8E9B02-9100-446B-B140-9B61CE7C2ADA}" type="presParOf" srcId="{365D8BB4-7F55-4068-858A-A9F13A957104}" destId="{25A36475-D647-47A1-B8DE-7F4C2E4E4B78}" srcOrd="1" destOrd="0" presId="urn:microsoft.com/office/officeart/2005/8/layout/list1"/>
    <dgm:cxn modelId="{A4759F6A-8B31-423E-A392-0326F1FB60E7}" type="presParOf" srcId="{FDDF3394-9934-44F6-A79A-1DD823C988F9}" destId="{AA6537BB-A412-4EAD-BD05-AB5A98E69B8E}" srcOrd="9" destOrd="0" presId="urn:microsoft.com/office/officeart/2005/8/layout/list1"/>
    <dgm:cxn modelId="{771AA946-075F-4BE3-9B35-689D83FFF7DB}" type="presParOf" srcId="{FDDF3394-9934-44F6-A79A-1DD823C988F9}" destId="{5CAABA14-B57D-49D8-8ACB-CFAD8C2CF203}" srcOrd="10" destOrd="0" presId="urn:microsoft.com/office/officeart/2005/8/layout/list1"/>
    <dgm:cxn modelId="{09628872-E8F7-4733-A888-E7567638DF32}" type="presParOf" srcId="{FDDF3394-9934-44F6-A79A-1DD823C988F9}" destId="{8354727D-F543-4147-8B33-6EFF7E25A567}" srcOrd="11" destOrd="0" presId="urn:microsoft.com/office/officeart/2005/8/layout/list1"/>
    <dgm:cxn modelId="{ACCBB813-165B-4D2B-8E25-94F406EE294F}" type="presParOf" srcId="{FDDF3394-9934-44F6-A79A-1DD823C988F9}" destId="{33F87F4E-8AB5-4D97-90EF-13EDE15EC8AB}" srcOrd="12" destOrd="0" presId="urn:microsoft.com/office/officeart/2005/8/layout/list1"/>
    <dgm:cxn modelId="{DF63D9AC-1A8B-415D-8712-215E5EEAA7E7}" type="presParOf" srcId="{33F87F4E-8AB5-4D97-90EF-13EDE15EC8AB}" destId="{1C3F00A5-DE6B-4F60-9A94-97E500FB347B}" srcOrd="0" destOrd="0" presId="urn:microsoft.com/office/officeart/2005/8/layout/list1"/>
    <dgm:cxn modelId="{DE33AD54-7C4C-4BBD-BC9D-7FF92B1ED100}" type="presParOf" srcId="{33F87F4E-8AB5-4D97-90EF-13EDE15EC8AB}" destId="{C87AA9E5-0EF6-44D5-B78B-8DF62B0581C6}" srcOrd="1" destOrd="0" presId="urn:microsoft.com/office/officeart/2005/8/layout/list1"/>
    <dgm:cxn modelId="{BFC0E642-AD75-4A8F-AD95-9A3442F33991}" type="presParOf" srcId="{FDDF3394-9934-44F6-A79A-1DD823C988F9}" destId="{478B6567-7938-4D65-8D88-113225D1479B}" srcOrd="13" destOrd="0" presId="urn:microsoft.com/office/officeart/2005/8/layout/list1"/>
    <dgm:cxn modelId="{591FCF5A-730B-404D-A8B8-02983BCEB95C}" type="presParOf" srcId="{FDDF3394-9934-44F6-A79A-1DD823C988F9}" destId="{D1510A63-CC04-41A6-8D80-C60F4688ACB9}" srcOrd="14" destOrd="0" presId="urn:microsoft.com/office/officeart/2005/8/layout/list1"/>
    <dgm:cxn modelId="{513E513C-0F9A-4566-8395-D2234C6AE91D}" type="presParOf" srcId="{FDDF3394-9934-44F6-A79A-1DD823C988F9}" destId="{0B1F37BE-FBF4-454B-BF70-47DC8B0B5638}" srcOrd="15" destOrd="0" presId="urn:microsoft.com/office/officeart/2005/8/layout/list1"/>
    <dgm:cxn modelId="{6D23FD01-9018-4A8E-A0D8-6B6620CDF550}" type="presParOf" srcId="{FDDF3394-9934-44F6-A79A-1DD823C988F9}" destId="{392B170D-8ABB-4F46-A4F4-D705DAE00D4E}" srcOrd="16" destOrd="0" presId="urn:microsoft.com/office/officeart/2005/8/layout/list1"/>
    <dgm:cxn modelId="{31014165-A573-4765-BA05-CBA44BE58001}" type="presParOf" srcId="{392B170D-8ABB-4F46-A4F4-D705DAE00D4E}" destId="{ACA4E184-9013-44E8-A846-EEEF6CCE63A8}" srcOrd="0" destOrd="0" presId="urn:microsoft.com/office/officeart/2005/8/layout/list1"/>
    <dgm:cxn modelId="{67465647-4BA5-4292-9BC3-2CB1A8006696}" type="presParOf" srcId="{392B170D-8ABB-4F46-A4F4-D705DAE00D4E}" destId="{194233D7-AD2D-49E4-85F3-E52BC88DDA4E}" srcOrd="1" destOrd="0" presId="urn:microsoft.com/office/officeart/2005/8/layout/list1"/>
    <dgm:cxn modelId="{70534A10-B156-4B40-BA6E-1E287608DB80}" type="presParOf" srcId="{FDDF3394-9934-44F6-A79A-1DD823C988F9}" destId="{6D2588F3-F3EA-4632-9969-9C85214CCD40}" srcOrd="17" destOrd="0" presId="urn:microsoft.com/office/officeart/2005/8/layout/list1"/>
    <dgm:cxn modelId="{530D4D51-6097-4F91-A7D9-97CA0AE11BCC}" type="presParOf" srcId="{FDDF3394-9934-44F6-A79A-1DD823C988F9}" destId="{E22504F5-E5FA-4125-8A32-374D729CA4AC}" srcOrd="18" destOrd="0" presId="urn:microsoft.com/office/officeart/2005/8/layout/list1"/>
    <dgm:cxn modelId="{36A1122E-C587-43F1-9142-40379392967F}" type="presParOf" srcId="{FDDF3394-9934-44F6-A79A-1DD823C988F9}" destId="{F648CF32-6D2A-4691-9180-81B995A906C1}" srcOrd="19" destOrd="0" presId="urn:microsoft.com/office/officeart/2005/8/layout/list1"/>
    <dgm:cxn modelId="{8652060B-F1C6-424A-9DDA-8833BB730914}" type="presParOf" srcId="{FDDF3394-9934-44F6-A79A-1DD823C988F9}" destId="{EFDB2143-6CC4-403F-9C3E-332CF7BBBC53}" srcOrd="20" destOrd="0" presId="urn:microsoft.com/office/officeart/2005/8/layout/list1"/>
    <dgm:cxn modelId="{C172421C-10C4-47D0-8F1E-1C42B8CDA88C}" type="presParOf" srcId="{EFDB2143-6CC4-403F-9C3E-332CF7BBBC53}" destId="{C9C7A494-DAB8-4001-952E-0D94BD5F0F18}" srcOrd="0" destOrd="0" presId="urn:microsoft.com/office/officeart/2005/8/layout/list1"/>
    <dgm:cxn modelId="{D1FDD016-49D0-4FE7-911D-B86688DAF4A4}" type="presParOf" srcId="{EFDB2143-6CC4-403F-9C3E-332CF7BBBC53}" destId="{35B6308C-27B8-45FA-90CB-FE2E48A3D241}" srcOrd="1" destOrd="0" presId="urn:microsoft.com/office/officeart/2005/8/layout/list1"/>
    <dgm:cxn modelId="{27391396-E53F-4087-903B-63ED04A9C3B7}" type="presParOf" srcId="{FDDF3394-9934-44F6-A79A-1DD823C988F9}" destId="{F8C8B610-E125-4A61-AE01-DF4EC7B26B07}" srcOrd="21" destOrd="0" presId="urn:microsoft.com/office/officeart/2005/8/layout/list1"/>
    <dgm:cxn modelId="{189544B3-48EB-4010-80A4-4526A140AAE9}" type="presParOf" srcId="{FDDF3394-9934-44F6-A79A-1DD823C988F9}" destId="{473E203A-B04A-4862-BA76-7147E8E79362}" srcOrd="22" destOrd="0" presId="urn:microsoft.com/office/officeart/2005/8/layout/list1"/>
    <dgm:cxn modelId="{61334D33-DAD4-4700-90A1-2ACD426E1E06}" type="presParOf" srcId="{FDDF3394-9934-44F6-A79A-1DD823C988F9}" destId="{BC3E2183-B6C2-47C7-9CBC-A06BD64C7126}" srcOrd="23" destOrd="0" presId="urn:microsoft.com/office/officeart/2005/8/layout/list1"/>
    <dgm:cxn modelId="{6677AACF-6FEB-47F8-9B2F-2905957EC790}" type="presParOf" srcId="{FDDF3394-9934-44F6-A79A-1DD823C988F9}" destId="{11818BEC-2CEC-45F3-BBA8-E018C2C08DF2}" srcOrd="24" destOrd="0" presId="urn:microsoft.com/office/officeart/2005/8/layout/list1"/>
    <dgm:cxn modelId="{AA5AF6A3-8366-49E0-B484-D9DA6D4C5E1C}" type="presParOf" srcId="{11818BEC-2CEC-45F3-BBA8-E018C2C08DF2}" destId="{22F27014-2A3E-46CF-AE3F-7A41E7B34966}" srcOrd="0" destOrd="0" presId="urn:microsoft.com/office/officeart/2005/8/layout/list1"/>
    <dgm:cxn modelId="{97930010-EFE1-4D27-A083-5B7A81B19686}" type="presParOf" srcId="{11818BEC-2CEC-45F3-BBA8-E018C2C08DF2}" destId="{CBBB047D-E160-4685-B237-47A9D6007417}" srcOrd="1" destOrd="0" presId="urn:microsoft.com/office/officeart/2005/8/layout/list1"/>
    <dgm:cxn modelId="{32C950EF-EA71-46B2-B123-C09755E95018}" type="presParOf" srcId="{FDDF3394-9934-44F6-A79A-1DD823C988F9}" destId="{29731FBA-0048-40E8-8080-FD37689E5E5D}" srcOrd="25" destOrd="0" presId="urn:microsoft.com/office/officeart/2005/8/layout/list1"/>
    <dgm:cxn modelId="{106946C7-16DA-4A8F-8CD7-C8AFB7FD0CA8}" type="presParOf" srcId="{FDDF3394-9934-44F6-A79A-1DD823C988F9}" destId="{7B81B341-B3B5-4B1E-8DCF-F4019B230535}" srcOrd="26" destOrd="0" presId="urn:microsoft.com/office/officeart/2005/8/layout/list1"/>
    <dgm:cxn modelId="{C610C46E-1688-477C-B331-8499FBC33CA1}" type="presParOf" srcId="{FDDF3394-9934-44F6-A79A-1DD823C988F9}" destId="{015526B7-07E0-4C9D-88CE-5966AE08AA66}" srcOrd="27" destOrd="0" presId="urn:microsoft.com/office/officeart/2005/8/layout/list1"/>
    <dgm:cxn modelId="{F71FA4BC-CCD9-4BF8-80B5-4B50DFD600F3}" type="presParOf" srcId="{FDDF3394-9934-44F6-A79A-1DD823C988F9}" destId="{2C6142B9-39E8-41DE-AAC1-BA6ED93764EA}" srcOrd="28" destOrd="0" presId="urn:microsoft.com/office/officeart/2005/8/layout/list1"/>
    <dgm:cxn modelId="{0A588B2B-5FE3-4EEF-AD40-138429B1DA43}" type="presParOf" srcId="{2C6142B9-39E8-41DE-AAC1-BA6ED93764EA}" destId="{8554F735-142A-4F39-A65F-495AA7C4C7C4}" srcOrd="0" destOrd="0" presId="urn:microsoft.com/office/officeart/2005/8/layout/list1"/>
    <dgm:cxn modelId="{527304BB-785B-4107-BCCA-AFC7BC55B094}" type="presParOf" srcId="{2C6142B9-39E8-41DE-AAC1-BA6ED93764EA}" destId="{119FDDDA-328B-4B31-8C03-E407CC28C71A}" srcOrd="1" destOrd="0" presId="urn:microsoft.com/office/officeart/2005/8/layout/list1"/>
    <dgm:cxn modelId="{7E600444-BB69-436C-9EB8-BCD4C1B4FC11}" type="presParOf" srcId="{FDDF3394-9934-44F6-A79A-1DD823C988F9}" destId="{3387B637-0AED-4B98-B57B-E6BA789AF9CD}" srcOrd="29" destOrd="0" presId="urn:microsoft.com/office/officeart/2005/8/layout/list1"/>
    <dgm:cxn modelId="{052A6373-33EA-4056-9BE1-1D4FF9DA2E76}" type="presParOf" srcId="{FDDF3394-9934-44F6-A79A-1DD823C988F9}" destId="{5EDAFBA8-3A7A-4471-B65E-7C0736037A9B}" srcOrd="30" destOrd="0" presId="urn:microsoft.com/office/officeart/2005/8/layout/list1"/>
    <dgm:cxn modelId="{39613C98-6B79-4A1F-9A4C-D40AA04EA0CE}" type="presParOf" srcId="{FDDF3394-9934-44F6-A79A-1DD823C988F9}" destId="{5D860985-19EA-4417-BA03-3099AAD37223}" srcOrd="31" destOrd="0" presId="urn:microsoft.com/office/officeart/2005/8/layout/list1"/>
    <dgm:cxn modelId="{00838FFE-D83E-4036-844E-5EFE7FA6ED6F}" type="presParOf" srcId="{FDDF3394-9934-44F6-A79A-1DD823C988F9}" destId="{303A00F8-40D5-4ADF-A6E0-A2B22D3BD9F1}" srcOrd="32" destOrd="0" presId="urn:microsoft.com/office/officeart/2005/8/layout/list1"/>
    <dgm:cxn modelId="{96591DE0-596C-42AC-9E21-A7735A8A87AB}" type="presParOf" srcId="{303A00F8-40D5-4ADF-A6E0-A2B22D3BD9F1}" destId="{A19E1260-B81E-49FE-8FC2-412A3935C15A}" srcOrd="0" destOrd="0" presId="urn:microsoft.com/office/officeart/2005/8/layout/list1"/>
    <dgm:cxn modelId="{8515C18A-3917-4D82-A515-BD13740B38DB}" type="presParOf" srcId="{303A00F8-40D5-4ADF-A6E0-A2B22D3BD9F1}" destId="{15B72E4C-98D2-4735-9258-B10F400969BE}" srcOrd="1" destOrd="0" presId="urn:microsoft.com/office/officeart/2005/8/layout/list1"/>
    <dgm:cxn modelId="{3ABE657E-7F91-41D5-84D2-F00AB9EB1ED7}" type="presParOf" srcId="{FDDF3394-9934-44F6-A79A-1DD823C988F9}" destId="{68F17F99-D22C-46AD-9FB8-85C8834CB6FB}" srcOrd="33" destOrd="0" presId="urn:microsoft.com/office/officeart/2005/8/layout/list1"/>
    <dgm:cxn modelId="{86C29B04-079C-41CD-8986-F3FB9543D36C}"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chemeClr val="accent1"/>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a:solidFill>
          <a:schemeClr val="accent1"/>
        </a:solidFill>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a:solidFill>
          <a:schemeClr val="accent1"/>
        </a:solidFill>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a:solidFill>
          <a:schemeClr val="accent1"/>
        </a:solidFill>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a:solidFill>
          <a:srgbClr val="C00000"/>
        </a:solidFill>
      </dgm:spPr>
      <dgm:t>
        <a:bodyPr/>
        <a:lstStyle/>
        <a:p>
          <a:r>
            <a:rPr lang="es-CL" sz="1600" b="1" dirty="0" smtClean="0">
              <a:solidFill>
                <a:schemeClr val="bg1"/>
              </a:solidFill>
            </a:rPr>
            <a:t>Basado en Prototipos</a:t>
          </a: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48B97EE3-E945-4976-95EE-E2528B923C99}" srcId="{76CD096A-1850-4034-B3BE-C54E1E3D67C2}" destId="{18D678FC-CD22-43E4-A546-72C2F07F9267}" srcOrd="4" destOrd="0" parTransId="{7C96D13A-9D3F-4E94-B49B-1E43C9F0FFB3}" sibTransId="{DA5B5238-09E9-47BF-BB62-C6B2BE0D9840}"/>
    <dgm:cxn modelId="{2E190009-942B-4184-83A1-4EECB0336027}" type="presOf" srcId="{FC5EB29D-7AED-4D1F-8625-396242E32FBB}" destId="{1C3F00A5-DE6B-4F60-9A94-97E500FB347B}" srcOrd="0"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C3B80F4A-90B0-47BF-93C2-9C12575AA3FB}" srcId="{76CD096A-1850-4034-B3BE-C54E1E3D67C2}" destId="{58980F67-80B5-4BB1-8993-150D7F5EBC14}" srcOrd="0" destOrd="0" parTransId="{953033CD-C144-4641-9F61-2A1FE9E68A29}" sibTransId="{D941F35F-8E9D-457A-A5C7-EBA87DA3E758}"/>
    <dgm:cxn modelId="{74A27274-A746-4DF6-84D1-3CC22674A88C}" type="presOf" srcId="{0F2EF822-0560-421A-AC27-5F281DCE7A41}" destId="{25A36475-D647-47A1-B8DE-7F4C2E4E4B78}" srcOrd="1"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E047AC13-2C28-4EFA-B50B-7C455D5F780A}" type="presOf" srcId="{0638FFE9-BC2A-4365-B850-B06E81674028}" destId="{35B6308C-27B8-45FA-90CB-FE2E48A3D241}" srcOrd="1" destOrd="0" presId="urn:microsoft.com/office/officeart/2005/8/layout/list1"/>
    <dgm:cxn modelId="{E30B4FAE-13FA-4A31-93DA-53BCFFD2B28E}" type="presOf" srcId="{FC5EB29D-7AED-4D1F-8625-396242E32FBB}" destId="{C87AA9E5-0EF6-44D5-B78B-8DF62B0581C6}" srcOrd="1" destOrd="0" presId="urn:microsoft.com/office/officeart/2005/8/layout/list1"/>
    <dgm:cxn modelId="{80E40A67-0DCF-4031-B6D7-8C73C0722E59}" type="presOf" srcId="{58980F67-80B5-4BB1-8993-150D7F5EBC14}" destId="{3A746979-E9FB-4712-AC21-ED558594C067}" srcOrd="1" destOrd="0" presId="urn:microsoft.com/office/officeart/2005/8/layout/list1"/>
    <dgm:cxn modelId="{0790AB27-E304-4EDD-8E67-87F0C5309258}" type="presOf" srcId="{18D678FC-CD22-43E4-A546-72C2F07F9267}" destId="{ACA4E184-9013-44E8-A846-EEEF6CCE63A8}" srcOrd="0" destOrd="0" presId="urn:microsoft.com/office/officeart/2005/8/layout/list1"/>
    <dgm:cxn modelId="{4DD34AE3-B58D-4F1D-A028-CC197F859C22}" type="presOf" srcId="{36625B9D-6693-4D7C-9AFB-A7145706981B}" destId="{15B72E4C-98D2-4735-9258-B10F400969BE}" srcOrd="1" destOrd="0" presId="urn:microsoft.com/office/officeart/2005/8/layout/list1"/>
    <dgm:cxn modelId="{A1080453-B677-4151-9326-28CD614AD58C}" type="presOf" srcId="{17365DAD-1AAE-45D3-9D8C-D930C1B0E165}" destId="{119FDDDA-328B-4B31-8C03-E407CC28C71A}" srcOrd="1" destOrd="0" presId="urn:microsoft.com/office/officeart/2005/8/layout/list1"/>
    <dgm:cxn modelId="{BDA8224F-F559-4782-BB1B-45AA1C158113}" type="presOf" srcId="{36625B9D-6693-4D7C-9AFB-A7145706981B}" destId="{A19E1260-B81E-49FE-8FC2-412A3935C15A}" srcOrd="0" destOrd="0" presId="urn:microsoft.com/office/officeart/2005/8/layout/list1"/>
    <dgm:cxn modelId="{E1268FFB-CEA9-4F0F-AD3F-567C8C487A16}" type="presOf" srcId="{0F2EF822-0560-421A-AC27-5F281DCE7A41}" destId="{4ABE6452-715E-482D-8F15-F43435D34B23}" srcOrd="0" destOrd="0" presId="urn:microsoft.com/office/officeart/2005/8/layout/list1"/>
    <dgm:cxn modelId="{7D1D4423-5965-4FBF-AE5E-6B6C60B64187}" type="presOf" srcId="{58980F67-80B5-4BB1-8993-150D7F5EBC14}" destId="{F5CBDABF-7DAA-4467-AE8F-DF61DDEC1880}" srcOrd="0" destOrd="0" presId="urn:microsoft.com/office/officeart/2005/8/layout/list1"/>
    <dgm:cxn modelId="{255615F2-F3E7-4341-A5B1-4E10FF6157CF}" type="presOf" srcId="{1C45C059-8117-4FE9-BE9F-EA78D44C5735}" destId="{5FAD4029-6631-408A-A224-7845E7EA1F39}" srcOrd="1" destOrd="0" presId="urn:microsoft.com/office/officeart/2005/8/layout/list1"/>
    <dgm:cxn modelId="{BE4B8CDF-C538-434B-A16D-6B7C67D579F7}" type="presOf" srcId="{0638FFE9-BC2A-4365-B850-B06E81674028}" destId="{C9C7A494-DAB8-4001-952E-0D94BD5F0F18}" srcOrd="0"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27D0CB58-8F34-4B98-A70D-9F533FAAEDC2}" type="presOf" srcId="{18D678FC-CD22-43E4-A546-72C2F07F9267}" destId="{194233D7-AD2D-49E4-85F3-E52BC88DDA4E}" srcOrd="1" destOrd="0" presId="urn:microsoft.com/office/officeart/2005/8/layout/list1"/>
    <dgm:cxn modelId="{45002E82-44BF-4DD1-AB77-8FB8929E8749}" type="presOf" srcId="{7AE1CBF7-0EB5-4958-B2F0-98FF433B88D0}" destId="{22F27014-2A3E-46CF-AE3F-7A41E7B34966}" srcOrd="0"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A29FE2E0-F599-4210-AFBD-A45CC4FFCE08}" type="presOf" srcId="{17365DAD-1AAE-45D3-9D8C-D930C1B0E165}" destId="{8554F735-142A-4F39-A65F-495AA7C4C7C4}" srcOrd="0" destOrd="0" presId="urn:microsoft.com/office/officeart/2005/8/layout/list1"/>
    <dgm:cxn modelId="{B502C8C0-AFDE-430F-9481-AA92BB2519C7}" type="presOf" srcId="{76CD096A-1850-4034-B3BE-C54E1E3D67C2}" destId="{FDDF3394-9934-44F6-A79A-1DD823C988F9}" srcOrd="0"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A4D2CE93-8304-43C5-A72A-F58B9939DECA}" type="presOf" srcId="{1C45C059-8117-4FE9-BE9F-EA78D44C5735}" destId="{22CF1DEF-BD6F-4ECF-9743-7498CC9E9822}" srcOrd="0" destOrd="0" presId="urn:microsoft.com/office/officeart/2005/8/layout/list1"/>
    <dgm:cxn modelId="{9D1DABD3-6D2D-49B6-B9FE-153FF5EBE538}" srcId="{76CD096A-1850-4034-B3BE-C54E1E3D67C2}" destId="{1C45C059-8117-4FE9-BE9F-EA78D44C5735}" srcOrd="1" destOrd="0" parTransId="{485D4B0B-8E60-4200-8F69-8B20940A617D}" sibTransId="{FAF85504-D9A3-4753-95E4-E732F2258A38}"/>
    <dgm:cxn modelId="{5274B25A-FC6C-4D11-ABAC-547203763ABD}" type="presOf" srcId="{7AE1CBF7-0EB5-4958-B2F0-98FF433B88D0}" destId="{CBBB047D-E160-4685-B237-47A9D6007417}" srcOrd="1"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209E1D52-7D11-422A-985C-CFFED5424F47}" type="presParOf" srcId="{FDDF3394-9934-44F6-A79A-1DD823C988F9}" destId="{019AFB21-E085-4059-A934-E067DD4DAC1A}" srcOrd="0" destOrd="0" presId="urn:microsoft.com/office/officeart/2005/8/layout/list1"/>
    <dgm:cxn modelId="{1BE46507-8D96-432E-9750-ADBF88EF3597}" type="presParOf" srcId="{019AFB21-E085-4059-A934-E067DD4DAC1A}" destId="{F5CBDABF-7DAA-4467-AE8F-DF61DDEC1880}" srcOrd="0" destOrd="0" presId="urn:microsoft.com/office/officeart/2005/8/layout/list1"/>
    <dgm:cxn modelId="{B12F2C78-251B-4ED9-9303-13D115D430CA}" type="presParOf" srcId="{019AFB21-E085-4059-A934-E067DD4DAC1A}" destId="{3A746979-E9FB-4712-AC21-ED558594C067}" srcOrd="1" destOrd="0" presId="urn:microsoft.com/office/officeart/2005/8/layout/list1"/>
    <dgm:cxn modelId="{37FD89A9-CAEE-43A0-8B6A-0F636551D4F8}" type="presParOf" srcId="{FDDF3394-9934-44F6-A79A-1DD823C988F9}" destId="{B5B9E088-B881-4DBC-85D6-1537B87BB6CE}" srcOrd="1" destOrd="0" presId="urn:microsoft.com/office/officeart/2005/8/layout/list1"/>
    <dgm:cxn modelId="{5F54AF12-23E8-4E10-A035-293BFC6D9899}" type="presParOf" srcId="{FDDF3394-9934-44F6-A79A-1DD823C988F9}" destId="{CA8375C8-0C8E-4AAC-BB77-E8554B9ECE8C}" srcOrd="2" destOrd="0" presId="urn:microsoft.com/office/officeart/2005/8/layout/list1"/>
    <dgm:cxn modelId="{657B891B-B2E7-445A-8A10-E33BF60F0800}" type="presParOf" srcId="{FDDF3394-9934-44F6-A79A-1DD823C988F9}" destId="{8DEB0E39-7FDD-45D3-9DA0-EE51B3AA3DA6}" srcOrd="3" destOrd="0" presId="urn:microsoft.com/office/officeart/2005/8/layout/list1"/>
    <dgm:cxn modelId="{0CE631BD-EFFA-461E-907B-AC9589529A71}" type="presParOf" srcId="{FDDF3394-9934-44F6-A79A-1DD823C988F9}" destId="{2A4C7834-5605-4CCD-86F3-2654AE433539}" srcOrd="4" destOrd="0" presId="urn:microsoft.com/office/officeart/2005/8/layout/list1"/>
    <dgm:cxn modelId="{2D928D25-4C8A-48B0-BB02-60615B451A6D}" type="presParOf" srcId="{2A4C7834-5605-4CCD-86F3-2654AE433539}" destId="{22CF1DEF-BD6F-4ECF-9743-7498CC9E9822}" srcOrd="0" destOrd="0" presId="urn:microsoft.com/office/officeart/2005/8/layout/list1"/>
    <dgm:cxn modelId="{CE1F88F1-8903-46CF-AFFF-88DAA61B824D}" type="presParOf" srcId="{2A4C7834-5605-4CCD-86F3-2654AE433539}" destId="{5FAD4029-6631-408A-A224-7845E7EA1F39}" srcOrd="1" destOrd="0" presId="urn:microsoft.com/office/officeart/2005/8/layout/list1"/>
    <dgm:cxn modelId="{985124CA-5A5B-4045-B0AF-14E104A89AFB}" type="presParOf" srcId="{FDDF3394-9934-44F6-A79A-1DD823C988F9}" destId="{C523694A-7521-4947-9D66-8ACC1EAB7170}" srcOrd="5" destOrd="0" presId="urn:microsoft.com/office/officeart/2005/8/layout/list1"/>
    <dgm:cxn modelId="{BDF64252-A411-4735-A40B-7F792B194DC2}" type="presParOf" srcId="{FDDF3394-9934-44F6-A79A-1DD823C988F9}" destId="{24247EE9-97CF-472C-8B16-4EA803B5AE59}" srcOrd="6" destOrd="0" presId="urn:microsoft.com/office/officeart/2005/8/layout/list1"/>
    <dgm:cxn modelId="{7362F495-D00B-43C3-8C1F-8416B8B20F1B}" type="presParOf" srcId="{FDDF3394-9934-44F6-A79A-1DD823C988F9}" destId="{CDF47DDC-0CFA-4020-801B-359677188F69}" srcOrd="7" destOrd="0" presId="urn:microsoft.com/office/officeart/2005/8/layout/list1"/>
    <dgm:cxn modelId="{9776FB9A-BA88-45B6-80BC-9CD21F4E99AF}" type="presParOf" srcId="{FDDF3394-9934-44F6-A79A-1DD823C988F9}" destId="{365D8BB4-7F55-4068-858A-A9F13A957104}" srcOrd="8" destOrd="0" presId="urn:microsoft.com/office/officeart/2005/8/layout/list1"/>
    <dgm:cxn modelId="{9B602F12-031A-4684-B719-2C75F3DE0877}" type="presParOf" srcId="{365D8BB4-7F55-4068-858A-A9F13A957104}" destId="{4ABE6452-715E-482D-8F15-F43435D34B23}" srcOrd="0" destOrd="0" presId="urn:microsoft.com/office/officeart/2005/8/layout/list1"/>
    <dgm:cxn modelId="{E5FC3330-9A1D-4DA9-94CF-16BCEF4D233B}" type="presParOf" srcId="{365D8BB4-7F55-4068-858A-A9F13A957104}" destId="{25A36475-D647-47A1-B8DE-7F4C2E4E4B78}" srcOrd="1" destOrd="0" presId="urn:microsoft.com/office/officeart/2005/8/layout/list1"/>
    <dgm:cxn modelId="{56A68B4B-60E8-4DF4-821A-751FC7895825}" type="presParOf" srcId="{FDDF3394-9934-44F6-A79A-1DD823C988F9}" destId="{AA6537BB-A412-4EAD-BD05-AB5A98E69B8E}" srcOrd="9" destOrd="0" presId="urn:microsoft.com/office/officeart/2005/8/layout/list1"/>
    <dgm:cxn modelId="{46EADE8F-6CAF-4A9A-B383-99459525AA63}" type="presParOf" srcId="{FDDF3394-9934-44F6-A79A-1DD823C988F9}" destId="{5CAABA14-B57D-49D8-8ACB-CFAD8C2CF203}" srcOrd="10" destOrd="0" presId="urn:microsoft.com/office/officeart/2005/8/layout/list1"/>
    <dgm:cxn modelId="{F74FA073-CCAE-4CEC-863E-ECBF1BC9ACF4}" type="presParOf" srcId="{FDDF3394-9934-44F6-A79A-1DD823C988F9}" destId="{8354727D-F543-4147-8B33-6EFF7E25A567}" srcOrd="11" destOrd="0" presId="urn:microsoft.com/office/officeart/2005/8/layout/list1"/>
    <dgm:cxn modelId="{5CE7CF4E-28F1-4145-932D-9EF61D44CA06}" type="presParOf" srcId="{FDDF3394-9934-44F6-A79A-1DD823C988F9}" destId="{33F87F4E-8AB5-4D97-90EF-13EDE15EC8AB}" srcOrd="12" destOrd="0" presId="urn:microsoft.com/office/officeart/2005/8/layout/list1"/>
    <dgm:cxn modelId="{1907E679-1CA2-4D45-BFBA-B41478AF2380}" type="presParOf" srcId="{33F87F4E-8AB5-4D97-90EF-13EDE15EC8AB}" destId="{1C3F00A5-DE6B-4F60-9A94-97E500FB347B}" srcOrd="0" destOrd="0" presId="urn:microsoft.com/office/officeart/2005/8/layout/list1"/>
    <dgm:cxn modelId="{0FBFB0BB-ED42-475D-AA40-22E73703EB6B}" type="presParOf" srcId="{33F87F4E-8AB5-4D97-90EF-13EDE15EC8AB}" destId="{C87AA9E5-0EF6-44D5-B78B-8DF62B0581C6}" srcOrd="1" destOrd="0" presId="urn:microsoft.com/office/officeart/2005/8/layout/list1"/>
    <dgm:cxn modelId="{AA96610B-F33F-4BAC-BBAD-AD45E968A2A5}" type="presParOf" srcId="{FDDF3394-9934-44F6-A79A-1DD823C988F9}" destId="{478B6567-7938-4D65-8D88-113225D1479B}" srcOrd="13" destOrd="0" presId="urn:microsoft.com/office/officeart/2005/8/layout/list1"/>
    <dgm:cxn modelId="{9809BF9B-3728-4A91-A686-859FBCC5B01A}" type="presParOf" srcId="{FDDF3394-9934-44F6-A79A-1DD823C988F9}" destId="{D1510A63-CC04-41A6-8D80-C60F4688ACB9}" srcOrd="14" destOrd="0" presId="urn:microsoft.com/office/officeart/2005/8/layout/list1"/>
    <dgm:cxn modelId="{A451544F-3C72-45B5-8365-2F77447ABF7F}" type="presParOf" srcId="{FDDF3394-9934-44F6-A79A-1DD823C988F9}" destId="{0B1F37BE-FBF4-454B-BF70-47DC8B0B5638}" srcOrd="15" destOrd="0" presId="urn:microsoft.com/office/officeart/2005/8/layout/list1"/>
    <dgm:cxn modelId="{1A0D98A4-AF79-4445-8C6A-C56F1F45A7CA}" type="presParOf" srcId="{FDDF3394-9934-44F6-A79A-1DD823C988F9}" destId="{392B170D-8ABB-4F46-A4F4-D705DAE00D4E}" srcOrd="16" destOrd="0" presId="urn:microsoft.com/office/officeart/2005/8/layout/list1"/>
    <dgm:cxn modelId="{A19CB833-6B27-41FE-9B79-1CE27F47B021}" type="presParOf" srcId="{392B170D-8ABB-4F46-A4F4-D705DAE00D4E}" destId="{ACA4E184-9013-44E8-A846-EEEF6CCE63A8}" srcOrd="0" destOrd="0" presId="urn:microsoft.com/office/officeart/2005/8/layout/list1"/>
    <dgm:cxn modelId="{788FD307-3823-4923-A8B4-98C6DAEF6C46}" type="presParOf" srcId="{392B170D-8ABB-4F46-A4F4-D705DAE00D4E}" destId="{194233D7-AD2D-49E4-85F3-E52BC88DDA4E}" srcOrd="1" destOrd="0" presId="urn:microsoft.com/office/officeart/2005/8/layout/list1"/>
    <dgm:cxn modelId="{E69861B2-DB54-4810-A893-AC727193AD67}" type="presParOf" srcId="{FDDF3394-9934-44F6-A79A-1DD823C988F9}" destId="{6D2588F3-F3EA-4632-9969-9C85214CCD40}" srcOrd="17" destOrd="0" presId="urn:microsoft.com/office/officeart/2005/8/layout/list1"/>
    <dgm:cxn modelId="{DDAC092B-AAA7-4757-82F6-EDFB0F067A65}" type="presParOf" srcId="{FDDF3394-9934-44F6-A79A-1DD823C988F9}" destId="{E22504F5-E5FA-4125-8A32-374D729CA4AC}" srcOrd="18" destOrd="0" presId="urn:microsoft.com/office/officeart/2005/8/layout/list1"/>
    <dgm:cxn modelId="{7C8AB612-05B9-473B-A830-8D569C040EEA}" type="presParOf" srcId="{FDDF3394-9934-44F6-A79A-1DD823C988F9}" destId="{F648CF32-6D2A-4691-9180-81B995A906C1}" srcOrd="19" destOrd="0" presId="urn:microsoft.com/office/officeart/2005/8/layout/list1"/>
    <dgm:cxn modelId="{C411FCE5-4B31-47CE-A2BE-AE2025147CC4}" type="presParOf" srcId="{FDDF3394-9934-44F6-A79A-1DD823C988F9}" destId="{EFDB2143-6CC4-403F-9C3E-332CF7BBBC53}" srcOrd="20" destOrd="0" presId="urn:microsoft.com/office/officeart/2005/8/layout/list1"/>
    <dgm:cxn modelId="{8171122C-78E3-4403-A67E-011F733CF6D5}" type="presParOf" srcId="{EFDB2143-6CC4-403F-9C3E-332CF7BBBC53}" destId="{C9C7A494-DAB8-4001-952E-0D94BD5F0F18}" srcOrd="0" destOrd="0" presId="urn:microsoft.com/office/officeart/2005/8/layout/list1"/>
    <dgm:cxn modelId="{77E66795-D3A8-4F43-8E42-968A3D269DE8}" type="presParOf" srcId="{EFDB2143-6CC4-403F-9C3E-332CF7BBBC53}" destId="{35B6308C-27B8-45FA-90CB-FE2E48A3D241}" srcOrd="1" destOrd="0" presId="urn:microsoft.com/office/officeart/2005/8/layout/list1"/>
    <dgm:cxn modelId="{06410830-9027-4AFB-B746-65EFAAEB48E8}" type="presParOf" srcId="{FDDF3394-9934-44F6-A79A-1DD823C988F9}" destId="{F8C8B610-E125-4A61-AE01-DF4EC7B26B07}" srcOrd="21" destOrd="0" presId="urn:microsoft.com/office/officeart/2005/8/layout/list1"/>
    <dgm:cxn modelId="{82C782AB-6AA7-45CE-A2B5-D66A80D05F71}" type="presParOf" srcId="{FDDF3394-9934-44F6-A79A-1DD823C988F9}" destId="{473E203A-B04A-4862-BA76-7147E8E79362}" srcOrd="22" destOrd="0" presId="urn:microsoft.com/office/officeart/2005/8/layout/list1"/>
    <dgm:cxn modelId="{59165654-355F-47E0-9FC5-D29CE48A8E8D}" type="presParOf" srcId="{FDDF3394-9934-44F6-A79A-1DD823C988F9}" destId="{BC3E2183-B6C2-47C7-9CBC-A06BD64C7126}" srcOrd="23" destOrd="0" presId="urn:microsoft.com/office/officeart/2005/8/layout/list1"/>
    <dgm:cxn modelId="{7CFDB4B4-ECA5-4DB2-910F-BD0ED6B91C83}" type="presParOf" srcId="{FDDF3394-9934-44F6-A79A-1DD823C988F9}" destId="{11818BEC-2CEC-45F3-BBA8-E018C2C08DF2}" srcOrd="24" destOrd="0" presId="urn:microsoft.com/office/officeart/2005/8/layout/list1"/>
    <dgm:cxn modelId="{65E5919F-596F-438E-B3C0-E55A47A491F4}" type="presParOf" srcId="{11818BEC-2CEC-45F3-BBA8-E018C2C08DF2}" destId="{22F27014-2A3E-46CF-AE3F-7A41E7B34966}" srcOrd="0" destOrd="0" presId="urn:microsoft.com/office/officeart/2005/8/layout/list1"/>
    <dgm:cxn modelId="{95C51F0A-6445-410E-BF6A-918BD6DAA494}" type="presParOf" srcId="{11818BEC-2CEC-45F3-BBA8-E018C2C08DF2}" destId="{CBBB047D-E160-4685-B237-47A9D6007417}" srcOrd="1" destOrd="0" presId="urn:microsoft.com/office/officeart/2005/8/layout/list1"/>
    <dgm:cxn modelId="{DF65C40F-A3A6-4EB0-8F0A-5EB6FAC08A36}" type="presParOf" srcId="{FDDF3394-9934-44F6-A79A-1DD823C988F9}" destId="{29731FBA-0048-40E8-8080-FD37689E5E5D}" srcOrd="25" destOrd="0" presId="urn:microsoft.com/office/officeart/2005/8/layout/list1"/>
    <dgm:cxn modelId="{AA4B6E78-E30E-43ED-A2E5-139C9558E779}" type="presParOf" srcId="{FDDF3394-9934-44F6-A79A-1DD823C988F9}" destId="{7B81B341-B3B5-4B1E-8DCF-F4019B230535}" srcOrd="26" destOrd="0" presId="urn:microsoft.com/office/officeart/2005/8/layout/list1"/>
    <dgm:cxn modelId="{74CF94CF-373C-4F40-8E1D-6D63C1560363}" type="presParOf" srcId="{FDDF3394-9934-44F6-A79A-1DD823C988F9}" destId="{015526B7-07E0-4C9D-88CE-5966AE08AA66}" srcOrd="27" destOrd="0" presId="urn:microsoft.com/office/officeart/2005/8/layout/list1"/>
    <dgm:cxn modelId="{F1BFA626-7730-4470-9926-F66B75F8B508}" type="presParOf" srcId="{FDDF3394-9934-44F6-A79A-1DD823C988F9}" destId="{2C6142B9-39E8-41DE-AAC1-BA6ED93764EA}" srcOrd="28" destOrd="0" presId="urn:microsoft.com/office/officeart/2005/8/layout/list1"/>
    <dgm:cxn modelId="{CF6174B2-97BD-4F36-A504-5333343B51F7}" type="presParOf" srcId="{2C6142B9-39E8-41DE-AAC1-BA6ED93764EA}" destId="{8554F735-142A-4F39-A65F-495AA7C4C7C4}" srcOrd="0" destOrd="0" presId="urn:microsoft.com/office/officeart/2005/8/layout/list1"/>
    <dgm:cxn modelId="{3D43E206-3E35-4E60-AA6E-838B3607901A}" type="presParOf" srcId="{2C6142B9-39E8-41DE-AAC1-BA6ED93764EA}" destId="{119FDDDA-328B-4B31-8C03-E407CC28C71A}" srcOrd="1" destOrd="0" presId="urn:microsoft.com/office/officeart/2005/8/layout/list1"/>
    <dgm:cxn modelId="{64D95A92-0104-4697-A962-3DF7F74CAA7F}" type="presParOf" srcId="{FDDF3394-9934-44F6-A79A-1DD823C988F9}" destId="{3387B637-0AED-4B98-B57B-E6BA789AF9CD}" srcOrd="29" destOrd="0" presId="urn:microsoft.com/office/officeart/2005/8/layout/list1"/>
    <dgm:cxn modelId="{CE62576F-B7AD-4317-B14B-256E5E076347}" type="presParOf" srcId="{FDDF3394-9934-44F6-A79A-1DD823C988F9}" destId="{5EDAFBA8-3A7A-4471-B65E-7C0736037A9B}" srcOrd="30" destOrd="0" presId="urn:microsoft.com/office/officeart/2005/8/layout/list1"/>
    <dgm:cxn modelId="{B43F1194-9B2D-409B-9299-38121AFD5A7D}" type="presParOf" srcId="{FDDF3394-9934-44F6-A79A-1DD823C988F9}" destId="{5D860985-19EA-4417-BA03-3099AAD37223}" srcOrd="31" destOrd="0" presId="urn:microsoft.com/office/officeart/2005/8/layout/list1"/>
    <dgm:cxn modelId="{19386F7E-FAB7-4D10-A2E3-2A8F407DB60A}" type="presParOf" srcId="{FDDF3394-9934-44F6-A79A-1DD823C988F9}" destId="{303A00F8-40D5-4ADF-A6E0-A2B22D3BD9F1}" srcOrd="32" destOrd="0" presId="urn:microsoft.com/office/officeart/2005/8/layout/list1"/>
    <dgm:cxn modelId="{8B3CADAB-3DAD-404F-BE7A-440D59F2730F}" type="presParOf" srcId="{303A00F8-40D5-4ADF-A6E0-A2B22D3BD9F1}" destId="{A19E1260-B81E-49FE-8FC2-412A3935C15A}" srcOrd="0" destOrd="0" presId="urn:microsoft.com/office/officeart/2005/8/layout/list1"/>
    <dgm:cxn modelId="{3279FF6A-B1AB-4153-8304-87CAE5CD63DA}" type="presParOf" srcId="{303A00F8-40D5-4ADF-A6E0-A2B22D3BD9F1}" destId="{15B72E4C-98D2-4735-9258-B10F400969BE}" srcOrd="1" destOrd="0" presId="urn:microsoft.com/office/officeart/2005/8/layout/list1"/>
    <dgm:cxn modelId="{F52FA7A4-A486-44F5-A3DB-545C7089ACCB}" type="presParOf" srcId="{FDDF3394-9934-44F6-A79A-1DD823C988F9}" destId="{68F17F99-D22C-46AD-9FB8-85C8834CB6FB}" srcOrd="33" destOrd="0" presId="urn:microsoft.com/office/officeart/2005/8/layout/list1"/>
    <dgm:cxn modelId="{7F0CBEB5-8C09-457A-BE55-9CEF21D674FD}"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chemeClr val="accent1"/>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a:solidFill>
          <a:schemeClr val="accent1"/>
        </a:solidFill>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a:solidFill>
          <a:schemeClr val="accent1"/>
        </a:solidFill>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a:solidFill>
          <a:schemeClr val="accent1"/>
        </a:solidFill>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a:solidFill>
          <a:srgbClr val="C00000"/>
        </a:solidFill>
      </dgm:spPr>
      <dgm:t>
        <a:bodyPr/>
        <a:lstStyle/>
        <a:p>
          <a:r>
            <a:rPr lang="es-CL" sz="1600" b="1" dirty="0" smtClean="0">
              <a:solidFill>
                <a:schemeClr val="bg1"/>
              </a:solidFill>
            </a:rPr>
            <a:t>Basado en Prototipos</a:t>
          </a: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0073ABD7-9DC7-4EE3-B5B4-AA145690319D}" type="presOf" srcId="{FC5EB29D-7AED-4D1F-8625-396242E32FBB}" destId="{C87AA9E5-0EF6-44D5-B78B-8DF62B0581C6}" srcOrd="1" destOrd="0" presId="urn:microsoft.com/office/officeart/2005/8/layout/list1"/>
    <dgm:cxn modelId="{905D7D3B-9B84-4A68-AEFA-BE862C9B1D29}" type="presOf" srcId="{0F2EF822-0560-421A-AC27-5F281DCE7A41}" destId="{25A36475-D647-47A1-B8DE-7F4C2E4E4B78}" srcOrd="1" destOrd="0" presId="urn:microsoft.com/office/officeart/2005/8/layout/list1"/>
    <dgm:cxn modelId="{FC16AFDB-739A-4580-BCCF-848F0CD7891D}" type="presOf" srcId="{58980F67-80B5-4BB1-8993-150D7F5EBC14}" destId="{F5CBDABF-7DAA-4467-AE8F-DF61DDEC1880}" srcOrd="0"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E7E3A06A-0E54-4302-AF36-5800CE4962C0}" type="presOf" srcId="{18D678FC-CD22-43E4-A546-72C2F07F9267}" destId="{ACA4E184-9013-44E8-A846-EEEF6CCE63A8}" srcOrd="0" destOrd="0" presId="urn:microsoft.com/office/officeart/2005/8/layout/list1"/>
    <dgm:cxn modelId="{A8B607C6-CC71-44FB-B93E-12520CB90A6A}" type="presOf" srcId="{36625B9D-6693-4D7C-9AFB-A7145706981B}" destId="{15B72E4C-98D2-4735-9258-B10F400969BE}" srcOrd="1"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CD2F379C-12F2-4B89-BF03-77B445D64127}" type="presOf" srcId="{18D678FC-CD22-43E4-A546-72C2F07F9267}" destId="{194233D7-AD2D-49E4-85F3-E52BC88DDA4E}" srcOrd="1" destOrd="0" presId="urn:microsoft.com/office/officeart/2005/8/layout/list1"/>
    <dgm:cxn modelId="{C3B80F4A-90B0-47BF-93C2-9C12575AA3FB}" srcId="{76CD096A-1850-4034-B3BE-C54E1E3D67C2}" destId="{58980F67-80B5-4BB1-8993-150D7F5EBC14}" srcOrd="0" destOrd="0" parTransId="{953033CD-C144-4641-9F61-2A1FE9E68A29}" sibTransId="{D941F35F-8E9D-457A-A5C7-EBA87DA3E758}"/>
    <dgm:cxn modelId="{F091FA64-9D19-40D2-B36E-B4E0F439F1B0}" type="presOf" srcId="{1C45C059-8117-4FE9-BE9F-EA78D44C5735}" destId="{5FAD4029-6631-408A-A224-7845E7EA1F39}" srcOrd="1"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E1C5D743-E5C3-40C3-9B1C-D611AAFA767D}" type="presOf" srcId="{0F2EF822-0560-421A-AC27-5F281DCE7A41}" destId="{4ABE6452-715E-482D-8F15-F43435D34B23}" srcOrd="0" destOrd="0" presId="urn:microsoft.com/office/officeart/2005/8/layout/list1"/>
    <dgm:cxn modelId="{A2026361-C097-495F-9C9D-9EF0D99A94C7}" type="presOf" srcId="{36625B9D-6693-4D7C-9AFB-A7145706981B}" destId="{A19E1260-B81E-49FE-8FC2-412A3935C15A}" srcOrd="0" destOrd="0" presId="urn:microsoft.com/office/officeart/2005/8/layout/list1"/>
    <dgm:cxn modelId="{B0125ACF-19BB-4518-9203-FEC615B84850}" type="presOf" srcId="{58980F67-80B5-4BB1-8993-150D7F5EBC14}" destId="{3A746979-E9FB-4712-AC21-ED558594C067}" srcOrd="1" destOrd="0" presId="urn:microsoft.com/office/officeart/2005/8/layout/list1"/>
    <dgm:cxn modelId="{25524017-2F92-4165-B3A6-F8CA04ECA331}" type="presOf" srcId="{17365DAD-1AAE-45D3-9D8C-D930C1B0E165}" destId="{119FDDDA-328B-4B31-8C03-E407CC28C71A}" srcOrd="1" destOrd="0" presId="urn:microsoft.com/office/officeart/2005/8/layout/list1"/>
    <dgm:cxn modelId="{CD34DDE5-9838-45BE-A297-41C81F18AC5D}" type="presOf" srcId="{76CD096A-1850-4034-B3BE-C54E1E3D67C2}" destId="{FDDF3394-9934-44F6-A79A-1DD823C988F9}" srcOrd="0" destOrd="0" presId="urn:microsoft.com/office/officeart/2005/8/layout/list1"/>
    <dgm:cxn modelId="{F9D80230-A57C-4BEC-B0B9-9CF2DFF65AE5}" type="presOf" srcId="{17365DAD-1AAE-45D3-9D8C-D930C1B0E165}" destId="{8554F735-142A-4F39-A65F-495AA7C4C7C4}" srcOrd="0" destOrd="0" presId="urn:microsoft.com/office/officeart/2005/8/layout/list1"/>
    <dgm:cxn modelId="{C2F01B40-2935-405A-BAAD-B107DAB71986}" type="presOf" srcId="{1C45C059-8117-4FE9-BE9F-EA78D44C5735}" destId="{22CF1DEF-BD6F-4ECF-9743-7498CC9E9822}" srcOrd="0"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526F9AA4-DF0F-4CC8-9B4F-C6D53EC2C68B}" type="presOf" srcId="{7AE1CBF7-0EB5-4958-B2F0-98FF433B88D0}" destId="{CBBB047D-E160-4685-B237-47A9D6007417}" srcOrd="1"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9CAFD0C5-B300-4070-B0E9-A68EE47400A7}" type="presOf" srcId="{0638FFE9-BC2A-4365-B850-B06E81674028}" destId="{C9C7A494-DAB8-4001-952E-0D94BD5F0F18}" srcOrd="0"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28A06BA4-FDF9-4E32-A509-FC1C6730ABBC}" type="presOf" srcId="{FC5EB29D-7AED-4D1F-8625-396242E32FBB}" destId="{1C3F00A5-DE6B-4F60-9A94-97E500FB347B}" srcOrd="0" destOrd="0" presId="urn:microsoft.com/office/officeart/2005/8/layout/list1"/>
    <dgm:cxn modelId="{9D1DABD3-6D2D-49B6-B9FE-153FF5EBE538}" srcId="{76CD096A-1850-4034-B3BE-C54E1E3D67C2}" destId="{1C45C059-8117-4FE9-BE9F-EA78D44C5735}" srcOrd="1" destOrd="0" parTransId="{485D4B0B-8E60-4200-8F69-8B20940A617D}" sibTransId="{FAF85504-D9A3-4753-95E4-E732F2258A38}"/>
    <dgm:cxn modelId="{300CD9DA-74A5-448B-ABD7-970CEC264054}" type="presOf" srcId="{0638FFE9-BC2A-4365-B850-B06E81674028}" destId="{35B6308C-27B8-45FA-90CB-FE2E48A3D241}" srcOrd="1"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DF89460C-F10B-4BFE-B6ED-71F199AED85A}" type="presOf" srcId="{7AE1CBF7-0EB5-4958-B2F0-98FF433B88D0}" destId="{22F27014-2A3E-46CF-AE3F-7A41E7B34966}" srcOrd="0" destOrd="0" presId="urn:microsoft.com/office/officeart/2005/8/layout/list1"/>
    <dgm:cxn modelId="{9C28C73E-77A1-4660-B413-35C0AE2B3A47}" type="presParOf" srcId="{FDDF3394-9934-44F6-A79A-1DD823C988F9}" destId="{019AFB21-E085-4059-A934-E067DD4DAC1A}" srcOrd="0" destOrd="0" presId="urn:microsoft.com/office/officeart/2005/8/layout/list1"/>
    <dgm:cxn modelId="{63F50E3A-124B-4A8F-9330-E44B2B9FA79A}" type="presParOf" srcId="{019AFB21-E085-4059-A934-E067DD4DAC1A}" destId="{F5CBDABF-7DAA-4467-AE8F-DF61DDEC1880}" srcOrd="0" destOrd="0" presId="urn:microsoft.com/office/officeart/2005/8/layout/list1"/>
    <dgm:cxn modelId="{2FA875B4-F92B-47BA-9097-8EAFD8474D07}" type="presParOf" srcId="{019AFB21-E085-4059-A934-E067DD4DAC1A}" destId="{3A746979-E9FB-4712-AC21-ED558594C067}" srcOrd="1" destOrd="0" presId="urn:microsoft.com/office/officeart/2005/8/layout/list1"/>
    <dgm:cxn modelId="{4B7A7706-9407-4299-A232-C60AE593DC6B}" type="presParOf" srcId="{FDDF3394-9934-44F6-A79A-1DD823C988F9}" destId="{B5B9E088-B881-4DBC-85D6-1537B87BB6CE}" srcOrd="1" destOrd="0" presId="urn:microsoft.com/office/officeart/2005/8/layout/list1"/>
    <dgm:cxn modelId="{38B9BBAD-E72F-44A5-B7B4-6227D5734EBA}" type="presParOf" srcId="{FDDF3394-9934-44F6-A79A-1DD823C988F9}" destId="{CA8375C8-0C8E-4AAC-BB77-E8554B9ECE8C}" srcOrd="2" destOrd="0" presId="urn:microsoft.com/office/officeart/2005/8/layout/list1"/>
    <dgm:cxn modelId="{3E28A22E-4F54-43E5-91CE-0D8E3E6E44F0}" type="presParOf" srcId="{FDDF3394-9934-44F6-A79A-1DD823C988F9}" destId="{8DEB0E39-7FDD-45D3-9DA0-EE51B3AA3DA6}" srcOrd="3" destOrd="0" presId="urn:microsoft.com/office/officeart/2005/8/layout/list1"/>
    <dgm:cxn modelId="{5ACC7921-ED91-4D28-81CC-D47F31E9EF62}" type="presParOf" srcId="{FDDF3394-9934-44F6-A79A-1DD823C988F9}" destId="{2A4C7834-5605-4CCD-86F3-2654AE433539}" srcOrd="4" destOrd="0" presId="urn:microsoft.com/office/officeart/2005/8/layout/list1"/>
    <dgm:cxn modelId="{7838949B-F5CD-4E60-AA50-D65386FC4D1F}" type="presParOf" srcId="{2A4C7834-5605-4CCD-86F3-2654AE433539}" destId="{22CF1DEF-BD6F-4ECF-9743-7498CC9E9822}" srcOrd="0" destOrd="0" presId="urn:microsoft.com/office/officeart/2005/8/layout/list1"/>
    <dgm:cxn modelId="{D1802431-E891-4CDC-BC59-078B6BDED5F4}" type="presParOf" srcId="{2A4C7834-5605-4CCD-86F3-2654AE433539}" destId="{5FAD4029-6631-408A-A224-7845E7EA1F39}" srcOrd="1" destOrd="0" presId="urn:microsoft.com/office/officeart/2005/8/layout/list1"/>
    <dgm:cxn modelId="{B616E29B-B14B-4E88-8CB2-40207B722725}" type="presParOf" srcId="{FDDF3394-9934-44F6-A79A-1DD823C988F9}" destId="{C523694A-7521-4947-9D66-8ACC1EAB7170}" srcOrd="5" destOrd="0" presId="urn:microsoft.com/office/officeart/2005/8/layout/list1"/>
    <dgm:cxn modelId="{104478C7-A34E-45CE-ABAC-1C0A915DABC6}" type="presParOf" srcId="{FDDF3394-9934-44F6-A79A-1DD823C988F9}" destId="{24247EE9-97CF-472C-8B16-4EA803B5AE59}" srcOrd="6" destOrd="0" presId="urn:microsoft.com/office/officeart/2005/8/layout/list1"/>
    <dgm:cxn modelId="{9DFCB6BA-B749-4590-ABB8-BD7719FFEC0F}" type="presParOf" srcId="{FDDF3394-9934-44F6-A79A-1DD823C988F9}" destId="{CDF47DDC-0CFA-4020-801B-359677188F69}" srcOrd="7" destOrd="0" presId="urn:microsoft.com/office/officeart/2005/8/layout/list1"/>
    <dgm:cxn modelId="{56510974-58EB-4C55-A26D-5508548BEBEF}" type="presParOf" srcId="{FDDF3394-9934-44F6-A79A-1DD823C988F9}" destId="{365D8BB4-7F55-4068-858A-A9F13A957104}" srcOrd="8" destOrd="0" presId="urn:microsoft.com/office/officeart/2005/8/layout/list1"/>
    <dgm:cxn modelId="{C730FBE0-AE10-4632-8938-A9EC79AFB13B}" type="presParOf" srcId="{365D8BB4-7F55-4068-858A-A9F13A957104}" destId="{4ABE6452-715E-482D-8F15-F43435D34B23}" srcOrd="0" destOrd="0" presId="urn:microsoft.com/office/officeart/2005/8/layout/list1"/>
    <dgm:cxn modelId="{4EEFC033-5CEA-42FE-876F-C4B2AFECEF6C}" type="presParOf" srcId="{365D8BB4-7F55-4068-858A-A9F13A957104}" destId="{25A36475-D647-47A1-B8DE-7F4C2E4E4B78}" srcOrd="1" destOrd="0" presId="urn:microsoft.com/office/officeart/2005/8/layout/list1"/>
    <dgm:cxn modelId="{F4A692E9-EDCD-48AC-A9AF-D49E9F1E1361}" type="presParOf" srcId="{FDDF3394-9934-44F6-A79A-1DD823C988F9}" destId="{AA6537BB-A412-4EAD-BD05-AB5A98E69B8E}" srcOrd="9" destOrd="0" presId="urn:microsoft.com/office/officeart/2005/8/layout/list1"/>
    <dgm:cxn modelId="{BE19745C-7532-40A6-A9F4-3423E485DF6C}" type="presParOf" srcId="{FDDF3394-9934-44F6-A79A-1DD823C988F9}" destId="{5CAABA14-B57D-49D8-8ACB-CFAD8C2CF203}" srcOrd="10" destOrd="0" presId="urn:microsoft.com/office/officeart/2005/8/layout/list1"/>
    <dgm:cxn modelId="{408098FF-E6E2-4367-BA47-6E23D2F62AB2}" type="presParOf" srcId="{FDDF3394-9934-44F6-A79A-1DD823C988F9}" destId="{8354727D-F543-4147-8B33-6EFF7E25A567}" srcOrd="11" destOrd="0" presId="urn:microsoft.com/office/officeart/2005/8/layout/list1"/>
    <dgm:cxn modelId="{9B67039D-CB03-4468-9777-C19FB80F75A3}" type="presParOf" srcId="{FDDF3394-9934-44F6-A79A-1DD823C988F9}" destId="{33F87F4E-8AB5-4D97-90EF-13EDE15EC8AB}" srcOrd="12" destOrd="0" presId="urn:microsoft.com/office/officeart/2005/8/layout/list1"/>
    <dgm:cxn modelId="{16A069B4-918F-4F4F-86C9-E35B2A37F9BF}" type="presParOf" srcId="{33F87F4E-8AB5-4D97-90EF-13EDE15EC8AB}" destId="{1C3F00A5-DE6B-4F60-9A94-97E500FB347B}" srcOrd="0" destOrd="0" presId="urn:microsoft.com/office/officeart/2005/8/layout/list1"/>
    <dgm:cxn modelId="{FAD02C47-ECFA-4A60-9F56-27D2191EA206}" type="presParOf" srcId="{33F87F4E-8AB5-4D97-90EF-13EDE15EC8AB}" destId="{C87AA9E5-0EF6-44D5-B78B-8DF62B0581C6}" srcOrd="1" destOrd="0" presId="urn:microsoft.com/office/officeart/2005/8/layout/list1"/>
    <dgm:cxn modelId="{AE8ACF91-A43E-48D2-BAFE-94BCA1905990}" type="presParOf" srcId="{FDDF3394-9934-44F6-A79A-1DD823C988F9}" destId="{478B6567-7938-4D65-8D88-113225D1479B}" srcOrd="13" destOrd="0" presId="urn:microsoft.com/office/officeart/2005/8/layout/list1"/>
    <dgm:cxn modelId="{742E093F-4C07-4E08-BCBF-19E57908DBB4}" type="presParOf" srcId="{FDDF3394-9934-44F6-A79A-1DD823C988F9}" destId="{D1510A63-CC04-41A6-8D80-C60F4688ACB9}" srcOrd="14" destOrd="0" presId="urn:microsoft.com/office/officeart/2005/8/layout/list1"/>
    <dgm:cxn modelId="{570610DD-6DD2-460C-B3BC-08AB411CD38B}" type="presParOf" srcId="{FDDF3394-9934-44F6-A79A-1DD823C988F9}" destId="{0B1F37BE-FBF4-454B-BF70-47DC8B0B5638}" srcOrd="15" destOrd="0" presId="urn:microsoft.com/office/officeart/2005/8/layout/list1"/>
    <dgm:cxn modelId="{9A6836AA-C31E-4DC3-B61D-0642CE884CE4}" type="presParOf" srcId="{FDDF3394-9934-44F6-A79A-1DD823C988F9}" destId="{392B170D-8ABB-4F46-A4F4-D705DAE00D4E}" srcOrd="16" destOrd="0" presId="urn:microsoft.com/office/officeart/2005/8/layout/list1"/>
    <dgm:cxn modelId="{301B265D-F0CD-4205-B7D9-70EEFEFC8D25}" type="presParOf" srcId="{392B170D-8ABB-4F46-A4F4-D705DAE00D4E}" destId="{ACA4E184-9013-44E8-A846-EEEF6CCE63A8}" srcOrd="0" destOrd="0" presId="urn:microsoft.com/office/officeart/2005/8/layout/list1"/>
    <dgm:cxn modelId="{BE5F8338-2BB4-42BF-A083-6324BCF84384}" type="presParOf" srcId="{392B170D-8ABB-4F46-A4F4-D705DAE00D4E}" destId="{194233D7-AD2D-49E4-85F3-E52BC88DDA4E}" srcOrd="1" destOrd="0" presId="urn:microsoft.com/office/officeart/2005/8/layout/list1"/>
    <dgm:cxn modelId="{86FB0F21-E00D-4F22-9FAF-82207A070A64}" type="presParOf" srcId="{FDDF3394-9934-44F6-A79A-1DD823C988F9}" destId="{6D2588F3-F3EA-4632-9969-9C85214CCD40}" srcOrd="17" destOrd="0" presId="urn:microsoft.com/office/officeart/2005/8/layout/list1"/>
    <dgm:cxn modelId="{9F449E37-ABE5-473A-B02B-C42D8260DF38}" type="presParOf" srcId="{FDDF3394-9934-44F6-A79A-1DD823C988F9}" destId="{E22504F5-E5FA-4125-8A32-374D729CA4AC}" srcOrd="18" destOrd="0" presId="urn:microsoft.com/office/officeart/2005/8/layout/list1"/>
    <dgm:cxn modelId="{AFD5EBCA-5C4E-4807-AEBA-D2F4085CA7FC}" type="presParOf" srcId="{FDDF3394-9934-44F6-A79A-1DD823C988F9}" destId="{F648CF32-6D2A-4691-9180-81B995A906C1}" srcOrd="19" destOrd="0" presId="urn:microsoft.com/office/officeart/2005/8/layout/list1"/>
    <dgm:cxn modelId="{8C712908-7532-4270-ACAE-96A16BF9E274}" type="presParOf" srcId="{FDDF3394-9934-44F6-A79A-1DD823C988F9}" destId="{EFDB2143-6CC4-403F-9C3E-332CF7BBBC53}" srcOrd="20" destOrd="0" presId="urn:microsoft.com/office/officeart/2005/8/layout/list1"/>
    <dgm:cxn modelId="{7400868E-9176-477F-9042-48DAB4CED9C8}" type="presParOf" srcId="{EFDB2143-6CC4-403F-9C3E-332CF7BBBC53}" destId="{C9C7A494-DAB8-4001-952E-0D94BD5F0F18}" srcOrd="0" destOrd="0" presId="urn:microsoft.com/office/officeart/2005/8/layout/list1"/>
    <dgm:cxn modelId="{CB098831-3A6E-464B-8AB0-2E7B32B96297}" type="presParOf" srcId="{EFDB2143-6CC4-403F-9C3E-332CF7BBBC53}" destId="{35B6308C-27B8-45FA-90CB-FE2E48A3D241}" srcOrd="1" destOrd="0" presId="urn:microsoft.com/office/officeart/2005/8/layout/list1"/>
    <dgm:cxn modelId="{68558E72-A207-4835-88BE-8192F29BA2ED}" type="presParOf" srcId="{FDDF3394-9934-44F6-A79A-1DD823C988F9}" destId="{F8C8B610-E125-4A61-AE01-DF4EC7B26B07}" srcOrd="21" destOrd="0" presId="urn:microsoft.com/office/officeart/2005/8/layout/list1"/>
    <dgm:cxn modelId="{45232016-08AB-4868-B943-A40FD8F21A7F}" type="presParOf" srcId="{FDDF3394-9934-44F6-A79A-1DD823C988F9}" destId="{473E203A-B04A-4862-BA76-7147E8E79362}" srcOrd="22" destOrd="0" presId="urn:microsoft.com/office/officeart/2005/8/layout/list1"/>
    <dgm:cxn modelId="{4A770DCB-FE69-4F03-A7ED-2599F59CE1E1}" type="presParOf" srcId="{FDDF3394-9934-44F6-A79A-1DD823C988F9}" destId="{BC3E2183-B6C2-47C7-9CBC-A06BD64C7126}" srcOrd="23" destOrd="0" presId="urn:microsoft.com/office/officeart/2005/8/layout/list1"/>
    <dgm:cxn modelId="{965E57A3-B4D2-494B-9131-653D3368A072}" type="presParOf" srcId="{FDDF3394-9934-44F6-A79A-1DD823C988F9}" destId="{11818BEC-2CEC-45F3-BBA8-E018C2C08DF2}" srcOrd="24" destOrd="0" presId="urn:microsoft.com/office/officeart/2005/8/layout/list1"/>
    <dgm:cxn modelId="{84EF8009-78F0-47F4-83F3-0DD8B0BF9876}" type="presParOf" srcId="{11818BEC-2CEC-45F3-BBA8-E018C2C08DF2}" destId="{22F27014-2A3E-46CF-AE3F-7A41E7B34966}" srcOrd="0" destOrd="0" presId="urn:microsoft.com/office/officeart/2005/8/layout/list1"/>
    <dgm:cxn modelId="{51FBBE88-D307-439F-8CE2-63793990B370}" type="presParOf" srcId="{11818BEC-2CEC-45F3-BBA8-E018C2C08DF2}" destId="{CBBB047D-E160-4685-B237-47A9D6007417}" srcOrd="1" destOrd="0" presId="urn:microsoft.com/office/officeart/2005/8/layout/list1"/>
    <dgm:cxn modelId="{675C6055-0E76-41D6-8F94-080497D7F3CD}" type="presParOf" srcId="{FDDF3394-9934-44F6-A79A-1DD823C988F9}" destId="{29731FBA-0048-40E8-8080-FD37689E5E5D}" srcOrd="25" destOrd="0" presId="urn:microsoft.com/office/officeart/2005/8/layout/list1"/>
    <dgm:cxn modelId="{C8971766-94BB-4763-9B24-C5462564AC83}" type="presParOf" srcId="{FDDF3394-9934-44F6-A79A-1DD823C988F9}" destId="{7B81B341-B3B5-4B1E-8DCF-F4019B230535}" srcOrd="26" destOrd="0" presId="urn:microsoft.com/office/officeart/2005/8/layout/list1"/>
    <dgm:cxn modelId="{26151B56-D149-498C-BC73-8D921AFEE6D2}" type="presParOf" srcId="{FDDF3394-9934-44F6-A79A-1DD823C988F9}" destId="{015526B7-07E0-4C9D-88CE-5966AE08AA66}" srcOrd="27" destOrd="0" presId="urn:microsoft.com/office/officeart/2005/8/layout/list1"/>
    <dgm:cxn modelId="{9EC4324D-5841-43B8-9E90-D16DB1578A75}" type="presParOf" srcId="{FDDF3394-9934-44F6-A79A-1DD823C988F9}" destId="{2C6142B9-39E8-41DE-AAC1-BA6ED93764EA}" srcOrd="28" destOrd="0" presId="urn:microsoft.com/office/officeart/2005/8/layout/list1"/>
    <dgm:cxn modelId="{A25E4CC1-C125-4F6C-869F-BBA41614049C}" type="presParOf" srcId="{2C6142B9-39E8-41DE-AAC1-BA6ED93764EA}" destId="{8554F735-142A-4F39-A65F-495AA7C4C7C4}" srcOrd="0" destOrd="0" presId="urn:microsoft.com/office/officeart/2005/8/layout/list1"/>
    <dgm:cxn modelId="{4D15E49C-60B5-45B8-BC0B-59D1591AA760}" type="presParOf" srcId="{2C6142B9-39E8-41DE-AAC1-BA6ED93764EA}" destId="{119FDDDA-328B-4B31-8C03-E407CC28C71A}" srcOrd="1" destOrd="0" presId="urn:microsoft.com/office/officeart/2005/8/layout/list1"/>
    <dgm:cxn modelId="{829C3637-202D-4B1A-B63B-2DED15E14B6F}" type="presParOf" srcId="{FDDF3394-9934-44F6-A79A-1DD823C988F9}" destId="{3387B637-0AED-4B98-B57B-E6BA789AF9CD}" srcOrd="29" destOrd="0" presId="urn:microsoft.com/office/officeart/2005/8/layout/list1"/>
    <dgm:cxn modelId="{4C7CA2C3-AE5A-4A34-9D1A-2ED75B523827}" type="presParOf" srcId="{FDDF3394-9934-44F6-A79A-1DD823C988F9}" destId="{5EDAFBA8-3A7A-4471-B65E-7C0736037A9B}" srcOrd="30" destOrd="0" presId="urn:microsoft.com/office/officeart/2005/8/layout/list1"/>
    <dgm:cxn modelId="{B497E8E6-CCB5-4A1A-ADDF-111F9F555492}" type="presParOf" srcId="{FDDF3394-9934-44F6-A79A-1DD823C988F9}" destId="{5D860985-19EA-4417-BA03-3099AAD37223}" srcOrd="31" destOrd="0" presId="urn:microsoft.com/office/officeart/2005/8/layout/list1"/>
    <dgm:cxn modelId="{9384C7FB-B001-48AE-8900-744E452880D7}" type="presParOf" srcId="{FDDF3394-9934-44F6-A79A-1DD823C988F9}" destId="{303A00F8-40D5-4ADF-A6E0-A2B22D3BD9F1}" srcOrd="32" destOrd="0" presId="urn:microsoft.com/office/officeart/2005/8/layout/list1"/>
    <dgm:cxn modelId="{498A8E85-F1EB-470C-98B9-5B9E7190BA6A}" type="presParOf" srcId="{303A00F8-40D5-4ADF-A6E0-A2B22D3BD9F1}" destId="{A19E1260-B81E-49FE-8FC2-412A3935C15A}" srcOrd="0" destOrd="0" presId="urn:microsoft.com/office/officeart/2005/8/layout/list1"/>
    <dgm:cxn modelId="{2947C509-64A9-4C09-A2BB-6F78E7C67038}" type="presParOf" srcId="{303A00F8-40D5-4ADF-A6E0-A2B22D3BD9F1}" destId="{15B72E4C-98D2-4735-9258-B10F400969BE}" srcOrd="1" destOrd="0" presId="urn:microsoft.com/office/officeart/2005/8/layout/list1"/>
    <dgm:cxn modelId="{AD6E304C-6B0B-44E1-9AE0-C3AF8CEF8E34}" type="presParOf" srcId="{FDDF3394-9934-44F6-A79A-1DD823C988F9}" destId="{68F17F99-D22C-46AD-9FB8-85C8834CB6FB}" srcOrd="33" destOrd="0" presId="urn:microsoft.com/office/officeart/2005/8/layout/list1"/>
    <dgm:cxn modelId="{6A2F58DD-DC85-440A-96D9-0825CBB61A15}"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dgm:t>
        <a:bodyPr/>
        <a:lstStyle/>
        <a:p>
          <a:r>
            <a:rPr lang="es-CL" sz="1600" b="1" smtClean="0">
              <a:solidFill>
                <a:schemeClr val="bg1"/>
              </a:solidFill>
            </a:rPr>
            <a:t>Basado en Prototipos</a:t>
          </a:r>
          <a:endParaRPr lang="es-CL" sz="1600" b="1" dirty="0" smtClean="0">
            <a:solidFill>
              <a:schemeClr val="bg1"/>
            </a:solidFill>
          </a:endParaRP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4A1184A5-E0D5-4EDC-A976-3B91FC604AF9}" type="presOf" srcId="{18D678FC-CD22-43E4-A546-72C2F07F9267}" destId="{ACA4E184-9013-44E8-A846-EEEF6CCE63A8}" srcOrd="0" destOrd="0" presId="urn:microsoft.com/office/officeart/2005/8/layout/list1"/>
    <dgm:cxn modelId="{3AF227F4-88BA-4B1B-AD8F-B93CFA1572A6}" type="presOf" srcId="{1C45C059-8117-4FE9-BE9F-EA78D44C5735}" destId="{5FAD4029-6631-408A-A224-7845E7EA1F39}" srcOrd="1"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4A72BCA1-14B1-4B1B-BAEC-FD3FE0A6CDC5}" type="presOf" srcId="{17365DAD-1AAE-45D3-9D8C-D930C1B0E165}" destId="{119FDDDA-328B-4B31-8C03-E407CC28C71A}" srcOrd="1"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C3B80F4A-90B0-47BF-93C2-9C12575AA3FB}" srcId="{76CD096A-1850-4034-B3BE-C54E1E3D67C2}" destId="{58980F67-80B5-4BB1-8993-150D7F5EBC14}" srcOrd="0" destOrd="0" parTransId="{953033CD-C144-4641-9F61-2A1FE9E68A29}" sibTransId="{D941F35F-8E9D-457A-A5C7-EBA87DA3E758}"/>
    <dgm:cxn modelId="{86774E48-441F-4C69-969B-535414109543}" type="presOf" srcId="{0F2EF822-0560-421A-AC27-5F281DCE7A41}" destId="{25A36475-D647-47A1-B8DE-7F4C2E4E4B78}" srcOrd="1" destOrd="0" presId="urn:microsoft.com/office/officeart/2005/8/layout/list1"/>
    <dgm:cxn modelId="{CC9F4CF1-C016-4628-A2B4-B5F4265D2A94}" type="presOf" srcId="{17365DAD-1AAE-45D3-9D8C-D930C1B0E165}" destId="{8554F735-142A-4F39-A65F-495AA7C4C7C4}" srcOrd="0" destOrd="0" presId="urn:microsoft.com/office/officeart/2005/8/layout/list1"/>
    <dgm:cxn modelId="{8A4C0618-3497-4B71-85AB-789E37193AB2}" type="presOf" srcId="{7AE1CBF7-0EB5-4958-B2F0-98FF433B88D0}" destId="{CBBB047D-E160-4685-B237-47A9D6007417}" srcOrd="1"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B2EAB8F1-7254-4D4A-A4A8-55048B47D48E}" type="presOf" srcId="{FC5EB29D-7AED-4D1F-8625-396242E32FBB}" destId="{1C3F00A5-DE6B-4F60-9A94-97E500FB347B}" srcOrd="0" destOrd="0" presId="urn:microsoft.com/office/officeart/2005/8/layout/list1"/>
    <dgm:cxn modelId="{143E8418-1FA5-4890-BA6E-55DF9111355D}" type="presOf" srcId="{58980F67-80B5-4BB1-8993-150D7F5EBC14}" destId="{3A746979-E9FB-4712-AC21-ED558594C067}" srcOrd="1" destOrd="0" presId="urn:microsoft.com/office/officeart/2005/8/layout/list1"/>
    <dgm:cxn modelId="{51C2F4DD-F297-44FF-9AA2-10FF11B0DFBE}" type="presOf" srcId="{18D678FC-CD22-43E4-A546-72C2F07F9267}" destId="{194233D7-AD2D-49E4-85F3-E52BC88DDA4E}" srcOrd="1" destOrd="0" presId="urn:microsoft.com/office/officeart/2005/8/layout/list1"/>
    <dgm:cxn modelId="{6E1D4069-B9B1-41A9-AA2C-EA9EF701CF54}" type="presOf" srcId="{36625B9D-6693-4D7C-9AFB-A7145706981B}" destId="{A19E1260-B81E-49FE-8FC2-412A3935C15A}" srcOrd="0" destOrd="0" presId="urn:microsoft.com/office/officeart/2005/8/layout/list1"/>
    <dgm:cxn modelId="{3D16C740-9E5E-43B2-9F60-35DC770499FD}" type="presOf" srcId="{1C45C059-8117-4FE9-BE9F-EA78D44C5735}" destId="{22CF1DEF-BD6F-4ECF-9743-7498CC9E9822}" srcOrd="0" destOrd="0" presId="urn:microsoft.com/office/officeart/2005/8/layout/list1"/>
    <dgm:cxn modelId="{F969F637-CC3D-4FF2-A618-E4A72022DC2D}" type="presOf" srcId="{0638FFE9-BC2A-4365-B850-B06E81674028}" destId="{35B6308C-27B8-45FA-90CB-FE2E48A3D241}" srcOrd="1" destOrd="0" presId="urn:microsoft.com/office/officeart/2005/8/layout/list1"/>
    <dgm:cxn modelId="{6FB45F76-BC8E-45BC-8F99-FA662B6A9CDE}" type="presOf" srcId="{7AE1CBF7-0EB5-4958-B2F0-98FF433B88D0}" destId="{22F27014-2A3E-46CF-AE3F-7A41E7B34966}" srcOrd="0" destOrd="0" presId="urn:microsoft.com/office/officeart/2005/8/layout/list1"/>
    <dgm:cxn modelId="{81B4071B-FE43-44B9-BC15-91FB14EAE01E}" type="presOf" srcId="{0F2EF822-0560-421A-AC27-5F281DCE7A41}" destId="{4ABE6452-715E-482D-8F15-F43435D34B23}" srcOrd="0"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9CEE2CAB-97B6-4F73-8A50-02F882F0C4F7}" srcId="{76CD096A-1850-4034-B3BE-C54E1E3D67C2}" destId="{17365DAD-1AAE-45D3-9D8C-D930C1B0E165}" srcOrd="7" destOrd="0" parTransId="{13587E75-4A37-4A05-AAA8-57F333BF6F57}" sibTransId="{BB46452D-3280-40EC-A2CE-5C5DAB29D84B}"/>
    <dgm:cxn modelId="{0B326BCB-6D7E-4FDB-8EB4-504A2D146853}" srcId="{76CD096A-1850-4034-B3BE-C54E1E3D67C2}" destId="{0F2EF822-0560-421A-AC27-5F281DCE7A41}" srcOrd="2" destOrd="0" parTransId="{798E344E-FE85-4EF5-A878-8A06E5E5B0FC}" sibTransId="{CAFE7289-7988-4A7D-BAA1-88390A5903AC}"/>
    <dgm:cxn modelId="{9D1DABD3-6D2D-49B6-B9FE-153FF5EBE538}" srcId="{76CD096A-1850-4034-B3BE-C54E1E3D67C2}" destId="{1C45C059-8117-4FE9-BE9F-EA78D44C5735}" srcOrd="1" destOrd="0" parTransId="{485D4B0B-8E60-4200-8F69-8B20940A617D}" sibTransId="{FAF85504-D9A3-4753-95E4-E732F2258A38}"/>
    <dgm:cxn modelId="{EC6B8891-FDA8-4F93-908C-6B494C2F5317}" type="presOf" srcId="{36625B9D-6693-4D7C-9AFB-A7145706981B}" destId="{15B72E4C-98D2-4735-9258-B10F400969BE}" srcOrd="1" destOrd="0" presId="urn:microsoft.com/office/officeart/2005/8/layout/list1"/>
    <dgm:cxn modelId="{4281DA97-4991-4C82-9210-D3A10E5BA842}" type="presOf" srcId="{0638FFE9-BC2A-4365-B850-B06E81674028}" destId="{C9C7A494-DAB8-4001-952E-0D94BD5F0F18}" srcOrd="0"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6A15BDC7-FB6C-4043-A700-9531728DC0E5}" type="presOf" srcId="{58980F67-80B5-4BB1-8993-150D7F5EBC14}" destId="{F5CBDABF-7DAA-4467-AE8F-DF61DDEC1880}" srcOrd="0" destOrd="0" presId="urn:microsoft.com/office/officeart/2005/8/layout/list1"/>
    <dgm:cxn modelId="{216E97A9-24D9-454E-9C43-CE4FEF9C75CC}" type="presOf" srcId="{FC5EB29D-7AED-4D1F-8625-396242E32FBB}" destId="{C87AA9E5-0EF6-44D5-B78B-8DF62B0581C6}" srcOrd="1" destOrd="0" presId="urn:microsoft.com/office/officeart/2005/8/layout/list1"/>
    <dgm:cxn modelId="{ACF81D8C-53D4-42A1-B6D4-E30898D5E381}" type="presOf" srcId="{76CD096A-1850-4034-B3BE-C54E1E3D67C2}" destId="{FDDF3394-9934-44F6-A79A-1DD823C988F9}" srcOrd="0" destOrd="0" presId="urn:microsoft.com/office/officeart/2005/8/layout/list1"/>
    <dgm:cxn modelId="{FCB44D64-9FB2-4CBF-B5A1-D46B42C22EC3}" type="presParOf" srcId="{FDDF3394-9934-44F6-A79A-1DD823C988F9}" destId="{019AFB21-E085-4059-A934-E067DD4DAC1A}" srcOrd="0" destOrd="0" presId="urn:microsoft.com/office/officeart/2005/8/layout/list1"/>
    <dgm:cxn modelId="{AD5D76BF-C667-4901-9868-99ECCD41E5B7}" type="presParOf" srcId="{019AFB21-E085-4059-A934-E067DD4DAC1A}" destId="{F5CBDABF-7DAA-4467-AE8F-DF61DDEC1880}" srcOrd="0" destOrd="0" presId="urn:microsoft.com/office/officeart/2005/8/layout/list1"/>
    <dgm:cxn modelId="{7A5C9CF0-75C4-4961-A10E-F4F9419A3116}" type="presParOf" srcId="{019AFB21-E085-4059-A934-E067DD4DAC1A}" destId="{3A746979-E9FB-4712-AC21-ED558594C067}" srcOrd="1" destOrd="0" presId="urn:microsoft.com/office/officeart/2005/8/layout/list1"/>
    <dgm:cxn modelId="{F8308193-62B6-456A-A0BB-9BB20CF7CE56}" type="presParOf" srcId="{FDDF3394-9934-44F6-A79A-1DD823C988F9}" destId="{B5B9E088-B881-4DBC-85D6-1537B87BB6CE}" srcOrd="1" destOrd="0" presId="urn:microsoft.com/office/officeart/2005/8/layout/list1"/>
    <dgm:cxn modelId="{7177BBFE-4A2D-40A3-8515-DCAF87EF15A7}" type="presParOf" srcId="{FDDF3394-9934-44F6-A79A-1DD823C988F9}" destId="{CA8375C8-0C8E-4AAC-BB77-E8554B9ECE8C}" srcOrd="2" destOrd="0" presId="urn:microsoft.com/office/officeart/2005/8/layout/list1"/>
    <dgm:cxn modelId="{0AD9C883-B2A1-424C-93BA-1E3508D107D0}" type="presParOf" srcId="{FDDF3394-9934-44F6-A79A-1DD823C988F9}" destId="{8DEB0E39-7FDD-45D3-9DA0-EE51B3AA3DA6}" srcOrd="3" destOrd="0" presId="urn:microsoft.com/office/officeart/2005/8/layout/list1"/>
    <dgm:cxn modelId="{32F966D6-D6A0-4EF1-858C-F22145A15AED}" type="presParOf" srcId="{FDDF3394-9934-44F6-A79A-1DD823C988F9}" destId="{2A4C7834-5605-4CCD-86F3-2654AE433539}" srcOrd="4" destOrd="0" presId="urn:microsoft.com/office/officeart/2005/8/layout/list1"/>
    <dgm:cxn modelId="{46B40026-E9EC-4DB6-B472-396ABE19AAC9}" type="presParOf" srcId="{2A4C7834-5605-4CCD-86F3-2654AE433539}" destId="{22CF1DEF-BD6F-4ECF-9743-7498CC9E9822}" srcOrd="0" destOrd="0" presId="urn:microsoft.com/office/officeart/2005/8/layout/list1"/>
    <dgm:cxn modelId="{27DA216B-05DA-4BA1-8560-2E1C31D950B8}" type="presParOf" srcId="{2A4C7834-5605-4CCD-86F3-2654AE433539}" destId="{5FAD4029-6631-408A-A224-7845E7EA1F39}" srcOrd="1" destOrd="0" presId="urn:microsoft.com/office/officeart/2005/8/layout/list1"/>
    <dgm:cxn modelId="{6E7AEBA3-8190-429E-838A-85913197A4BA}" type="presParOf" srcId="{FDDF3394-9934-44F6-A79A-1DD823C988F9}" destId="{C523694A-7521-4947-9D66-8ACC1EAB7170}" srcOrd="5" destOrd="0" presId="urn:microsoft.com/office/officeart/2005/8/layout/list1"/>
    <dgm:cxn modelId="{3DDC3133-8AD5-40F7-A217-664FF1246DBD}" type="presParOf" srcId="{FDDF3394-9934-44F6-A79A-1DD823C988F9}" destId="{24247EE9-97CF-472C-8B16-4EA803B5AE59}" srcOrd="6" destOrd="0" presId="urn:microsoft.com/office/officeart/2005/8/layout/list1"/>
    <dgm:cxn modelId="{05CA0107-27C9-4E57-9187-95A2D898A363}" type="presParOf" srcId="{FDDF3394-9934-44F6-A79A-1DD823C988F9}" destId="{CDF47DDC-0CFA-4020-801B-359677188F69}" srcOrd="7" destOrd="0" presId="urn:microsoft.com/office/officeart/2005/8/layout/list1"/>
    <dgm:cxn modelId="{234AF9DF-24E8-4731-BC4B-D90A8E54D8B9}" type="presParOf" srcId="{FDDF3394-9934-44F6-A79A-1DD823C988F9}" destId="{365D8BB4-7F55-4068-858A-A9F13A957104}" srcOrd="8" destOrd="0" presId="urn:microsoft.com/office/officeart/2005/8/layout/list1"/>
    <dgm:cxn modelId="{E688004E-3E13-480D-AB9D-6C0C64F2CB9A}" type="presParOf" srcId="{365D8BB4-7F55-4068-858A-A9F13A957104}" destId="{4ABE6452-715E-482D-8F15-F43435D34B23}" srcOrd="0" destOrd="0" presId="urn:microsoft.com/office/officeart/2005/8/layout/list1"/>
    <dgm:cxn modelId="{C23F7A9A-0C83-4C68-BD77-441DD334D60A}" type="presParOf" srcId="{365D8BB4-7F55-4068-858A-A9F13A957104}" destId="{25A36475-D647-47A1-B8DE-7F4C2E4E4B78}" srcOrd="1" destOrd="0" presId="urn:microsoft.com/office/officeart/2005/8/layout/list1"/>
    <dgm:cxn modelId="{437D2C6B-C428-442B-8E7E-F9FD58C9AE35}" type="presParOf" srcId="{FDDF3394-9934-44F6-A79A-1DD823C988F9}" destId="{AA6537BB-A412-4EAD-BD05-AB5A98E69B8E}" srcOrd="9" destOrd="0" presId="urn:microsoft.com/office/officeart/2005/8/layout/list1"/>
    <dgm:cxn modelId="{1181D918-F8AD-4B0A-9E71-A3656D0BC582}" type="presParOf" srcId="{FDDF3394-9934-44F6-A79A-1DD823C988F9}" destId="{5CAABA14-B57D-49D8-8ACB-CFAD8C2CF203}" srcOrd="10" destOrd="0" presId="urn:microsoft.com/office/officeart/2005/8/layout/list1"/>
    <dgm:cxn modelId="{FE2F22F2-507E-413C-BE6C-08BFEF1C374A}" type="presParOf" srcId="{FDDF3394-9934-44F6-A79A-1DD823C988F9}" destId="{8354727D-F543-4147-8B33-6EFF7E25A567}" srcOrd="11" destOrd="0" presId="urn:microsoft.com/office/officeart/2005/8/layout/list1"/>
    <dgm:cxn modelId="{8FAA8464-702B-4CBA-BC6C-D4F8C72CB7C9}" type="presParOf" srcId="{FDDF3394-9934-44F6-A79A-1DD823C988F9}" destId="{33F87F4E-8AB5-4D97-90EF-13EDE15EC8AB}" srcOrd="12" destOrd="0" presId="urn:microsoft.com/office/officeart/2005/8/layout/list1"/>
    <dgm:cxn modelId="{053B4F45-ABA9-456C-8CE4-E606955C7F4E}" type="presParOf" srcId="{33F87F4E-8AB5-4D97-90EF-13EDE15EC8AB}" destId="{1C3F00A5-DE6B-4F60-9A94-97E500FB347B}" srcOrd="0" destOrd="0" presId="urn:microsoft.com/office/officeart/2005/8/layout/list1"/>
    <dgm:cxn modelId="{85BD4E77-F7B6-4C49-B64D-1DD366B8B745}" type="presParOf" srcId="{33F87F4E-8AB5-4D97-90EF-13EDE15EC8AB}" destId="{C87AA9E5-0EF6-44D5-B78B-8DF62B0581C6}" srcOrd="1" destOrd="0" presId="urn:microsoft.com/office/officeart/2005/8/layout/list1"/>
    <dgm:cxn modelId="{68B008AC-BDB6-4135-94F0-B5B7A0A5502A}" type="presParOf" srcId="{FDDF3394-9934-44F6-A79A-1DD823C988F9}" destId="{478B6567-7938-4D65-8D88-113225D1479B}" srcOrd="13" destOrd="0" presId="urn:microsoft.com/office/officeart/2005/8/layout/list1"/>
    <dgm:cxn modelId="{7A774512-9536-4BCA-9320-E0B5B515E07D}" type="presParOf" srcId="{FDDF3394-9934-44F6-A79A-1DD823C988F9}" destId="{D1510A63-CC04-41A6-8D80-C60F4688ACB9}" srcOrd="14" destOrd="0" presId="urn:microsoft.com/office/officeart/2005/8/layout/list1"/>
    <dgm:cxn modelId="{9E52A882-343E-4C4F-90ED-5488E387D328}" type="presParOf" srcId="{FDDF3394-9934-44F6-A79A-1DD823C988F9}" destId="{0B1F37BE-FBF4-454B-BF70-47DC8B0B5638}" srcOrd="15" destOrd="0" presId="urn:microsoft.com/office/officeart/2005/8/layout/list1"/>
    <dgm:cxn modelId="{C2263D2D-6BF0-405F-96AE-8F0E650B9948}" type="presParOf" srcId="{FDDF3394-9934-44F6-A79A-1DD823C988F9}" destId="{392B170D-8ABB-4F46-A4F4-D705DAE00D4E}" srcOrd="16" destOrd="0" presId="urn:microsoft.com/office/officeart/2005/8/layout/list1"/>
    <dgm:cxn modelId="{93E258F8-1A78-4C8A-B28A-48232CEA0AB1}" type="presParOf" srcId="{392B170D-8ABB-4F46-A4F4-D705DAE00D4E}" destId="{ACA4E184-9013-44E8-A846-EEEF6CCE63A8}" srcOrd="0" destOrd="0" presId="urn:microsoft.com/office/officeart/2005/8/layout/list1"/>
    <dgm:cxn modelId="{14CA033F-8FB9-43B6-9C75-5DED89BC6A28}" type="presParOf" srcId="{392B170D-8ABB-4F46-A4F4-D705DAE00D4E}" destId="{194233D7-AD2D-49E4-85F3-E52BC88DDA4E}" srcOrd="1" destOrd="0" presId="urn:microsoft.com/office/officeart/2005/8/layout/list1"/>
    <dgm:cxn modelId="{D9C420E5-54BE-4309-AC6F-6E5AB277640F}" type="presParOf" srcId="{FDDF3394-9934-44F6-A79A-1DD823C988F9}" destId="{6D2588F3-F3EA-4632-9969-9C85214CCD40}" srcOrd="17" destOrd="0" presId="urn:microsoft.com/office/officeart/2005/8/layout/list1"/>
    <dgm:cxn modelId="{68CF2127-4D38-4F36-AE98-5314C19F3FBB}" type="presParOf" srcId="{FDDF3394-9934-44F6-A79A-1DD823C988F9}" destId="{E22504F5-E5FA-4125-8A32-374D729CA4AC}" srcOrd="18" destOrd="0" presId="urn:microsoft.com/office/officeart/2005/8/layout/list1"/>
    <dgm:cxn modelId="{649ACC02-6174-494E-9BB2-DBCF9693CFA6}" type="presParOf" srcId="{FDDF3394-9934-44F6-A79A-1DD823C988F9}" destId="{F648CF32-6D2A-4691-9180-81B995A906C1}" srcOrd="19" destOrd="0" presId="urn:microsoft.com/office/officeart/2005/8/layout/list1"/>
    <dgm:cxn modelId="{C492C53B-EC53-4489-85A5-1225B4FA9AE3}" type="presParOf" srcId="{FDDF3394-9934-44F6-A79A-1DD823C988F9}" destId="{EFDB2143-6CC4-403F-9C3E-332CF7BBBC53}" srcOrd="20" destOrd="0" presId="urn:microsoft.com/office/officeart/2005/8/layout/list1"/>
    <dgm:cxn modelId="{D2891A84-A4E8-4D75-B2B8-FE250B16114D}" type="presParOf" srcId="{EFDB2143-6CC4-403F-9C3E-332CF7BBBC53}" destId="{C9C7A494-DAB8-4001-952E-0D94BD5F0F18}" srcOrd="0" destOrd="0" presId="urn:microsoft.com/office/officeart/2005/8/layout/list1"/>
    <dgm:cxn modelId="{05CDF96B-CE4B-45A9-B792-817C57A93BB3}" type="presParOf" srcId="{EFDB2143-6CC4-403F-9C3E-332CF7BBBC53}" destId="{35B6308C-27B8-45FA-90CB-FE2E48A3D241}" srcOrd="1" destOrd="0" presId="urn:microsoft.com/office/officeart/2005/8/layout/list1"/>
    <dgm:cxn modelId="{72B5F789-59BC-4FA1-9F40-D50F8B7CBEC6}" type="presParOf" srcId="{FDDF3394-9934-44F6-A79A-1DD823C988F9}" destId="{F8C8B610-E125-4A61-AE01-DF4EC7B26B07}" srcOrd="21" destOrd="0" presId="urn:microsoft.com/office/officeart/2005/8/layout/list1"/>
    <dgm:cxn modelId="{AF3FA5A4-FDF1-4FD7-A587-8A7921F965DD}" type="presParOf" srcId="{FDDF3394-9934-44F6-A79A-1DD823C988F9}" destId="{473E203A-B04A-4862-BA76-7147E8E79362}" srcOrd="22" destOrd="0" presId="urn:microsoft.com/office/officeart/2005/8/layout/list1"/>
    <dgm:cxn modelId="{B032DBB0-C811-482B-80CC-BA7E77C467E4}" type="presParOf" srcId="{FDDF3394-9934-44F6-A79A-1DD823C988F9}" destId="{BC3E2183-B6C2-47C7-9CBC-A06BD64C7126}" srcOrd="23" destOrd="0" presId="urn:microsoft.com/office/officeart/2005/8/layout/list1"/>
    <dgm:cxn modelId="{E81A64D6-6C22-42E0-B769-F24CB0BEDEC3}" type="presParOf" srcId="{FDDF3394-9934-44F6-A79A-1DD823C988F9}" destId="{11818BEC-2CEC-45F3-BBA8-E018C2C08DF2}" srcOrd="24" destOrd="0" presId="urn:microsoft.com/office/officeart/2005/8/layout/list1"/>
    <dgm:cxn modelId="{C0D88F29-D507-4901-8250-35EE0DEE5857}" type="presParOf" srcId="{11818BEC-2CEC-45F3-BBA8-E018C2C08DF2}" destId="{22F27014-2A3E-46CF-AE3F-7A41E7B34966}" srcOrd="0" destOrd="0" presId="urn:microsoft.com/office/officeart/2005/8/layout/list1"/>
    <dgm:cxn modelId="{42473CCC-5092-4200-9B89-1FDD7282659B}" type="presParOf" srcId="{11818BEC-2CEC-45F3-BBA8-E018C2C08DF2}" destId="{CBBB047D-E160-4685-B237-47A9D6007417}" srcOrd="1" destOrd="0" presId="urn:microsoft.com/office/officeart/2005/8/layout/list1"/>
    <dgm:cxn modelId="{D20CAAF3-8EA2-4A47-862E-37AB47D21A9D}" type="presParOf" srcId="{FDDF3394-9934-44F6-A79A-1DD823C988F9}" destId="{29731FBA-0048-40E8-8080-FD37689E5E5D}" srcOrd="25" destOrd="0" presId="urn:microsoft.com/office/officeart/2005/8/layout/list1"/>
    <dgm:cxn modelId="{522FBCD9-0C31-4182-BA98-8D213FEC30F5}" type="presParOf" srcId="{FDDF3394-9934-44F6-A79A-1DD823C988F9}" destId="{7B81B341-B3B5-4B1E-8DCF-F4019B230535}" srcOrd="26" destOrd="0" presId="urn:microsoft.com/office/officeart/2005/8/layout/list1"/>
    <dgm:cxn modelId="{6E4946C9-2FD4-4810-8584-3BF8A0B0AD33}" type="presParOf" srcId="{FDDF3394-9934-44F6-A79A-1DD823C988F9}" destId="{015526B7-07E0-4C9D-88CE-5966AE08AA66}" srcOrd="27" destOrd="0" presId="urn:microsoft.com/office/officeart/2005/8/layout/list1"/>
    <dgm:cxn modelId="{CE6D3A1E-C1A9-4FFD-B26D-EA7BD4B60CA6}" type="presParOf" srcId="{FDDF3394-9934-44F6-A79A-1DD823C988F9}" destId="{2C6142B9-39E8-41DE-AAC1-BA6ED93764EA}" srcOrd="28" destOrd="0" presId="urn:microsoft.com/office/officeart/2005/8/layout/list1"/>
    <dgm:cxn modelId="{CEC1B45B-5942-467A-8AD4-FB0E57CE5A9C}" type="presParOf" srcId="{2C6142B9-39E8-41DE-AAC1-BA6ED93764EA}" destId="{8554F735-142A-4F39-A65F-495AA7C4C7C4}" srcOrd="0" destOrd="0" presId="urn:microsoft.com/office/officeart/2005/8/layout/list1"/>
    <dgm:cxn modelId="{5A2E2AF9-9847-4120-8B5D-FBC2D15666A5}" type="presParOf" srcId="{2C6142B9-39E8-41DE-AAC1-BA6ED93764EA}" destId="{119FDDDA-328B-4B31-8C03-E407CC28C71A}" srcOrd="1" destOrd="0" presId="urn:microsoft.com/office/officeart/2005/8/layout/list1"/>
    <dgm:cxn modelId="{25ADE35C-A3A2-4350-AE7E-768AB73A191B}" type="presParOf" srcId="{FDDF3394-9934-44F6-A79A-1DD823C988F9}" destId="{3387B637-0AED-4B98-B57B-E6BA789AF9CD}" srcOrd="29" destOrd="0" presId="urn:microsoft.com/office/officeart/2005/8/layout/list1"/>
    <dgm:cxn modelId="{42F07EB8-C194-4DAB-A873-D2E4A0F92DB7}" type="presParOf" srcId="{FDDF3394-9934-44F6-A79A-1DD823C988F9}" destId="{5EDAFBA8-3A7A-4471-B65E-7C0736037A9B}" srcOrd="30" destOrd="0" presId="urn:microsoft.com/office/officeart/2005/8/layout/list1"/>
    <dgm:cxn modelId="{D3CCCFF7-D75E-431A-80DF-5D140F92CD61}" type="presParOf" srcId="{FDDF3394-9934-44F6-A79A-1DD823C988F9}" destId="{5D860985-19EA-4417-BA03-3099AAD37223}" srcOrd="31" destOrd="0" presId="urn:microsoft.com/office/officeart/2005/8/layout/list1"/>
    <dgm:cxn modelId="{37917983-9E85-41D8-A7AF-8AE45C6EEF1C}" type="presParOf" srcId="{FDDF3394-9934-44F6-A79A-1DD823C988F9}" destId="{303A00F8-40D5-4ADF-A6E0-A2B22D3BD9F1}" srcOrd="32" destOrd="0" presId="urn:microsoft.com/office/officeart/2005/8/layout/list1"/>
    <dgm:cxn modelId="{434A1487-04A5-4FE2-B09B-285C6B9FB743}" type="presParOf" srcId="{303A00F8-40D5-4ADF-A6E0-A2B22D3BD9F1}" destId="{A19E1260-B81E-49FE-8FC2-412A3935C15A}" srcOrd="0" destOrd="0" presId="urn:microsoft.com/office/officeart/2005/8/layout/list1"/>
    <dgm:cxn modelId="{0996B00D-D31B-4AD2-ACB2-9DE9C456A1B4}" type="presParOf" srcId="{303A00F8-40D5-4ADF-A6E0-A2B22D3BD9F1}" destId="{15B72E4C-98D2-4735-9258-B10F400969BE}" srcOrd="1" destOrd="0" presId="urn:microsoft.com/office/officeart/2005/8/layout/list1"/>
    <dgm:cxn modelId="{6683DDA4-AD8F-4105-BF2D-FAD3DEC4438A}" type="presParOf" srcId="{FDDF3394-9934-44F6-A79A-1DD823C988F9}" destId="{68F17F99-D22C-46AD-9FB8-85C8834CB6FB}" srcOrd="33" destOrd="0" presId="urn:microsoft.com/office/officeart/2005/8/layout/list1"/>
    <dgm:cxn modelId="{FC506D4F-8FF4-4C44-861A-67439F8B8EF2}"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chemeClr val="accent1"/>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a:solidFill>
          <a:schemeClr val="accent1"/>
        </a:solidFill>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a:solidFill>
          <a:schemeClr val="accent1"/>
        </a:solidFill>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a:solidFill>
          <a:schemeClr val="accent1"/>
        </a:solidFill>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a:solidFill>
          <a:srgbClr val="C00000"/>
        </a:solidFill>
      </dgm:spPr>
      <dgm:t>
        <a:bodyPr/>
        <a:lstStyle/>
        <a:p>
          <a:r>
            <a:rPr lang="es-CL" sz="1600" b="1" dirty="0" smtClean="0">
              <a:solidFill>
                <a:schemeClr val="bg1"/>
              </a:solidFill>
            </a:rPr>
            <a:t>Basado en Prototipos</a:t>
          </a: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C3B80F4A-90B0-47BF-93C2-9C12575AA3FB}" srcId="{76CD096A-1850-4034-B3BE-C54E1E3D67C2}" destId="{58980F67-80B5-4BB1-8993-150D7F5EBC14}" srcOrd="0" destOrd="0" parTransId="{953033CD-C144-4641-9F61-2A1FE9E68A29}" sibTransId="{D941F35F-8E9D-457A-A5C7-EBA87DA3E758}"/>
    <dgm:cxn modelId="{9CEE2CAB-97B6-4F73-8A50-02F882F0C4F7}" srcId="{76CD096A-1850-4034-B3BE-C54E1E3D67C2}" destId="{17365DAD-1AAE-45D3-9D8C-D930C1B0E165}" srcOrd="7" destOrd="0" parTransId="{13587E75-4A37-4A05-AAA8-57F333BF6F57}" sibTransId="{BB46452D-3280-40EC-A2CE-5C5DAB29D84B}"/>
    <dgm:cxn modelId="{42D3A879-8F32-4C84-A9E5-5391A39FC81E}" type="presOf" srcId="{18D678FC-CD22-43E4-A546-72C2F07F9267}" destId="{194233D7-AD2D-49E4-85F3-E52BC88DDA4E}" srcOrd="1"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C4F51060-3AD3-4B71-A618-AA8EC020B15E}" type="presOf" srcId="{58980F67-80B5-4BB1-8993-150D7F5EBC14}" destId="{F5CBDABF-7DAA-4467-AE8F-DF61DDEC1880}" srcOrd="0" destOrd="0" presId="urn:microsoft.com/office/officeart/2005/8/layout/list1"/>
    <dgm:cxn modelId="{27EED8D5-FAB8-4C3F-81D3-A0DBB51BF866}" type="presOf" srcId="{36625B9D-6693-4D7C-9AFB-A7145706981B}" destId="{A19E1260-B81E-49FE-8FC2-412A3935C15A}" srcOrd="0" destOrd="0" presId="urn:microsoft.com/office/officeart/2005/8/layout/list1"/>
    <dgm:cxn modelId="{0E88AF47-CD45-4BD7-9F29-53ECA2561A15}" type="presOf" srcId="{1C45C059-8117-4FE9-BE9F-EA78D44C5735}" destId="{22CF1DEF-BD6F-4ECF-9743-7498CC9E9822}" srcOrd="0"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3F79AB20-8123-4730-88EE-40C380AF5C7D}" type="presOf" srcId="{36625B9D-6693-4D7C-9AFB-A7145706981B}" destId="{15B72E4C-98D2-4735-9258-B10F400969BE}" srcOrd="1" destOrd="0" presId="urn:microsoft.com/office/officeart/2005/8/layout/list1"/>
    <dgm:cxn modelId="{D320FE8F-F8CD-429E-ABC7-E60EA844D58F}" type="presOf" srcId="{0638FFE9-BC2A-4365-B850-B06E81674028}" destId="{35B6308C-27B8-45FA-90CB-FE2E48A3D241}" srcOrd="1" destOrd="0" presId="urn:microsoft.com/office/officeart/2005/8/layout/list1"/>
    <dgm:cxn modelId="{9D1DABD3-6D2D-49B6-B9FE-153FF5EBE538}" srcId="{76CD096A-1850-4034-B3BE-C54E1E3D67C2}" destId="{1C45C059-8117-4FE9-BE9F-EA78D44C5735}" srcOrd="1" destOrd="0" parTransId="{485D4B0B-8E60-4200-8F69-8B20940A617D}" sibTransId="{FAF85504-D9A3-4753-95E4-E732F2258A38}"/>
    <dgm:cxn modelId="{4A545FD6-C3E7-4ACB-AEAE-7F32D958EAA3}" type="presOf" srcId="{0638FFE9-BC2A-4365-B850-B06E81674028}" destId="{C9C7A494-DAB8-4001-952E-0D94BD5F0F18}" srcOrd="0"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83FB9F2A-AB3F-4D77-9078-78F36C8AB0D8}" type="presOf" srcId="{17365DAD-1AAE-45D3-9D8C-D930C1B0E165}" destId="{119FDDDA-328B-4B31-8C03-E407CC28C71A}" srcOrd="1" destOrd="0" presId="urn:microsoft.com/office/officeart/2005/8/layout/list1"/>
    <dgm:cxn modelId="{907FB1EA-D0DF-431D-B584-835AC499CAB6}" type="presOf" srcId="{0F2EF822-0560-421A-AC27-5F281DCE7A41}" destId="{25A36475-D647-47A1-B8DE-7F4C2E4E4B78}" srcOrd="1" destOrd="0" presId="urn:microsoft.com/office/officeart/2005/8/layout/list1"/>
    <dgm:cxn modelId="{E57C684A-24EE-47CA-80B3-A4FDBB6337AE}" type="presOf" srcId="{7AE1CBF7-0EB5-4958-B2F0-98FF433B88D0}" destId="{CBBB047D-E160-4685-B237-47A9D6007417}" srcOrd="1" destOrd="0" presId="urn:microsoft.com/office/officeart/2005/8/layout/list1"/>
    <dgm:cxn modelId="{AE83EB53-C13C-4F6D-8C9D-BEA09859F617}" type="presOf" srcId="{18D678FC-CD22-43E4-A546-72C2F07F9267}" destId="{ACA4E184-9013-44E8-A846-EEEF6CCE63A8}" srcOrd="0" destOrd="0" presId="urn:microsoft.com/office/officeart/2005/8/layout/list1"/>
    <dgm:cxn modelId="{F65FA45A-D44C-41C3-AC17-1C693B74AF11}" type="presOf" srcId="{17365DAD-1AAE-45D3-9D8C-D930C1B0E165}" destId="{8554F735-142A-4F39-A65F-495AA7C4C7C4}" srcOrd="0" destOrd="0" presId="urn:microsoft.com/office/officeart/2005/8/layout/list1"/>
    <dgm:cxn modelId="{197B6F15-B26A-4154-B034-78D93487B017}" type="presOf" srcId="{1C45C059-8117-4FE9-BE9F-EA78D44C5735}" destId="{5FAD4029-6631-408A-A224-7845E7EA1F39}" srcOrd="1"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88714B25-4C13-4B4D-9706-23242B91F2BA}" srcId="{76CD096A-1850-4034-B3BE-C54E1E3D67C2}" destId="{36625B9D-6693-4D7C-9AFB-A7145706981B}" srcOrd="8" destOrd="0" parTransId="{C7546AC5-3409-440F-AB29-403C205B712C}" sibTransId="{8EACBB11-3917-4552-B249-E2A530760DCB}"/>
    <dgm:cxn modelId="{055A3049-8BE0-4F7A-A6D5-9BEE5452A4DD}" type="presOf" srcId="{0F2EF822-0560-421A-AC27-5F281DCE7A41}" destId="{4ABE6452-715E-482D-8F15-F43435D34B23}" srcOrd="0" destOrd="0" presId="urn:microsoft.com/office/officeart/2005/8/layout/list1"/>
    <dgm:cxn modelId="{24748EAF-37EF-463A-8189-274A61404255}" type="presOf" srcId="{58980F67-80B5-4BB1-8993-150D7F5EBC14}" destId="{3A746979-E9FB-4712-AC21-ED558594C067}" srcOrd="1" destOrd="0" presId="urn:microsoft.com/office/officeart/2005/8/layout/list1"/>
    <dgm:cxn modelId="{A6E12A01-C0A1-420A-A181-C21FF28D8269}" type="presOf" srcId="{7AE1CBF7-0EB5-4958-B2F0-98FF433B88D0}" destId="{22F27014-2A3E-46CF-AE3F-7A41E7B34966}" srcOrd="0" destOrd="0" presId="urn:microsoft.com/office/officeart/2005/8/layout/list1"/>
    <dgm:cxn modelId="{1518E755-4D52-40E4-B19C-8EA981E18274}" type="presOf" srcId="{76CD096A-1850-4034-B3BE-C54E1E3D67C2}" destId="{FDDF3394-9934-44F6-A79A-1DD823C988F9}" srcOrd="0"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D563CC38-7A72-4928-8868-190F645F60E6}" type="presOf" srcId="{FC5EB29D-7AED-4D1F-8625-396242E32FBB}" destId="{1C3F00A5-DE6B-4F60-9A94-97E500FB347B}" srcOrd="0" destOrd="0" presId="urn:microsoft.com/office/officeart/2005/8/layout/list1"/>
    <dgm:cxn modelId="{FD1D4364-E28D-4661-A3A6-6A4A691BE1D1}" type="presOf" srcId="{FC5EB29D-7AED-4D1F-8625-396242E32FBB}" destId="{C87AA9E5-0EF6-44D5-B78B-8DF62B0581C6}" srcOrd="1" destOrd="0" presId="urn:microsoft.com/office/officeart/2005/8/layout/list1"/>
    <dgm:cxn modelId="{1BFF042C-FBD4-4383-839B-D9B1F3415965}" type="presParOf" srcId="{FDDF3394-9934-44F6-A79A-1DD823C988F9}" destId="{019AFB21-E085-4059-A934-E067DD4DAC1A}" srcOrd="0" destOrd="0" presId="urn:microsoft.com/office/officeart/2005/8/layout/list1"/>
    <dgm:cxn modelId="{B3C3ED2A-F63A-4673-BC77-3F70B9F40BAC}" type="presParOf" srcId="{019AFB21-E085-4059-A934-E067DD4DAC1A}" destId="{F5CBDABF-7DAA-4467-AE8F-DF61DDEC1880}" srcOrd="0" destOrd="0" presId="urn:microsoft.com/office/officeart/2005/8/layout/list1"/>
    <dgm:cxn modelId="{46A01426-1B5D-4FE9-8EA4-0D144BF749BF}" type="presParOf" srcId="{019AFB21-E085-4059-A934-E067DD4DAC1A}" destId="{3A746979-E9FB-4712-AC21-ED558594C067}" srcOrd="1" destOrd="0" presId="urn:microsoft.com/office/officeart/2005/8/layout/list1"/>
    <dgm:cxn modelId="{CDC61561-1263-4FA7-9C7A-CAEB00801004}" type="presParOf" srcId="{FDDF3394-9934-44F6-A79A-1DD823C988F9}" destId="{B5B9E088-B881-4DBC-85D6-1537B87BB6CE}" srcOrd="1" destOrd="0" presId="urn:microsoft.com/office/officeart/2005/8/layout/list1"/>
    <dgm:cxn modelId="{61E26C65-7D34-49FE-AA43-8724968F1C23}" type="presParOf" srcId="{FDDF3394-9934-44F6-A79A-1DD823C988F9}" destId="{CA8375C8-0C8E-4AAC-BB77-E8554B9ECE8C}" srcOrd="2" destOrd="0" presId="urn:microsoft.com/office/officeart/2005/8/layout/list1"/>
    <dgm:cxn modelId="{717176D8-9A03-4078-B5EF-8B61BBB3214D}" type="presParOf" srcId="{FDDF3394-9934-44F6-A79A-1DD823C988F9}" destId="{8DEB0E39-7FDD-45D3-9DA0-EE51B3AA3DA6}" srcOrd="3" destOrd="0" presId="urn:microsoft.com/office/officeart/2005/8/layout/list1"/>
    <dgm:cxn modelId="{7BC3B40B-2849-4216-A28D-20E76B36E7D2}" type="presParOf" srcId="{FDDF3394-9934-44F6-A79A-1DD823C988F9}" destId="{2A4C7834-5605-4CCD-86F3-2654AE433539}" srcOrd="4" destOrd="0" presId="urn:microsoft.com/office/officeart/2005/8/layout/list1"/>
    <dgm:cxn modelId="{FF19ED50-EBC0-484D-BEA5-45081BB34C26}" type="presParOf" srcId="{2A4C7834-5605-4CCD-86F3-2654AE433539}" destId="{22CF1DEF-BD6F-4ECF-9743-7498CC9E9822}" srcOrd="0" destOrd="0" presId="urn:microsoft.com/office/officeart/2005/8/layout/list1"/>
    <dgm:cxn modelId="{BF15BB6A-2A11-4A96-9439-1F188FC72258}" type="presParOf" srcId="{2A4C7834-5605-4CCD-86F3-2654AE433539}" destId="{5FAD4029-6631-408A-A224-7845E7EA1F39}" srcOrd="1" destOrd="0" presId="urn:microsoft.com/office/officeart/2005/8/layout/list1"/>
    <dgm:cxn modelId="{28772275-86E1-4398-9BE8-6A48AECD9CA5}" type="presParOf" srcId="{FDDF3394-9934-44F6-A79A-1DD823C988F9}" destId="{C523694A-7521-4947-9D66-8ACC1EAB7170}" srcOrd="5" destOrd="0" presId="urn:microsoft.com/office/officeart/2005/8/layout/list1"/>
    <dgm:cxn modelId="{E6AB248D-95C1-49EE-8662-C73BD4610739}" type="presParOf" srcId="{FDDF3394-9934-44F6-A79A-1DD823C988F9}" destId="{24247EE9-97CF-472C-8B16-4EA803B5AE59}" srcOrd="6" destOrd="0" presId="urn:microsoft.com/office/officeart/2005/8/layout/list1"/>
    <dgm:cxn modelId="{7AADEF06-77E3-42EE-AA6A-4F44EE5BA15A}" type="presParOf" srcId="{FDDF3394-9934-44F6-A79A-1DD823C988F9}" destId="{CDF47DDC-0CFA-4020-801B-359677188F69}" srcOrd="7" destOrd="0" presId="urn:microsoft.com/office/officeart/2005/8/layout/list1"/>
    <dgm:cxn modelId="{9E93621A-ADE9-469F-9FA3-EAA091E49534}" type="presParOf" srcId="{FDDF3394-9934-44F6-A79A-1DD823C988F9}" destId="{365D8BB4-7F55-4068-858A-A9F13A957104}" srcOrd="8" destOrd="0" presId="urn:microsoft.com/office/officeart/2005/8/layout/list1"/>
    <dgm:cxn modelId="{E69FAC65-AB2A-4FFA-BD5C-AEB3D4E198D0}" type="presParOf" srcId="{365D8BB4-7F55-4068-858A-A9F13A957104}" destId="{4ABE6452-715E-482D-8F15-F43435D34B23}" srcOrd="0" destOrd="0" presId="urn:microsoft.com/office/officeart/2005/8/layout/list1"/>
    <dgm:cxn modelId="{3506F80D-4F9F-4D19-9F33-7CD7620E508D}" type="presParOf" srcId="{365D8BB4-7F55-4068-858A-A9F13A957104}" destId="{25A36475-D647-47A1-B8DE-7F4C2E4E4B78}" srcOrd="1" destOrd="0" presId="urn:microsoft.com/office/officeart/2005/8/layout/list1"/>
    <dgm:cxn modelId="{5E2AA34D-2282-4156-AC78-4C6FB45F10FF}" type="presParOf" srcId="{FDDF3394-9934-44F6-A79A-1DD823C988F9}" destId="{AA6537BB-A412-4EAD-BD05-AB5A98E69B8E}" srcOrd="9" destOrd="0" presId="urn:microsoft.com/office/officeart/2005/8/layout/list1"/>
    <dgm:cxn modelId="{2EBFE533-4C1C-4A9E-9F3A-D1F88CCFBE98}" type="presParOf" srcId="{FDDF3394-9934-44F6-A79A-1DD823C988F9}" destId="{5CAABA14-B57D-49D8-8ACB-CFAD8C2CF203}" srcOrd="10" destOrd="0" presId="urn:microsoft.com/office/officeart/2005/8/layout/list1"/>
    <dgm:cxn modelId="{031D9EDA-EF38-4BF9-AB65-F5D94A6D7584}" type="presParOf" srcId="{FDDF3394-9934-44F6-A79A-1DD823C988F9}" destId="{8354727D-F543-4147-8B33-6EFF7E25A567}" srcOrd="11" destOrd="0" presId="urn:microsoft.com/office/officeart/2005/8/layout/list1"/>
    <dgm:cxn modelId="{4A50B46F-CCEF-4C93-8D11-DEEC989430BA}" type="presParOf" srcId="{FDDF3394-9934-44F6-A79A-1DD823C988F9}" destId="{33F87F4E-8AB5-4D97-90EF-13EDE15EC8AB}" srcOrd="12" destOrd="0" presId="urn:microsoft.com/office/officeart/2005/8/layout/list1"/>
    <dgm:cxn modelId="{85CAE114-5EAB-4617-BE16-378C7F5C0D92}" type="presParOf" srcId="{33F87F4E-8AB5-4D97-90EF-13EDE15EC8AB}" destId="{1C3F00A5-DE6B-4F60-9A94-97E500FB347B}" srcOrd="0" destOrd="0" presId="urn:microsoft.com/office/officeart/2005/8/layout/list1"/>
    <dgm:cxn modelId="{A34D82D2-BB4E-47F9-8338-E6CABD6BE729}" type="presParOf" srcId="{33F87F4E-8AB5-4D97-90EF-13EDE15EC8AB}" destId="{C87AA9E5-0EF6-44D5-B78B-8DF62B0581C6}" srcOrd="1" destOrd="0" presId="urn:microsoft.com/office/officeart/2005/8/layout/list1"/>
    <dgm:cxn modelId="{EB06401F-4938-4976-8FFD-52E35D019DCD}" type="presParOf" srcId="{FDDF3394-9934-44F6-A79A-1DD823C988F9}" destId="{478B6567-7938-4D65-8D88-113225D1479B}" srcOrd="13" destOrd="0" presId="urn:microsoft.com/office/officeart/2005/8/layout/list1"/>
    <dgm:cxn modelId="{95C51A02-A6EA-4558-AC59-74B71F24C8F9}" type="presParOf" srcId="{FDDF3394-9934-44F6-A79A-1DD823C988F9}" destId="{D1510A63-CC04-41A6-8D80-C60F4688ACB9}" srcOrd="14" destOrd="0" presId="urn:microsoft.com/office/officeart/2005/8/layout/list1"/>
    <dgm:cxn modelId="{0563BA87-5D1E-4E57-8CD3-FE4E96997966}" type="presParOf" srcId="{FDDF3394-9934-44F6-A79A-1DD823C988F9}" destId="{0B1F37BE-FBF4-454B-BF70-47DC8B0B5638}" srcOrd="15" destOrd="0" presId="urn:microsoft.com/office/officeart/2005/8/layout/list1"/>
    <dgm:cxn modelId="{22EA52AA-864E-4DC2-8CAD-02C4F3C8C450}" type="presParOf" srcId="{FDDF3394-9934-44F6-A79A-1DD823C988F9}" destId="{392B170D-8ABB-4F46-A4F4-D705DAE00D4E}" srcOrd="16" destOrd="0" presId="urn:microsoft.com/office/officeart/2005/8/layout/list1"/>
    <dgm:cxn modelId="{41984BD3-E363-4E99-8655-5D60A2F0DBAD}" type="presParOf" srcId="{392B170D-8ABB-4F46-A4F4-D705DAE00D4E}" destId="{ACA4E184-9013-44E8-A846-EEEF6CCE63A8}" srcOrd="0" destOrd="0" presId="urn:microsoft.com/office/officeart/2005/8/layout/list1"/>
    <dgm:cxn modelId="{A0D57816-8C98-4FF5-84B1-95822CB89BE8}" type="presParOf" srcId="{392B170D-8ABB-4F46-A4F4-D705DAE00D4E}" destId="{194233D7-AD2D-49E4-85F3-E52BC88DDA4E}" srcOrd="1" destOrd="0" presId="urn:microsoft.com/office/officeart/2005/8/layout/list1"/>
    <dgm:cxn modelId="{B50E8774-7E45-4B61-A912-0F48164DFE53}" type="presParOf" srcId="{FDDF3394-9934-44F6-A79A-1DD823C988F9}" destId="{6D2588F3-F3EA-4632-9969-9C85214CCD40}" srcOrd="17" destOrd="0" presId="urn:microsoft.com/office/officeart/2005/8/layout/list1"/>
    <dgm:cxn modelId="{9EC3FE24-4891-4E7C-B2F3-6A304D75A8A6}" type="presParOf" srcId="{FDDF3394-9934-44F6-A79A-1DD823C988F9}" destId="{E22504F5-E5FA-4125-8A32-374D729CA4AC}" srcOrd="18" destOrd="0" presId="urn:microsoft.com/office/officeart/2005/8/layout/list1"/>
    <dgm:cxn modelId="{90920727-6110-489B-9F53-DCB2CBC72823}" type="presParOf" srcId="{FDDF3394-9934-44F6-A79A-1DD823C988F9}" destId="{F648CF32-6D2A-4691-9180-81B995A906C1}" srcOrd="19" destOrd="0" presId="urn:microsoft.com/office/officeart/2005/8/layout/list1"/>
    <dgm:cxn modelId="{F5FBC617-C5E5-4883-8C57-28B4D667DF6F}" type="presParOf" srcId="{FDDF3394-9934-44F6-A79A-1DD823C988F9}" destId="{EFDB2143-6CC4-403F-9C3E-332CF7BBBC53}" srcOrd="20" destOrd="0" presId="urn:microsoft.com/office/officeart/2005/8/layout/list1"/>
    <dgm:cxn modelId="{690A7141-27FD-4EF8-A35B-DA049A359114}" type="presParOf" srcId="{EFDB2143-6CC4-403F-9C3E-332CF7BBBC53}" destId="{C9C7A494-DAB8-4001-952E-0D94BD5F0F18}" srcOrd="0" destOrd="0" presId="urn:microsoft.com/office/officeart/2005/8/layout/list1"/>
    <dgm:cxn modelId="{61642C2C-E7C0-4798-AB5A-A869C1B32DCD}" type="presParOf" srcId="{EFDB2143-6CC4-403F-9C3E-332CF7BBBC53}" destId="{35B6308C-27B8-45FA-90CB-FE2E48A3D241}" srcOrd="1" destOrd="0" presId="urn:microsoft.com/office/officeart/2005/8/layout/list1"/>
    <dgm:cxn modelId="{04E9F5EE-A2EF-4478-9EF5-17232A88FB5B}" type="presParOf" srcId="{FDDF3394-9934-44F6-A79A-1DD823C988F9}" destId="{F8C8B610-E125-4A61-AE01-DF4EC7B26B07}" srcOrd="21" destOrd="0" presId="urn:microsoft.com/office/officeart/2005/8/layout/list1"/>
    <dgm:cxn modelId="{BEC3C4BD-7C22-4281-844C-54B87914F523}" type="presParOf" srcId="{FDDF3394-9934-44F6-A79A-1DD823C988F9}" destId="{473E203A-B04A-4862-BA76-7147E8E79362}" srcOrd="22" destOrd="0" presId="urn:microsoft.com/office/officeart/2005/8/layout/list1"/>
    <dgm:cxn modelId="{3EE39F4D-6E32-4E11-9FD5-668DF4D36908}" type="presParOf" srcId="{FDDF3394-9934-44F6-A79A-1DD823C988F9}" destId="{BC3E2183-B6C2-47C7-9CBC-A06BD64C7126}" srcOrd="23" destOrd="0" presId="urn:microsoft.com/office/officeart/2005/8/layout/list1"/>
    <dgm:cxn modelId="{FA8D02C8-4D73-4135-9951-AAEC9F46CCC5}" type="presParOf" srcId="{FDDF3394-9934-44F6-A79A-1DD823C988F9}" destId="{11818BEC-2CEC-45F3-BBA8-E018C2C08DF2}" srcOrd="24" destOrd="0" presId="urn:microsoft.com/office/officeart/2005/8/layout/list1"/>
    <dgm:cxn modelId="{628EE538-F933-4C5F-A761-0ADDEBC54E58}" type="presParOf" srcId="{11818BEC-2CEC-45F3-BBA8-E018C2C08DF2}" destId="{22F27014-2A3E-46CF-AE3F-7A41E7B34966}" srcOrd="0" destOrd="0" presId="urn:microsoft.com/office/officeart/2005/8/layout/list1"/>
    <dgm:cxn modelId="{CC96D6F8-DDFD-4544-822F-B771747528EB}" type="presParOf" srcId="{11818BEC-2CEC-45F3-BBA8-E018C2C08DF2}" destId="{CBBB047D-E160-4685-B237-47A9D6007417}" srcOrd="1" destOrd="0" presId="urn:microsoft.com/office/officeart/2005/8/layout/list1"/>
    <dgm:cxn modelId="{96824E58-DC63-4F1A-882A-81469E267343}" type="presParOf" srcId="{FDDF3394-9934-44F6-A79A-1DD823C988F9}" destId="{29731FBA-0048-40E8-8080-FD37689E5E5D}" srcOrd="25" destOrd="0" presId="urn:microsoft.com/office/officeart/2005/8/layout/list1"/>
    <dgm:cxn modelId="{8D4EB011-D6FD-40C4-8611-E4BCC85031EC}" type="presParOf" srcId="{FDDF3394-9934-44F6-A79A-1DD823C988F9}" destId="{7B81B341-B3B5-4B1E-8DCF-F4019B230535}" srcOrd="26" destOrd="0" presId="urn:microsoft.com/office/officeart/2005/8/layout/list1"/>
    <dgm:cxn modelId="{5C0C3294-8831-40F2-B995-9EBE333C1C46}" type="presParOf" srcId="{FDDF3394-9934-44F6-A79A-1DD823C988F9}" destId="{015526B7-07E0-4C9D-88CE-5966AE08AA66}" srcOrd="27" destOrd="0" presId="urn:microsoft.com/office/officeart/2005/8/layout/list1"/>
    <dgm:cxn modelId="{57B3B45D-0E07-4ADB-949A-B941BAEBD646}" type="presParOf" srcId="{FDDF3394-9934-44F6-A79A-1DD823C988F9}" destId="{2C6142B9-39E8-41DE-AAC1-BA6ED93764EA}" srcOrd="28" destOrd="0" presId="urn:microsoft.com/office/officeart/2005/8/layout/list1"/>
    <dgm:cxn modelId="{1644E305-0150-4EAC-8EDA-A462CD0F46A1}" type="presParOf" srcId="{2C6142B9-39E8-41DE-AAC1-BA6ED93764EA}" destId="{8554F735-142A-4F39-A65F-495AA7C4C7C4}" srcOrd="0" destOrd="0" presId="urn:microsoft.com/office/officeart/2005/8/layout/list1"/>
    <dgm:cxn modelId="{F3AC5283-5E0B-4761-AEC7-8B3EEA78F459}" type="presParOf" srcId="{2C6142B9-39E8-41DE-AAC1-BA6ED93764EA}" destId="{119FDDDA-328B-4B31-8C03-E407CC28C71A}" srcOrd="1" destOrd="0" presId="urn:microsoft.com/office/officeart/2005/8/layout/list1"/>
    <dgm:cxn modelId="{3369D489-6362-4F29-A2C7-DFF4DF3A343F}" type="presParOf" srcId="{FDDF3394-9934-44F6-A79A-1DD823C988F9}" destId="{3387B637-0AED-4B98-B57B-E6BA789AF9CD}" srcOrd="29" destOrd="0" presId="urn:microsoft.com/office/officeart/2005/8/layout/list1"/>
    <dgm:cxn modelId="{8B4528AB-06E6-45B1-88EB-3F943CDA9624}" type="presParOf" srcId="{FDDF3394-9934-44F6-A79A-1DD823C988F9}" destId="{5EDAFBA8-3A7A-4471-B65E-7C0736037A9B}" srcOrd="30" destOrd="0" presId="urn:microsoft.com/office/officeart/2005/8/layout/list1"/>
    <dgm:cxn modelId="{20F2A64C-167D-46D6-AB1D-8BCEDA01E64E}" type="presParOf" srcId="{FDDF3394-9934-44F6-A79A-1DD823C988F9}" destId="{5D860985-19EA-4417-BA03-3099AAD37223}" srcOrd="31" destOrd="0" presId="urn:microsoft.com/office/officeart/2005/8/layout/list1"/>
    <dgm:cxn modelId="{D9523754-EB75-4765-995B-45AC58F62CF8}" type="presParOf" srcId="{FDDF3394-9934-44F6-A79A-1DD823C988F9}" destId="{303A00F8-40D5-4ADF-A6E0-A2B22D3BD9F1}" srcOrd="32" destOrd="0" presId="urn:microsoft.com/office/officeart/2005/8/layout/list1"/>
    <dgm:cxn modelId="{4F5E1DAE-F6FE-4BB8-9482-30499CA7795A}" type="presParOf" srcId="{303A00F8-40D5-4ADF-A6E0-A2B22D3BD9F1}" destId="{A19E1260-B81E-49FE-8FC2-412A3935C15A}" srcOrd="0" destOrd="0" presId="urn:microsoft.com/office/officeart/2005/8/layout/list1"/>
    <dgm:cxn modelId="{7F561FE4-A9C7-4406-A6F2-2A5CC4E014D4}" type="presParOf" srcId="{303A00F8-40D5-4ADF-A6E0-A2B22D3BD9F1}" destId="{15B72E4C-98D2-4735-9258-B10F400969BE}" srcOrd="1" destOrd="0" presId="urn:microsoft.com/office/officeart/2005/8/layout/list1"/>
    <dgm:cxn modelId="{D1C8D37B-4392-4D62-9AC4-78FA27AFBD13}" type="presParOf" srcId="{FDDF3394-9934-44F6-A79A-1DD823C988F9}" destId="{68F17F99-D22C-46AD-9FB8-85C8834CB6FB}" srcOrd="33" destOrd="0" presId="urn:microsoft.com/office/officeart/2005/8/layout/list1"/>
    <dgm:cxn modelId="{AC7B14CD-9F19-467A-B9E5-AA52F79759C8}"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chemeClr val="accent1"/>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a:solidFill>
          <a:schemeClr val="accent1"/>
        </a:solidFill>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a:solidFill>
          <a:schemeClr val="accent1"/>
        </a:solidFill>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a:solidFill>
          <a:schemeClr val="accent1"/>
        </a:solidFill>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a:solidFill>
          <a:schemeClr val="accent1"/>
        </a:solidFill>
      </dgm:spPr>
      <dgm:t>
        <a:bodyPr/>
        <a:lstStyle/>
        <a:p>
          <a:r>
            <a:rPr lang="es-CL" sz="1600" b="1" dirty="0" smtClean="0">
              <a:solidFill>
                <a:schemeClr val="bg1"/>
              </a:solidFill>
            </a:rPr>
            <a:t>Basado en Prototipos</a:t>
          </a: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a:solidFill>
          <a:srgbClr val="C00000"/>
        </a:solidFill>
      </dgm:spPr>
      <dgm:t>
        <a:bodyPr/>
        <a:lstStyle/>
        <a:p>
          <a:r>
            <a:rPr lang="es-CL" sz="1600" b="1" dirty="0" smtClean="0">
              <a:solidFill>
                <a:schemeClr val="bg1"/>
              </a:solidFill>
            </a:rPr>
            <a:t>Evolutivo</a:t>
          </a: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99552EB8-4515-442E-BA72-5C1D0175B20F}" type="presOf" srcId="{7AE1CBF7-0EB5-4958-B2F0-98FF433B88D0}" destId="{CBBB047D-E160-4685-B237-47A9D6007417}" srcOrd="1" destOrd="0" presId="urn:microsoft.com/office/officeart/2005/8/layout/list1"/>
    <dgm:cxn modelId="{0CE8F4A5-FAD6-4CA6-BAC7-659A5152146D}" type="presOf" srcId="{36625B9D-6693-4D7C-9AFB-A7145706981B}" destId="{A19E1260-B81E-49FE-8FC2-412A3935C15A}" srcOrd="0" destOrd="0" presId="urn:microsoft.com/office/officeart/2005/8/layout/list1"/>
    <dgm:cxn modelId="{5D5C56F6-BE84-4663-8223-5C86AEB035D9}" type="presOf" srcId="{0638FFE9-BC2A-4365-B850-B06E81674028}" destId="{35B6308C-27B8-45FA-90CB-FE2E48A3D241}" srcOrd="1" destOrd="0" presId="urn:microsoft.com/office/officeart/2005/8/layout/list1"/>
    <dgm:cxn modelId="{AF6B4429-BCE5-4CAF-AD2D-CF85A5B979A5}" type="presOf" srcId="{0638FFE9-BC2A-4365-B850-B06E81674028}" destId="{C9C7A494-DAB8-4001-952E-0D94BD5F0F18}" srcOrd="0"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67133E80-07F0-404A-9A25-62DBC5E060D5}" type="presOf" srcId="{0F2EF822-0560-421A-AC27-5F281DCE7A41}" destId="{25A36475-D647-47A1-B8DE-7F4C2E4E4B78}" srcOrd="1" destOrd="0" presId="urn:microsoft.com/office/officeart/2005/8/layout/list1"/>
    <dgm:cxn modelId="{F42E263A-A2D5-4B99-A1A6-CC1FCE45A5EA}" type="presOf" srcId="{17365DAD-1AAE-45D3-9D8C-D930C1B0E165}" destId="{8554F735-142A-4F39-A65F-495AA7C4C7C4}" srcOrd="0"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C3B80F4A-90B0-47BF-93C2-9C12575AA3FB}" srcId="{76CD096A-1850-4034-B3BE-C54E1E3D67C2}" destId="{58980F67-80B5-4BB1-8993-150D7F5EBC14}" srcOrd="0" destOrd="0" parTransId="{953033CD-C144-4641-9F61-2A1FE9E68A29}" sibTransId="{D941F35F-8E9D-457A-A5C7-EBA87DA3E758}"/>
    <dgm:cxn modelId="{48503274-F2FB-4164-9702-1D8C5F5B18DD}" type="presOf" srcId="{36625B9D-6693-4D7C-9AFB-A7145706981B}" destId="{15B72E4C-98D2-4735-9258-B10F400969BE}" srcOrd="1"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48CD3DEE-589E-49B1-A4E6-2F9A538F82CD}" type="presOf" srcId="{0F2EF822-0560-421A-AC27-5F281DCE7A41}" destId="{4ABE6452-715E-482D-8F15-F43435D34B23}" srcOrd="0" destOrd="0" presId="urn:microsoft.com/office/officeart/2005/8/layout/list1"/>
    <dgm:cxn modelId="{8B789175-58E1-48F2-9269-7BC2AFF19888}" type="presOf" srcId="{FC5EB29D-7AED-4D1F-8625-396242E32FBB}" destId="{1C3F00A5-DE6B-4F60-9A94-97E500FB347B}" srcOrd="0" destOrd="0" presId="urn:microsoft.com/office/officeart/2005/8/layout/list1"/>
    <dgm:cxn modelId="{1EF2256F-A14E-4A2C-8B95-971FB687F214}" type="presOf" srcId="{18D678FC-CD22-43E4-A546-72C2F07F9267}" destId="{194233D7-AD2D-49E4-85F3-E52BC88DDA4E}" srcOrd="1" destOrd="0" presId="urn:microsoft.com/office/officeart/2005/8/layout/list1"/>
    <dgm:cxn modelId="{A9861405-E938-442C-9AEB-56C3E2856748}" type="presOf" srcId="{1C45C059-8117-4FE9-BE9F-EA78D44C5735}" destId="{22CF1DEF-BD6F-4ECF-9743-7498CC9E9822}" srcOrd="0" destOrd="0" presId="urn:microsoft.com/office/officeart/2005/8/layout/list1"/>
    <dgm:cxn modelId="{CDFDA969-AF8D-4A35-A274-2C88B9ED5C50}" type="presOf" srcId="{58980F67-80B5-4BB1-8993-150D7F5EBC14}" destId="{3A746979-E9FB-4712-AC21-ED558594C067}" srcOrd="1" destOrd="0" presId="urn:microsoft.com/office/officeart/2005/8/layout/list1"/>
    <dgm:cxn modelId="{BA6F24D8-532A-4FFE-8019-1D31E8660376}" type="presOf" srcId="{76CD096A-1850-4034-B3BE-C54E1E3D67C2}" destId="{FDDF3394-9934-44F6-A79A-1DD823C988F9}" srcOrd="0"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2D262438-CEE5-4D72-AF32-57E1CE303908}" type="presOf" srcId="{58980F67-80B5-4BB1-8993-150D7F5EBC14}" destId="{F5CBDABF-7DAA-4467-AE8F-DF61DDEC1880}" srcOrd="0" destOrd="0" presId="urn:microsoft.com/office/officeart/2005/8/layout/list1"/>
    <dgm:cxn modelId="{F7FDCE1B-AAB3-4BA3-B737-0524909B1D31}" type="presOf" srcId="{17365DAD-1AAE-45D3-9D8C-D930C1B0E165}" destId="{119FDDDA-328B-4B31-8C03-E407CC28C71A}" srcOrd="1" destOrd="0" presId="urn:microsoft.com/office/officeart/2005/8/layout/list1"/>
    <dgm:cxn modelId="{5084B7BE-E8FF-41A8-BDDB-01B5B857A088}" type="presOf" srcId="{18D678FC-CD22-43E4-A546-72C2F07F9267}" destId="{ACA4E184-9013-44E8-A846-EEEF6CCE63A8}" srcOrd="0"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0B326BCB-6D7E-4FDB-8EB4-504A2D146853}" srcId="{76CD096A-1850-4034-B3BE-C54E1E3D67C2}" destId="{0F2EF822-0560-421A-AC27-5F281DCE7A41}" srcOrd="2" destOrd="0" parTransId="{798E344E-FE85-4EF5-A878-8A06E5E5B0FC}" sibTransId="{CAFE7289-7988-4A7D-BAA1-88390A5903AC}"/>
    <dgm:cxn modelId="{9D1DABD3-6D2D-49B6-B9FE-153FF5EBE538}" srcId="{76CD096A-1850-4034-B3BE-C54E1E3D67C2}" destId="{1C45C059-8117-4FE9-BE9F-EA78D44C5735}" srcOrd="1" destOrd="0" parTransId="{485D4B0B-8E60-4200-8F69-8B20940A617D}" sibTransId="{FAF85504-D9A3-4753-95E4-E732F2258A38}"/>
    <dgm:cxn modelId="{60A13D76-8107-44E7-A3C5-50C96B6EB035}" type="presOf" srcId="{1C45C059-8117-4FE9-BE9F-EA78D44C5735}" destId="{5FAD4029-6631-408A-A224-7845E7EA1F39}" srcOrd="1" destOrd="0" presId="urn:microsoft.com/office/officeart/2005/8/layout/list1"/>
    <dgm:cxn modelId="{CC6708B5-C711-45E3-91D4-ED7C4617F416}" type="presOf" srcId="{FC5EB29D-7AED-4D1F-8625-396242E32FBB}" destId="{C87AA9E5-0EF6-44D5-B78B-8DF62B0581C6}" srcOrd="1"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C02C20E0-FA55-4999-A9FA-92680C0A8DC9}" type="presOf" srcId="{7AE1CBF7-0EB5-4958-B2F0-98FF433B88D0}" destId="{22F27014-2A3E-46CF-AE3F-7A41E7B34966}" srcOrd="0" destOrd="0" presId="urn:microsoft.com/office/officeart/2005/8/layout/list1"/>
    <dgm:cxn modelId="{A45BBEBC-F439-475A-914B-16DF197981FB}" type="presParOf" srcId="{FDDF3394-9934-44F6-A79A-1DD823C988F9}" destId="{019AFB21-E085-4059-A934-E067DD4DAC1A}" srcOrd="0" destOrd="0" presId="urn:microsoft.com/office/officeart/2005/8/layout/list1"/>
    <dgm:cxn modelId="{D98F760D-B364-4CBF-B038-C62AF8C7003D}" type="presParOf" srcId="{019AFB21-E085-4059-A934-E067DD4DAC1A}" destId="{F5CBDABF-7DAA-4467-AE8F-DF61DDEC1880}" srcOrd="0" destOrd="0" presId="urn:microsoft.com/office/officeart/2005/8/layout/list1"/>
    <dgm:cxn modelId="{CF2C374B-E1EB-4A81-89E5-2A333745DE86}" type="presParOf" srcId="{019AFB21-E085-4059-A934-E067DD4DAC1A}" destId="{3A746979-E9FB-4712-AC21-ED558594C067}" srcOrd="1" destOrd="0" presId="urn:microsoft.com/office/officeart/2005/8/layout/list1"/>
    <dgm:cxn modelId="{276976C4-3C1B-47C6-899B-6D8555968360}" type="presParOf" srcId="{FDDF3394-9934-44F6-A79A-1DD823C988F9}" destId="{B5B9E088-B881-4DBC-85D6-1537B87BB6CE}" srcOrd="1" destOrd="0" presId="urn:microsoft.com/office/officeart/2005/8/layout/list1"/>
    <dgm:cxn modelId="{5651E5DD-7174-4610-A65D-53A5EB18F8A2}" type="presParOf" srcId="{FDDF3394-9934-44F6-A79A-1DD823C988F9}" destId="{CA8375C8-0C8E-4AAC-BB77-E8554B9ECE8C}" srcOrd="2" destOrd="0" presId="urn:microsoft.com/office/officeart/2005/8/layout/list1"/>
    <dgm:cxn modelId="{2CB61E26-6CA4-49F6-84AC-94585BEB05CA}" type="presParOf" srcId="{FDDF3394-9934-44F6-A79A-1DD823C988F9}" destId="{8DEB0E39-7FDD-45D3-9DA0-EE51B3AA3DA6}" srcOrd="3" destOrd="0" presId="urn:microsoft.com/office/officeart/2005/8/layout/list1"/>
    <dgm:cxn modelId="{30BBF8C3-28F5-4590-85A3-B65CE6A31BE9}" type="presParOf" srcId="{FDDF3394-9934-44F6-A79A-1DD823C988F9}" destId="{2A4C7834-5605-4CCD-86F3-2654AE433539}" srcOrd="4" destOrd="0" presId="urn:microsoft.com/office/officeart/2005/8/layout/list1"/>
    <dgm:cxn modelId="{E89FFE62-5C15-4D7F-80BC-F6E563BEFCBA}" type="presParOf" srcId="{2A4C7834-5605-4CCD-86F3-2654AE433539}" destId="{22CF1DEF-BD6F-4ECF-9743-7498CC9E9822}" srcOrd="0" destOrd="0" presId="urn:microsoft.com/office/officeart/2005/8/layout/list1"/>
    <dgm:cxn modelId="{BE7EAA12-39AC-4CBE-AF0C-37DC8FC11143}" type="presParOf" srcId="{2A4C7834-5605-4CCD-86F3-2654AE433539}" destId="{5FAD4029-6631-408A-A224-7845E7EA1F39}" srcOrd="1" destOrd="0" presId="urn:microsoft.com/office/officeart/2005/8/layout/list1"/>
    <dgm:cxn modelId="{88B76CD5-A475-4997-8ADF-C60D709F043E}" type="presParOf" srcId="{FDDF3394-9934-44F6-A79A-1DD823C988F9}" destId="{C523694A-7521-4947-9D66-8ACC1EAB7170}" srcOrd="5" destOrd="0" presId="urn:microsoft.com/office/officeart/2005/8/layout/list1"/>
    <dgm:cxn modelId="{1F622DF2-31BB-4E89-8FA9-BC58DC2881F7}" type="presParOf" srcId="{FDDF3394-9934-44F6-A79A-1DD823C988F9}" destId="{24247EE9-97CF-472C-8B16-4EA803B5AE59}" srcOrd="6" destOrd="0" presId="urn:microsoft.com/office/officeart/2005/8/layout/list1"/>
    <dgm:cxn modelId="{AEC1E341-AF11-4E89-A8D1-9A1340F70118}" type="presParOf" srcId="{FDDF3394-9934-44F6-A79A-1DD823C988F9}" destId="{CDF47DDC-0CFA-4020-801B-359677188F69}" srcOrd="7" destOrd="0" presId="urn:microsoft.com/office/officeart/2005/8/layout/list1"/>
    <dgm:cxn modelId="{6EBDB44A-EC9A-486F-9265-D44884D0A1CC}" type="presParOf" srcId="{FDDF3394-9934-44F6-A79A-1DD823C988F9}" destId="{365D8BB4-7F55-4068-858A-A9F13A957104}" srcOrd="8" destOrd="0" presId="urn:microsoft.com/office/officeart/2005/8/layout/list1"/>
    <dgm:cxn modelId="{EEDE4979-6E81-4A27-98EA-91D516049440}" type="presParOf" srcId="{365D8BB4-7F55-4068-858A-A9F13A957104}" destId="{4ABE6452-715E-482D-8F15-F43435D34B23}" srcOrd="0" destOrd="0" presId="urn:microsoft.com/office/officeart/2005/8/layout/list1"/>
    <dgm:cxn modelId="{BBC43D0F-3654-4745-9E91-CDB1CCC90490}" type="presParOf" srcId="{365D8BB4-7F55-4068-858A-A9F13A957104}" destId="{25A36475-D647-47A1-B8DE-7F4C2E4E4B78}" srcOrd="1" destOrd="0" presId="urn:microsoft.com/office/officeart/2005/8/layout/list1"/>
    <dgm:cxn modelId="{FCD23CFD-9F01-49C9-8E84-2AB997B84B2D}" type="presParOf" srcId="{FDDF3394-9934-44F6-A79A-1DD823C988F9}" destId="{AA6537BB-A412-4EAD-BD05-AB5A98E69B8E}" srcOrd="9" destOrd="0" presId="urn:microsoft.com/office/officeart/2005/8/layout/list1"/>
    <dgm:cxn modelId="{0991E0B6-4846-4FFA-B3B0-DF6139269C0B}" type="presParOf" srcId="{FDDF3394-9934-44F6-A79A-1DD823C988F9}" destId="{5CAABA14-B57D-49D8-8ACB-CFAD8C2CF203}" srcOrd="10" destOrd="0" presId="urn:microsoft.com/office/officeart/2005/8/layout/list1"/>
    <dgm:cxn modelId="{303D056B-2E10-49C6-BBA4-B3AB9BAA8ADE}" type="presParOf" srcId="{FDDF3394-9934-44F6-A79A-1DD823C988F9}" destId="{8354727D-F543-4147-8B33-6EFF7E25A567}" srcOrd="11" destOrd="0" presId="urn:microsoft.com/office/officeart/2005/8/layout/list1"/>
    <dgm:cxn modelId="{873159B9-A9C5-4BFC-B841-930FEF69CB6A}" type="presParOf" srcId="{FDDF3394-9934-44F6-A79A-1DD823C988F9}" destId="{33F87F4E-8AB5-4D97-90EF-13EDE15EC8AB}" srcOrd="12" destOrd="0" presId="urn:microsoft.com/office/officeart/2005/8/layout/list1"/>
    <dgm:cxn modelId="{2C7ECEDA-7982-48C2-98A3-68DA7E1D43E7}" type="presParOf" srcId="{33F87F4E-8AB5-4D97-90EF-13EDE15EC8AB}" destId="{1C3F00A5-DE6B-4F60-9A94-97E500FB347B}" srcOrd="0" destOrd="0" presId="urn:microsoft.com/office/officeart/2005/8/layout/list1"/>
    <dgm:cxn modelId="{E8678ABE-A260-4BDE-85E2-BD54AA701681}" type="presParOf" srcId="{33F87F4E-8AB5-4D97-90EF-13EDE15EC8AB}" destId="{C87AA9E5-0EF6-44D5-B78B-8DF62B0581C6}" srcOrd="1" destOrd="0" presId="urn:microsoft.com/office/officeart/2005/8/layout/list1"/>
    <dgm:cxn modelId="{10077910-0380-4C43-9B6F-909D7529B47F}" type="presParOf" srcId="{FDDF3394-9934-44F6-A79A-1DD823C988F9}" destId="{478B6567-7938-4D65-8D88-113225D1479B}" srcOrd="13" destOrd="0" presId="urn:microsoft.com/office/officeart/2005/8/layout/list1"/>
    <dgm:cxn modelId="{A8D9C6FD-FE63-496A-8BE5-9DE8EB50F333}" type="presParOf" srcId="{FDDF3394-9934-44F6-A79A-1DD823C988F9}" destId="{D1510A63-CC04-41A6-8D80-C60F4688ACB9}" srcOrd="14" destOrd="0" presId="urn:microsoft.com/office/officeart/2005/8/layout/list1"/>
    <dgm:cxn modelId="{1854F4BD-B96D-44B9-AA4D-D051BF4CF925}" type="presParOf" srcId="{FDDF3394-9934-44F6-A79A-1DD823C988F9}" destId="{0B1F37BE-FBF4-454B-BF70-47DC8B0B5638}" srcOrd="15" destOrd="0" presId="urn:microsoft.com/office/officeart/2005/8/layout/list1"/>
    <dgm:cxn modelId="{FC103FB7-CB02-4007-8908-0C4A2E61CAFD}" type="presParOf" srcId="{FDDF3394-9934-44F6-A79A-1DD823C988F9}" destId="{392B170D-8ABB-4F46-A4F4-D705DAE00D4E}" srcOrd="16" destOrd="0" presId="urn:microsoft.com/office/officeart/2005/8/layout/list1"/>
    <dgm:cxn modelId="{B32FA233-D441-4207-A39A-05E064282263}" type="presParOf" srcId="{392B170D-8ABB-4F46-A4F4-D705DAE00D4E}" destId="{ACA4E184-9013-44E8-A846-EEEF6CCE63A8}" srcOrd="0" destOrd="0" presId="urn:microsoft.com/office/officeart/2005/8/layout/list1"/>
    <dgm:cxn modelId="{EA31608F-C60E-4063-A866-FB7759236272}" type="presParOf" srcId="{392B170D-8ABB-4F46-A4F4-D705DAE00D4E}" destId="{194233D7-AD2D-49E4-85F3-E52BC88DDA4E}" srcOrd="1" destOrd="0" presId="urn:microsoft.com/office/officeart/2005/8/layout/list1"/>
    <dgm:cxn modelId="{01472F9B-9DED-4C09-A076-B275676633A6}" type="presParOf" srcId="{FDDF3394-9934-44F6-A79A-1DD823C988F9}" destId="{6D2588F3-F3EA-4632-9969-9C85214CCD40}" srcOrd="17" destOrd="0" presId="urn:microsoft.com/office/officeart/2005/8/layout/list1"/>
    <dgm:cxn modelId="{03CC2129-D1E8-4668-BB53-3836CEDCD239}" type="presParOf" srcId="{FDDF3394-9934-44F6-A79A-1DD823C988F9}" destId="{E22504F5-E5FA-4125-8A32-374D729CA4AC}" srcOrd="18" destOrd="0" presId="urn:microsoft.com/office/officeart/2005/8/layout/list1"/>
    <dgm:cxn modelId="{2FC36FDE-1A81-4BE3-B891-0FA60ECC5DF7}" type="presParOf" srcId="{FDDF3394-9934-44F6-A79A-1DD823C988F9}" destId="{F648CF32-6D2A-4691-9180-81B995A906C1}" srcOrd="19" destOrd="0" presId="urn:microsoft.com/office/officeart/2005/8/layout/list1"/>
    <dgm:cxn modelId="{3E7E4C17-E0BE-4403-87FC-23D1CD91EE10}" type="presParOf" srcId="{FDDF3394-9934-44F6-A79A-1DD823C988F9}" destId="{EFDB2143-6CC4-403F-9C3E-332CF7BBBC53}" srcOrd="20" destOrd="0" presId="urn:microsoft.com/office/officeart/2005/8/layout/list1"/>
    <dgm:cxn modelId="{05C589F1-33C4-4BF2-B125-2DF83837259D}" type="presParOf" srcId="{EFDB2143-6CC4-403F-9C3E-332CF7BBBC53}" destId="{C9C7A494-DAB8-4001-952E-0D94BD5F0F18}" srcOrd="0" destOrd="0" presId="urn:microsoft.com/office/officeart/2005/8/layout/list1"/>
    <dgm:cxn modelId="{58C4EAF4-EA84-4B3F-B508-ABFC46C9451A}" type="presParOf" srcId="{EFDB2143-6CC4-403F-9C3E-332CF7BBBC53}" destId="{35B6308C-27B8-45FA-90CB-FE2E48A3D241}" srcOrd="1" destOrd="0" presId="urn:microsoft.com/office/officeart/2005/8/layout/list1"/>
    <dgm:cxn modelId="{A152F7A4-C6C5-4ACC-BC5A-EA333A049960}" type="presParOf" srcId="{FDDF3394-9934-44F6-A79A-1DD823C988F9}" destId="{F8C8B610-E125-4A61-AE01-DF4EC7B26B07}" srcOrd="21" destOrd="0" presId="urn:microsoft.com/office/officeart/2005/8/layout/list1"/>
    <dgm:cxn modelId="{DD06917C-E656-4BFE-A894-DDEBA9984FA9}" type="presParOf" srcId="{FDDF3394-9934-44F6-A79A-1DD823C988F9}" destId="{473E203A-B04A-4862-BA76-7147E8E79362}" srcOrd="22" destOrd="0" presId="urn:microsoft.com/office/officeart/2005/8/layout/list1"/>
    <dgm:cxn modelId="{938D2184-C802-4A0F-8397-B828D7C25135}" type="presParOf" srcId="{FDDF3394-9934-44F6-A79A-1DD823C988F9}" destId="{BC3E2183-B6C2-47C7-9CBC-A06BD64C7126}" srcOrd="23" destOrd="0" presId="urn:microsoft.com/office/officeart/2005/8/layout/list1"/>
    <dgm:cxn modelId="{6AD90FB8-0AED-46C8-BDAE-897008E1268B}" type="presParOf" srcId="{FDDF3394-9934-44F6-A79A-1DD823C988F9}" destId="{11818BEC-2CEC-45F3-BBA8-E018C2C08DF2}" srcOrd="24" destOrd="0" presId="urn:microsoft.com/office/officeart/2005/8/layout/list1"/>
    <dgm:cxn modelId="{6778B900-C433-401B-9F7B-1EA204336BF0}" type="presParOf" srcId="{11818BEC-2CEC-45F3-BBA8-E018C2C08DF2}" destId="{22F27014-2A3E-46CF-AE3F-7A41E7B34966}" srcOrd="0" destOrd="0" presId="urn:microsoft.com/office/officeart/2005/8/layout/list1"/>
    <dgm:cxn modelId="{78E76FE5-5BB3-430C-9B61-05DC0455259D}" type="presParOf" srcId="{11818BEC-2CEC-45F3-BBA8-E018C2C08DF2}" destId="{CBBB047D-E160-4685-B237-47A9D6007417}" srcOrd="1" destOrd="0" presId="urn:microsoft.com/office/officeart/2005/8/layout/list1"/>
    <dgm:cxn modelId="{3CDA9085-9962-47BE-ACEE-EA6646BC706F}" type="presParOf" srcId="{FDDF3394-9934-44F6-A79A-1DD823C988F9}" destId="{29731FBA-0048-40E8-8080-FD37689E5E5D}" srcOrd="25" destOrd="0" presId="urn:microsoft.com/office/officeart/2005/8/layout/list1"/>
    <dgm:cxn modelId="{AFFE0249-B26E-4961-9A4E-B0F70BFD700B}" type="presParOf" srcId="{FDDF3394-9934-44F6-A79A-1DD823C988F9}" destId="{7B81B341-B3B5-4B1E-8DCF-F4019B230535}" srcOrd="26" destOrd="0" presId="urn:microsoft.com/office/officeart/2005/8/layout/list1"/>
    <dgm:cxn modelId="{A183E6FE-89EC-4EFE-9157-CDFD63B1D936}" type="presParOf" srcId="{FDDF3394-9934-44F6-A79A-1DD823C988F9}" destId="{015526B7-07E0-4C9D-88CE-5966AE08AA66}" srcOrd="27" destOrd="0" presId="urn:microsoft.com/office/officeart/2005/8/layout/list1"/>
    <dgm:cxn modelId="{FB102F3B-45FE-4ADC-9848-77CE785426BD}" type="presParOf" srcId="{FDDF3394-9934-44F6-A79A-1DD823C988F9}" destId="{2C6142B9-39E8-41DE-AAC1-BA6ED93764EA}" srcOrd="28" destOrd="0" presId="urn:microsoft.com/office/officeart/2005/8/layout/list1"/>
    <dgm:cxn modelId="{CEF6B36D-83D2-4459-9BF1-6AB93412336B}" type="presParOf" srcId="{2C6142B9-39E8-41DE-AAC1-BA6ED93764EA}" destId="{8554F735-142A-4F39-A65F-495AA7C4C7C4}" srcOrd="0" destOrd="0" presId="urn:microsoft.com/office/officeart/2005/8/layout/list1"/>
    <dgm:cxn modelId="{1E0DD83F-9C7B-432A-9C41-195808D0284F}" type="presParOf" srcId="{2C6142B9-39E8-41DE-AAC1-BA6ED93764EA}" destId="{119FDDDA-328B-4B31-8C03-E407CC28C71A}" srcOrd="1" destOrd="0" presId="urn:microsoft.com/office/officeart/2005/8/layout/list1"/>
    <dgm:cxn modelId="{C0CB89D7-0F62-4CFD-8B54-526622BB5265}" type="presParOf" srcId="{FDDF3394-9934-44F6-A79A-1DD823C988F9}" destId="{3387B637-0AED-4B98-B57B-E6BA789AF9CD}" srcOrd="29" destOrd="0" presId="urn:microsoft.com/office/officeart/2005/8/layout/list1"/>
    <dgm:cxn modelId="{137E09BC-1619-428B-9BB2-4510ADB213E7}" type="presParOf" srcId="{FDDF3394-9934-44F6-A79A-1DD823C988F9}" destId="{5EDAFBA8-3A7A-4471-B65E-7C0736037A9B}" srcOrd="30" destOrd="0" presId="urn:microsoft.com/office/officeart/2005/8/layout/list1"/>
    <dgm:cxn modelId="{E6285ADB-E180-47B4-8C3E-9DDD83050E75}" type="presParOf" srcId="{FDDF3394-9934-44F6-A79A-1DD823C988F9}" destId="{5D860985-19EA-4417-BA03-3099AAD37223}" srcOrd="31" destOrd="0" presId="urn:microsoft.com/office/officeart/2005/8/layout/list1"/>
    <dgm:cxn modelId="{6D7C4576-92DF-414F-BB11-DD08C4460D47}" type="presParOf" srcId="{FDDF3394-9934-44F6-A79A-1DD823C988F9}" destId="{303A00F8-40D5-4ADF-A6E0-A2B22D3BD9F1}" srcOrd="32" destOrd="0" presId="urn:microsoft.com/office/officeart/2005/8/layout/list1"/>
    <dgm:cxn modelId="{AC26A39B-5E34-466F-9B91-41F06BA7D1A1}" type="presParOf" srcId="{303A00F8-40D5-4ADF-A6E0-A2B22D3BD9F1}" destId="{A19E1260-B81E-49FE-8FC2-412A3935C15A}" srcOrd="0" destOrd="0" presId="urn:microsoft.com/office/officeart/2005/8/layout/list1"/>
    <dgm:cxn modelId="{7352CD37-46EA-466B-9639-5192FB54FCD5}" type="presParOf" srcId="{303A00F8-40D5-4ADF-A6E0-A2B22D3BD9F1}" destId="{15B72E4C-98D2-4735-9258-B10F400969BE}" srcOrd="1" destOrd="0" presId="urn:microsoft.com/office/officeart/2005/8/layout/list1"/>
    <dgm:cxn modelId="{C31E85AD-1DE8-4C15-B1C5-7CE0E56BCB29}" type="presParOf" srcId="{FDDF3394-9934-44F6-A79A-1DD823C988F9}" destId="{68F17F99-D22C-46AD-9FB8-85C8834CB6FB}" srcOrd="33" destOrd="0" presId="urn:microsoft.com/office/officeart/2005/8/layout/list1"/>
    <dgm:cxn modelId="{EE53C924-34AD-4C28-90FC-75994072C029}"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chemeClr val="accent1"/>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a:solidFill>
          <a:schemeClr val="accent1"/>
        </a:solidFill>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a:solidFill>
          <a:schemeClr val="accent1"/>
        </a:solidFill>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a:solidFill>
          <a:schemeClr val="accent1"/>
        </a:solidFill>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a:solidFill>
          <a:schemeClr val="accent1"/>
        </a:solidFill>
      </dgm:spPr>
      <dgm:t>
        <a:bodyPr/>
        <a:lstStyle/>
        <a:p>
          <a:r>
            <a:rPr lang="es-CL" sz="1600" b="1" dirty="0" smtClean="0">
              <a:solidFill>
                <a:schemeClr val="bg1"/>
              </a:solidFill>
            </a:rPr>
            <a:t>Basado en Prototipos</a:t>
          </a: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a:solidFill>
          <a:srgbClr val="C00000"/>
        </a:solidFill>
      </dgm:spPr>
      <dgm:t>
        <a:bodyPr/>
        <a:lstStyle/>
        <a:p>
          <a:r>
            <a:rPr lang="es-CL" sz="1600" b="1" dirty="0" smtClean="0">
              <a:solidFill>
                <a:schemeClr val="bg1"/>
              </a:solidFill>
            </a:rPr>
            <a:t>Evolutivo</a:t>
          </a: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410A79D4-D1F4-4D50-9309-AC48115CF539}" type="presOf" srcId="{7AE1CBF7-0EB5-4958-B2F0-98FF433B88D0}" destId="{22F27014-2A3E-46CF-AE3F-7A41E7B34966}" srcOrd="0" destOrd="0" presId="urn:microsoft.com/office/officeart/2005/8/layout/list1"/>
    <dgm:cxn modelId="{770C6EE4-B044-4593-B2F2-F368BDEA1282}" type="presOf" srcId="{1C45C059-8117-4FE9-BE9F-EA78D44C5735}" destId="{22CF1DEF-BD6F-4ECF-9743-7498CC9E9822}" srcOrd="0"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A3E8D11E-8320-4D60-8EE1-BE72FD07FBC8}" type="presOf" srcId="{17365DAD-1AAE-45D3-9D8C-D930C1B0E165}" destId="{119FDDDA-328B-4B31-8C03-E407CC28C71A}" srcOrd="1" destOrd="0" presId="urn:microsoft.com/office/officeart/2005/8/layout/list1"/>
    <dgm:cxn modelId="{892757BA-8AE4-4BE1-9072-F5CCEC04A826}" type="presOf" srcId="{18D678FC-CD22-43E4-A546-72C2F07F9267}" destId="{194233D7-AD2D-49E4-85F3-E52BC88DDA4E}" srcOrd="1"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C3B80F4A-90B0-47BF-93C2-9C12575AA3FB}" srcId="{76CD096A-1850-4034-B3BE-C54E1E3D67C2}" destId="{58980F67-80B5-4BB1-8993-150D7F5EBC14}" srcOrd="0" destOrd="0" parTransId="{953033CD-C144-4641-9F61-2A1FE9E68A29}" sibTransId="{D941F35F-8E9D-457A-A5C7-EBA87DA3E758}"/>
    <dgm:cxn modelId="{37C34415-EE2D-476F-B315-174312FBC5B7}" srcId="{76CD096A-1850-4034-B3BE-C54E1E3D67C2}" destId="{7AE1CBF7-0EB5-4958-B2F0-98FF433B88D0}" srcOrd="6" destOrd="0" parTransId="{9730A7CF-3BCD-4412-AF19-3ABDD0421BD3}" sibTransId="{8D422883-2635-4BB5-B416-2D97E73255D3}"/>
    <dgm:cxn modelId="{8A0BD03C-F62C-49B0-98F4-0F1BA5A5A3FB}" type="presOf" srcId="{FC5EB29D-7AED-4D1F-8625-396242E32FBB}" destId="{C87AA9E5-0EF6-44D5-B78B-8DF62B0581C6}" srcOrd="1" destOrd="0" presId="urn:microsoft.com/office/officeart/2005/8/layout/list1"/>
    <dgm:cxn modelId="{7EF97B85-5383-4F55-8F37-1EECD446AD65}" type="presOf" srcId="{1C45C059-8117-4FE9-BE9F-EA78D44C5735}" destId="{5FAD4029-6631-408A-A224-7845E7EA1F39}" srcOrd="1" destOrd="0" presId="urn:microsoft.com/office/officeart/2005/8/layout/list1"/>
    <dgm:cxn modelId="{F6E406DD-698E-4032-A6EF-03204946923B}" type="presOf" srcId="{0F2EF822-0560-421A-AC27-5F281DCE7A41}" destId="{4ABE6452-715E-482D-8F15-F43435D34B23}" srcOrd="0" destOrd="0" presId="urn:microsoft.com/office/officeart/2005/8/layout/list1"/>
    <dgm:cxn modelId="{549C73CA-C538-444B-832E-0560611C822C}" type="presOf" srcId="{17365DAD-1AAE-45D3-9D8C-D930C1B0E165}" destId="{8554F735-142A-4F39-A65F-495AA7C4C7C4}" srcOrd="0" destOrd="0" presId="urn:microsoft.com/office/officeart/2005/8/layout/list1"/>
    <dgm:cxn modelId="{A65A2C13-B5AC-46AE-929E-F42C80F0F5A9}" type="presOf" srcId="{7AE1CBF7-0EB5-4958-B2F0-98FF433B88D0}" destId="{CBBB047D-E160-4685-B237-47A9D6007417}" srcOrd="1" destOrd="0" presId="urn:microsoft.com/office/officeart/2005/8/layout/list1"/>
    <dgm:cxn modelId="{37CBC4F1-C7A9-477D-9742-C5DA3DB47E27}" type="presOf" srcId="{0638FFE9-BC2A-4365-B850-B06E81674028}" destId="{35B6308C-27B8-45FA-90CB-FE2E48A3D241}" srcOrd="1" destOrd="0" presId="urn:microsoft.com/office/officeart/2005/8/layout/list1"/>
    <dgm:cxn modelId="{88EBBEC7-FA39-4C82-9C37-6008974BE5A4}" type="presOf" srcId="{FC5EB29D-7AED-4D1F-8625-396242E32FBB}" destId="{1C3F00A5-DE6B-4F60-9A94-97E500FB347B}" srcOrd="0" destOrd="0" presId="urn:microsoft.com/office/officeart/2005/8/layout/list1"/>
    <dgm:cxn modelId="{1B9EC3E9-CDB7-4742-B1CE-6C0C3707C9AA}" type="presOf" srcId="{58980F67-80B5-4BB1-8993-150D7F5EBC14}" destId="{F5CBDABF-7DAA-4467-AE8F-DF61DDEC1880}" srcOrd="0"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9CEE2CAB-97B6-4F73-8A50-02F882F0C4F7}" srcId="{76CD096A-1850-4034-B3BE-C54E1E3D67C2}" destId="{17365DAD-1AAE-45D3-9D8C-D930C1B0E165}" srcOrd="7" destOrd="0" parTransId="{13587E75-4A37-4A05-AAA8-57F333BF6F57}" sibTransId="{BB46452D-3280-40EC-A2CE-5C5DAB29D84B}"/>
    <dgm:cxn modelId="{0B326BCB-6D7E-4FDB-8EB4-504A2D146853}" srcId="{76CD096A-1850-4034-B3BE-C54E1E3D67C2}" destId="{0F2EF822-0560-421A-AC27-5F281DCE7A41}" srcOrd="2" destOrd="0" parTransId="{798E344E-FE85-4EF5-A878-8A06E5E5B0FC}" sibTransId="{CAFE7289-7988-4A7D-BAA1-88390A5903AC}"/>
    <dgm:cxn modelId="{F655B295-087F-4173-9509-27534CC709CD}" type="presOf" srcId="{58980F67-80B5-4BB1-8993-150D7F5EBC14}" destId="{3A746979-E9FB-4712-AC21-ED558594C067}" srcOrd="1" destOrd="0" presId="urn:microsoft.com/office/officeart/2005/8/layout/list1"/>
    <dgm:cxn modelId="{A72A4895-6A18-4364-8F3B-5A51EAAC05B5}" type="presOf" srcId="{0638FFE9-BC2A-4365-B850-B06E81674028}" destId="{C9C7A494-DAB8-4001-952E-0D94BD5F0F18}" srcOrd="0" destOrd="0" presId="urn:microsoft.com/office/officeart/2005/8/layout/list1"/>
    <dgm:cxn modelId="{9D1DABD3-6D2D-49B6-B9FE-153FF5EBE538}" srcId="{76CD096A-1850-4034-B3BE-C54E1E3D67C2}" destId="{1C45C059-8117-4FE9-BE9F-EA78D44C5735}" srcOrd="1" destOrd="0" parTransId="{485D4B0B-8E60-4200-8F69-8B20940A617D}" sibTransId="{FAF85504-D9A3-4753-95E4-E732F2258A38}"/>
    <dgm:cxn modelId="{6B7069E1-F0FD-414F-8560-145BB303DBB8}" type="presOf" srcId="{0F2EF822-0560-421A-AC27-5F281DCE7A41}" destId="{25A36475-D647-47A1-B8DE-7F4C2E4E4B78}" srcOrd="1"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376B156C-5A61-41C9-94C5-BC56C597318C}" type="presOf" srcId="{36625B9D-6693-4D7C-9AFB-A7145706981B}" destId="{A19E1260-B81E-49FE-8FC2-412A3935C15A}" srcOrd="0" destOrd="0" presId="urn:microsoft.com/office/officeart/2005/8/layout/list1"/>
    <dgm:cxn modelId="{A2C16A5E-2CD1-4814-8D41-CDA5AC82B799}" type="presOf" srcId="{18D678FC-CD22-43E4-A546-72C2F07F9267}" destId="{ACA4E184-9013-44E8-A846-EEEF6CCE63A8}" srcOrd="0" destOrd="0" presId="urn:microsoft.com/office/officeart/2005/8/layout/list1"/>
    <dgm:cxn modelId="{59D52F92-5732-495C-AB85-67DA9B51691A}" type="presOf" srcId="{36625B9D-6693-4D7C-9AFB-A7145706981B}" destId="{15B72E4C-98D2-4735-9258-B10F400969BE}" srcOrd="1" destOrd="0" presId="urn:microsoft.com/office/officeart/2005/8/layout/list1"/>
    <dgm:cxn modelId="{D6875C83-A9BA-49A8-A9C6-94AD33736C9A}" type="presOf" srcId="{76CD096A-1850-4034-B3BE-C54E1E3D67C2}" destId="{FDDF3394-9934-44F6-A79A-1DD823C988F9}" srcOrd="0" destOrd="0" presId="urn:microsoft.com/office/officeart/2005/8/layout/list1"/>
    <dgm:cxn modelId="{C2CCD6D1-E032-4091-8382-BE1DD586A6AC}" type="presParOf" srcId="{FDDF3394-9934-44F6-A79A-1DD823C988F9}" destId="{019AFB21-E085-4059-A934-E067DD4DAC1A}" srcOrd="0" destOrd="0" presId="urn:microsoft.com/office/officeart/2005/8/layout/list1"/>
    <dgm:cxn modelId="{329F7850-D27C-4B3A-82BF-EBC57753FD74}" type="presParOf" srcId="{019AFB21-E085-4059-A934-E067DD4DAC1A}" destId="{F5CBDABF-7DAA-4467-AE8F-DF61DDEC1880}" srcOrd="0" destOrd="0" presId="urn:microsoft.com/office/officeart/2005/8/layout/list1"/>
    <dgm:cxn modelId="{E217FD96-7B4A-4080-8D8B-EEEE68FEA8E1}" type="presParOf" srcId="{019AFB21-E085-4059-A934-E067DD4DAC1A}" destId="{3A746979-E9FB-4712-AC21-ED558594C067}" srcOrd="1" destOrd="0" presId="urn:microsoft.com/office/officeart/2005/8/layout/list1"/>
    <dgm:cxn modelId="{DADA3486-69DB-48A0-92CE-9E8997799ECC}" type="presParOf" srcId="{FDDF3394-9934-44F6-A79A-1DD823C988F9}" destId="{B5B9E088-B881-4DBC-85D6-1537B87BB6CE}" srcOrd="1" destOrd="0" presId="urn:microsoft.com/office/officeart/2005/8/layout/list1"/>
    <dgm:cxn modelId="{CC6AFC3A-9CE3-40C6-B12D-99C8F08BC3F1}" type="presParOf" srcId="{FDDF3394-9934-44F6-A79A-1DD823C988F9}" destId="{CA8375C8-0C8E-4AAC-BB77-E8554B9ECE8C}" srcOrd="2" destOrd="0" presId="urn:microsoft.com/office/officeart/2005/8/layout/list1"/>
    <dgm:cxn modelId="{5DB11E6D-FE76-47B6-953D-B7CB0F9A90B8}" type="presParOf" srcId="{FDDF3394-9934-44F6-A79A-1DD823C988F9}" destId="{8DEB0E39-7FDD-45D3-9DA0-EE51B3AA3DA6}" srcOrd="3" destOrd="0" presId="urn:microsoft.com/office/officeart/2005/8/layout/list1"/>
    <dgm:cxn modelId="{6E556D4F-DAB7-409B-B1D3-42A6032455CA}" type="presParOf" srcId="{FDDF3394-9934-44F6-A79A-1DD823C988F9}" destId="{2A4C7834-5605-4CCD-86F3-2654AE433539}" srcOrd="4" destOrd="0" presId="urn:microsoft.com/office/officeart/2005/8/layout/list1"/>
    <dgm:cxn modelId="{F5E3D79A-A0E9-4349-82B4-64DC71D1BD60}" type="presParOf" srcId="{2A4C7834-5605-4CCD-86F3-2654AE433539}" destId="{22CF1DEF-BD6F-4ECF-9743-7498CC9E9822}" srcOrd="0" destOrd="0" presId="urn:microsoft.com/office/officeart/2005/8/layout/list1"/>
    <dgm:cxn modelId="{5C7CBDB5-C3DC-4595-8084-7B889C42D2EC}" type="presParOf" srcId="{2A4C7834-5605-4CCD-86F3-2654AE433539}" destId="{5FAD4029-6631-408A-A224-7845E7EA1F39}" srcOrd="1" destOrd="0" presId="urn:microsoft.com/office/officeart/2005/8/layout/list1"/>
    <dgm:cxn modelId="{DA6F9FCA-4EE8-452E-9F18-86B028876B5B}" type="presParOf" srcId="{FDDF3394-9934-44F6-A79A-1DD823C988F9}" destId="{C523694A-7521-4947-9D66-8ACC1EAB7170}" srcOrd="5" destOrd="0" presId="urn:microsoft.com/office/officeart/2005/8/layout/list1"/>
    <dgm:cxn modelId="{DC99B294-E19C-4455-B8FE-0917874F9FC7}" type="presParOf" srcId="{FDDF3394-9934-44F6-A79A-1DD823C988F9}" destId="{24247EE9-97CF-472C-8B16-4EA803B5AE59}" srcOrd="6" destOrd="0" presId="urn:microsoft.com/office/officeart/2005/8/layout/list1"/>
    <dgm:cxn modelId="{BC5F5B8E-D175-4405-B3F6-BC2272A3E6ED}" type="presParOf" srcId="{FDDF3394-9934-44F6-A79A-1DD823C988F9}" destId="{CDF47DDC-0CFA-4020-801B-359677188F69}" srcOrd="7" destOrd="0" presId="urn:microsoft.com/office/officeart/2005/8/layout/list1"/>
    <dgm:cxn modelId="{C869F272-9E47-45F1-9A9E-29F72876FA77}" type="presParOf" srcId="{FDDF3394-9934-44F6-A79A-1DD823C988F9}" destId="{365D8BB4-7F55-4068-858A-A9F13A957104}" srcOrd="8" destOrd="0" presId="urn:microsoft.com/office/officeart/2005/8/layout/list1"/>
    <dgm:cxn modelId="{CE996929-CBD0-4AD6-9596-13155B062A6F}" type="presParOf" srcId="{365D8BB4-7F55-4068-858A-A9F13A957104}" destId="{4ABE6452-715E-482D-8F15-F43435D34B23}" srcOrd="0" destOrd="0" presId="urn:microsoft.com/office/officeart/2005/8/layout/list1"/>
    <dgm:cxn modelId="{F0839A24-59DD-4891-B737-2518925172C1}" type="presParOf" srcId="{365D8BB4-7F55-4068-858A-A9F13A957104}" destId="{25A36475-D647-47A1-B8DE-7F4C2E4E4B78}" srcOrd="1" destOrd="0" presId="urn:microsoft.com/office/officeart/2005/8/layout/list1"/>
    <dgm:cxn modelId="{A4CD4494-9CB6-4BAE-9F29-DFEF7EF4B830}" type="presParOf" srcId="{FDDF3394-9934-44F6-A79A-1DD823C988F9}" destId="{AA6537BB-A412-4EAD-BD05-AB5A98E69B8E}" srcOrd="9" destOrd="0" presId="urn:microsoft.com/office/officeart/2005/8/layout/list1"/>
    <dgm:cxn modelId="{1A188D80-E347-4C36-8EED-AA999BF16303}" type="presParOf" srcId="{FDDF3394-9934-44F6-A79A-1DD823C988F9}" destId="{5CAABA14-B57D-49D8-8ACB-CFAD8C2CF203}" srcOrd="10" destOrd="0" presId="urn:microsoft.com/office/officeart/2005/8/layout/list1"/>
    <dgm:cxn modelId="{226B08F2-587A-4C5A-8E83-EA67D66A3EE1}" type="presParOf" srcId="{FDDF3394-9934-44F6-A79A-1DD823C988F9}" destId="{8354727D-F543-4147-8B33-6EFF7E25A567}" srcOrd="11" destOrd="0" presId="urn:microsoft.com/office/officeart/2005/8/layout/list1"/>
    <dgm:cxn modelId="{6C1A65C1-259D-40BF-A8F5-2950F804FF94}" type="presParOf" srcId="{FDDF3394-9934-44F6-A79A-1DD823C988F9}" destId="{33F87F4E-8AB5-4D97-90EF-13EDE15EC8AB}" srcOrd="12" destOrd="0" presId="urn:microsoft.com/office/officeart/2005/8/layout/list1"/>
    <dgm:cxn modelId="{B781790A-10E9-4E25-80A0-FF3937273725}" type="presParOf" srcId="{33F87F4E-8AB5-4D97-90EF-13EDE15EC8AB}" destId="{1C3F00A5-DE6B-4F60-9A94-97E500FB347B}" srcOrd="0" destOrd="0" presId="urn:microsoft.com/office/officeart/2005/8/layout/list1"/>
    <dgm:cxn modelId="{A45B5EC3-7485-4996-A22C-377F65E809EF}" type="presParOf" srcId="{33F87F4E-8AB5-4D97-90EF-13EDE15EC8AB}" destId="{C87AA9E5-0EF6-44D5-B78B-8DF62B0581C6}" srcOrd="1" destOrd="0" presId="urn:microsoft.com/office/officeart/2005/8/layout/list1"/>
    <dgm:cxn modelId="{B5826C8A-06EC-464B-A2FA-ED4761992217}" type="presParOf" srcId="{FDDF3394-9934-44F6-A79A-1DD823C988F9}" destId="{478B6567-7938-4D65-8D88-113225D1479B}" srcOrd="13" destOrd="0" presId="urn:microsoft.com/office/officeart/2005/8/layout/list1"/>
    <dgm:cxn modelId="{63811E70-B078-4E08-861B-91C37ADAB2B4}" type="presParOf" srcId="{FDDF3394-9934-44F6-A79A-1DD823C988F9}" destId="{D1510A63-CC04-41A6-8D80-C60F4688ACB9}" srcOrd="14" destOrd="0" presId="urn:microsoft.com/office/officeart/2005/8/layout/list1"/>
    <dgm:cxn modelId="{0FED4688-823F-496D-8645-8507185AFA5A}" type="presParOf" srcId="{FDDF3394-9934-44F6-A79A-1DD823C988F9}" destId="{0B1F37BE-FBF4-454B-BF70-47DC8B0B5638}" srcOrd="15" destOrd="0" presId="urn:microsoft.com/office/officeart/2005/8/layout/list1"/>
    <dgm:cxn modelId="{B7203EC1-7B7A-483B-8CFC-7C8BF62992AF}" type="presParOf" srcId="{FDDF3394-9934-44F6-A79A-1DD823C988F9}" destId="{392B170D-8ABB-4F46-A4F4-D705DAE00D4E}" srcOrd="16" destOrd="0" presId="urn:microsoft.com/office/officeart/2005/8/layout/list1"/>
    <dgm:cxn modelId="{63C91B83-96CE-4224-95E1-92B8E013CD28}" type="presParOf" srcId="{392B170D-8ABB-4F46-A4F4-D705DAE00D4E}" destId="{ACA4E184-9013-44E8-A846-EEEF6CCE63A8}" srcOrd="0" destOrd="0" presId="urn:microsoft.com/office/officeart/2005/8/layout/list1"/>
    <dgm:cxn modelId="{C99E0409-2E18-4606-B6BC-CC0D13BAFC42}" type="presParOf" srcId="{392B170D-8ABB-4F46-A4F4-D705DAE00D4E}" destId="{194233D7-AD2D-49E4-85F3-E52BC88DDA4E}" srcOrd="1" destOrd="0" presId="urn:microsoft.com/office/officeart/2005/8/layout/list1"/>
    <dgm:cxn modelId="{CBCBC509-F448-4D0C-A2F9-E2FADB15CFAC}" type="presParOf" srcId="{FDDF3394-9934-44F6-A79A-1DD823C988F9}" destId="{6D2588F3-F3EA-4632-9969-9C85214CCD40}" srcOrd="17" destOrd="0" presId="urn:microsoft.com/office/officeart/2005/8/layout/list1"/>
    <dgm:cxn modelId="{403AA612-87B8-4E9C-BEC4-46FB06831504}" type="presParOf" srcId="{FDDF3394-9934-44F6-A79A-1DD823C988F9}" destId="{E22504F5-E5FA-4125-8A32-374D729CA4AC}" srcOrd="18" destOrd="0" presId="urn:microsoft.com/office/officeart/2005/8/layout/list1"/>
    <dgm:cxn modelId="{6418F90E-DB14-479F-9C26-2E34FEC39462}" type="presParOf" srcId="{FDDF3394-9934-44F6-A79A-1DD823C988F9}" destId="{F648CF32-6D2A-4691-9180-81B995A906C1}" srcOrd="19" destOrd="0" presId="urn:microsoft.com/office/officeart/2005/8/layout/list1"/>
    <dgm:cxn modelId="{948EFE87-DB78-4944-A096-BF2954B45B37}" type="presParOf" srcId="{FDDF3394-9934-44F6-A79A-1DD823C988F9}" destId="{EFDB2143-6CC4-403F-9C3E-332CF7BBBC53}" srcOrd="20" destOrd="0" presId="urn:microsoft.com/office/officeart/2005/8/layout/list1"/>
    <dgm:cxn modelId="{AD62AB93-449B-47EB-837E-0111C65685D4}" type="presParOf" srcId="{EFDB2143-6CC4-403F-9C3E-332CF7BBBC53}" destId="{C9C7A494-DAB8-4001-952E-0D94BD5F0F18}" srcOrd="0" destOrd="0" presId="urn:microsoft.com/office/officeart/2005/8/layout/list1"/>
    <dgm:cxn modelId="{5AF17DC3-72F8-4058-A2A1-C6F9879F29DE}" type="presParOf" srcId="{EFDB2143-6CC4-403F-9C3E-332CF7BBBC53}" destId="{35B6308C-27B8-45FA-90CB-FE2E48A3D241}" srcOrd="1" destOrd="0" presId="urn:microsoft.com/office/officeart/2005/8/layout/list1"/>
    <dgm:cxn modelId="{4BBFBE8D-28E0-46D1-BD90-A29CBF07B8A8}" type="presParOf" srcId="{FDDF3394-9934-44F6-A79A-1DD823C988F9}" destId="{F8C8B610-E125-4A61-AE01-DF4EC7B26B07}" srcOrd="21" destOrd="0" presId="urn:microsoft.com/office/officeart/2005/8/layout/list1"/>
    <dgm:cxn modelId="{91C8AAFB-FEF0-42F3-9DA4-B990B3965207}" type="presParOf" srcId="{FDDF3394-9934-44F6-A79A-1DD823C988F9}" destId="{473E203A-B04A-4862-BA76-7147E8E79362}" srcOrd="22" destOrd="0" presId="urn:microsoft.com/office/officeart/2005/8/layout/list1"/>
    <dgm:cxn modelId="{939EF64E-397B-41CB-A345-607D65B00E25}" type="presParOf" srcId="{FDDF3394-9934-44F6-A79A-1DD823C988F9}" destId="{BC3E2183-B6C2-47C7-9CBC-A06BD64C7126}" srcOrd="23" destOrd="0" presId="urn:microsoft.com/office/officeart/2005/8/layout/list1"/>
    <dgm:cxn modelId="{024C53CC-57C2-4DB5-8817-2B97C898DFAA}" type="presParOf" srcId="{FDDF3394-9934-44F6-A79A-1DD823C988F9}" destId="{11818BEC-2CEC-45F3-BBA8-E018C2C08DF2}" srcOrd="24" destOrd="0" presId="urn:microsoft.com/office/officeart/2005/8/layout/list1"/>
    <dgm:cxn modelId="{1D056854-A0C1-489C-9751-4A780CF241EF}" type="presParOf" srcId="{11818BEC-2CEC-45F3-BBA8-E018C2C08DF2}" destId="{22F27014-2A3E-46CF-AE3F-7A41E7B34966}" srcOrd="0" destOrd="0" presId="urn:microsoft.com/office/officeart/2005/8/layout/list1"/>
    <dgm:cxn modelId="{A6CF8604-9456-44C3-BC64-A71F7751D9CA}" type="presParOf" srcId="{11818BEC-2CEC-45F3-BBA8-E018C2C08DF2}" destId="{CBBB047D-E160-4685-B237-47A9D6007417}" srcOrd="1" destOrd="0" presId="urn:microsoft.com/office/officeart/2005/8/layout/list1"/>
    <dgm:cxn modelId="{00738BBC-084F-4E67-B75A-5A1A994967A8}" type="presParOf" srcId="{FDDF3394-9934-44F6-A79A-1DD823C988F9}" destId="{29731FBA-0048-40E8-8080-FD37689E5E5D}" srcOrd="25" destOrd="0" presId="urn:microsoft.com/office/officeart/2005/8/layout/list1"/>
    <dgm:cxn modelId="{F0ACFCF7-4A54-4506-BB9E-417BA7189570}" type="presParOf" srcId="{FDDF3394-9934-44F6-A79A-1DD823C988F9}" destId="{7B81B341-B3B5-4B1E-8DCF-F4019B230535}" srcOrd="26" destOrd="0" presId="urn:microsoft.com/office/officeart/2005/8/layout/list1"/>
    <dgm:cxn modelId="{BEEC7E74-BBA0-4B66-8EB3-205B834252B3}" type="presParOf" srcId="{FDDF3394-9934-44F6-A79A-1DD823C988F9}" destId="{015526B7-07E0-4C9D-88CE-5966AE08AA66}" srcOrd="27" destOrd="0" presId="urn:microsoft.com/office/officeart/2005/8/layout/list1"/>
    <dgm:cxn modelId="{C43A9C78-F0BA-4725-8C42-1FFB1C87E7F0}" type="presParOf" srcId="{FDDF3394-9934-44F6-A79A-1DD823C988F9}" destId="{2C6142B9-39E8-41DE-AAC1-BA6ED93764EA}" srcOrd="28" destOrd="0" presId="urn:microsoft.com/office/officeart/2005/8/layout/list1"/>
    <dgm:cxn modelId="{FC13AD8F-19BA-4797-8062-19ABFA0921FE}" type="presParOf" srcId="{2C6142B9-39E8-41DE-AAC1-BA6ED93764EA}" destId="{8554F735-142A-4F39-A65F-495AA7C4C7C4}" srcOrd="0" destOrd="0" presId="urn:microsoft.com/office/officeart/2005/8/layout/list1"/>
    <dgm:cxn modelId="{4134FB86-828B-4070-B79A-C4BB565B0CF6}" type="presParOf" srcId="{2C6142B9-39E8-41DE-AAC1-BA6ED93764EA}" destId="{119FDDDA-328B-4B31-8C03-E407CC28C71A}" srcOrd="1" destOrd="0" presId="urn:microsoft.com/office/officeart/2005/8/layout/list1"/>
    <dgm:cxn modelId="{2D1748AC-ECA4-48B7-9A65-BA72EA3ADD70}" type="presParOf" srcId="{FDDF3394-9934-44F6-A79A-1DD823C988F9}" destId="{3387B637-0AED-4B98-B57B-E6BA789AF9CD}" srcOrd="29" destOrd="0" presId="urn:microsoft.com/office/officeart/2005/8/layout/list1"/>
    <dgm:cxn modelId="{E43B0C0D-F1CD-4056-997F-E0105C9D8B22}" type="presParOf" srcId="{FDDF3394-9934-44F6-A79A-1DD823C988F9}" destId="{5EDAFBA8-3A7A-4471-B65E-7C0736037A9B}" srcOrd="30" destOrd="0" presId="urn:microsoft.com/office/officeart/2005/8/layout/list1"/>
    <dgm:cxn modelId="{27476D0C-C57A-4703-8CCA-1E5449AA6C57}" type="presParOf" srcId="{FDDF3394-9934-44F6-A79A-1DD823C988F9}" destId="{5D860985-19EA-4417-BA03-3099AAD37223}" srcOrd="31" destOrd="0" presId="urn:microsoft.com/office/officeart/2005/8/layout/list1"/>
    <dgm:cxn modelId="{1D8BAC39-EAD8-4F1D-9726-1B824B51BBD6}" type="presParOf" srcId="{FDDF3394-9934-44F6-A79A-1DD823C988F9}" destId="{303A00F8-40D5-4ADF-A6E0-A2B22D3BD9F1}" srcOrd="32" destOrd="0" presId="urn:microsoft.com/office/officeart/2005/8/layout/list1"/>
    <dgm:cxn modelId="{6868760B-57D6-452A-A4FF-CF5AA8208382}" type="presParOf" srcId="{303A00F8-40D5-4ADF-A6E0-A2B22D3BD9F1}" destId="{A19E1260-B81E-49FE-8FC2-412A3935C15A}" srcOrd="0" destOrd="0" presId="urn:microsoft.com/office/officeart/2005/8/layout/list1"/>
    <dgm:cxn modelId="{6E7FCDEB-A2EA-4A86-9525-84B5FDD0D164}" type="presParOf" srcId="{303A00F8-40D5-4ADF-A6E0-A2B22D3BD9F1}" destId="{15B72E4C-98D2-4735-9258-B10F400969BE}" srcOrd="1" destOrd="0" presId="urn:microsoft.com/office/officeart/2005/8/layout/list1"/>
    <dgm:cxn modelId="{762AC4A7-A9AC-47CA-B3E4-40806322801B}" type="presParOf" srcId="{FDDF3394-9934-44F6-A79A-1DD823C988F9}" destId="{68F17F99-D22C-46AD-9FB8-85C8834CB6FB}" srcOrd="33" destOrd="0" presId="urn:microsoft.com/office/officeart/2005/8/layout/list1"/>
    <dgm:cxn modelId="{9D86A13D-B0B0-491B-A072-0970F55E5871}"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chemeClr val="accent1"/>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a:solidFill>
          <a:schemeClr val="accent1"/>
        </a:solidFill>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a:solidFill>
          <a:schemeClr val="accent1"/>
        </a:solidFill>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a:solidFill>
          <a:schemeClr val="accent1"/>
        </a:solidFill>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a:solidFill>
          <a:schemeClr val="accent1"/>
        </a:solidFill>
      </dgm:spPr>
      <dgm:t>
        <a:bodyPr/>
        <a:lstStyle/>
        <a:p>
          <a:r>
            <a:rPr lang="es-CL" sz="1600" b="1" dirty="0" smtClean="0">
              <a:solidFill>
                <a:schemeClr val="bg1"/>
              </a:solidFill>
            </a:rPr>
            <a:t>Basado en Prototipos</a:t>
          </a: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a:solidFill>
          <a:srgbClr val="C00000"/>
        </a:solidFill>
      </dgm:spPr>
      <dgm:t>
        <a:bodyPr/>
        <a:lstStyle/>
        <a:p>
          <a:r>
            <a:rPr lang="es-CL" sz="1600" b="1" dirty="0" smtClean="0">
              <a:solidFill>
                <a:schemeClr val="bg1"/>
              </a:solidFill>
            </a:rPr>
            <a:t>Evolutivo</a:t>
          </a: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39B5C6CE-FDC0-4D7C-908A-F817D1DE0C08}" type="presOf" srcId="{7AE1CBF7-0EB5-4958-B2F0-98FF433B88D0}" destId="{22F27014-2A3E-46CF-AE3F-7A41E7B34966}" srcOrd="0"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DE25FE17-3B9A-422F-B6D6-AF56532F4E42}" srcId="{76CD096A-1850-4034-B3BE-C54E1E3D67C2}" destId="{FC5EB29D-7AED-4D1F-8625-396242E32FBB}" srcOrd="3" destOrd="0" parTransId="{6F4E4CD8-6D01-418B-85DE-9A927C051ADD}" sibTransId="{A5662AE7-A487-4A8F-A41E-381DD7252B71}"/>
    <dgm:cxn modelId="{C3B80F4A-90B0-47BF-93C2-9C12575AA3FB}" srcId="{76CD096A-1850-4034-B3BE-C54E1E3D67C2}" destId="{58980F67-80B5-4BB1-8993-150D7F5EBC14}" srcOrd="0" destOrd="0" parTransId="{953033CD-C144-4641-9F61-2A1FE9E68A29}" sibTransId="{D941F35F-8E9D-457A-A5C7-EBA87DA3E758}"/>
    <dgm:cxn modelId="{4E92F2ED-8D17-4053-9A81-05DA8AF05525}" type="presOf" srcId="{58980F67-80B5-4BB1-8993-150D7F5EBC14}" destId="{F5CBDABF-7DAA-4467-AE8F-DF61DDEC1880}" srcOrd="0" destOrd="0" presId="urn:microsoft.com/office/officeart/2005/8/layout/list1"/>
    <dgm:cxn modelId="{AA0DC18A-3ECE-4444-8D0A-BD57118952A0}" type="presOf" srcId="{0638FFE9-BC2A-4365-B850-B06E81674028}" destId="{C9C7A494-DAB8-4001-952E-0D94BD5F0F18}" srcOrd="0"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EC774312-EB80-461C-94A6-D5542CD3BFBF}" type="presOf" srcId="{0F2EF822-0560-421A-AC27-5F281DCE7A41}" destId="{4ABE6452-715E-482D-8F15-F43435D34B23}" srcOrd="0" destOrd="0" presId="urn:microsoft.com/office/officeart/2005/8/layout/list1"/>
    <dgm:cxn modelId="{74632A72-14A6-4030-8FD4-D54A07C7CE7D}" type="presOf" srcId="{36625B9D-6693-4D7C-9AFB-A7145706981B}" destId="{A19E1260-B81E-49FE-8FC2-412A3935C15A}" srcOrd="0" destOrd="0" presId="urn:microsoft.com/office/officeart/2005/8/layout/list1"/>
    <dgm:cxn modelId="{4095B1E9-E30E-4E5B-BD21-17860DFD5748}" type="presOf" srcId="{7AE1CBF7-0EB5-4958-B2F0-98FF433B88D0}" destId="{CBBB047D-E160-4685-B237-47A9D6007417}" srcOrd="1" destOrd="0" presId="urn:microsoft.com/office/officeart/2005/8/layout/list1"/>
    <dgm:cxn modelId="{DAA80FF1-FD22-41CF-A17E-F23DC65193C8}" type="presOf" srcId="{76CD096A-1850-4034-B3BE-C54E1E3D67C2}" destId="{FDDF3394-9934-44F6-A79A-1DD823C988F9}" srcOrd="0" destOrd="0" presId="urn:microsoft.com/office/officeart/2005/8/layout/list1"/>
    <dgm:cxn modelId="{486D3EA4-B6CE-4923-95E1-A6A30A469F6B}" type="presOf" srcId="{FC5EB29D-7AED-4D1F-8625-396242E32FBB}" destId="{1C3F00A5-DE6B-4F60-9A94-97E500FB347B}" srcOrd="0" destOrd="0" presId="urn:microsoft.com/office/officeart/2005/8/layout/list1"/>
    <dgm:cxn modelId="{BE9038FF-5882-4BD1-98BF-619F4E897F0F}" type="presOf" srcId="{1C45C059-8117-4FE9-BE9F-EA78D44C5735}" destId="{22CF1DEF-BD6F-4ECF-9743-7498CC9E9822}" srcOrd="0"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8B3A926B-E079-4BA6-8B3B-1E67E45F6A43}" type="presOf" srcId="{17365DAD-1AAE-45D3-9D8C-D930C1B0E165}" destId="{8554F735-142A-4F39-A65F-495AA7C4C7C4}" srcOrd="0"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1175AA0C-3496-4F7D-B9E6-D4D82CAB892D}" type="presOf" srcId="{18D678FC-CD22-43E4-A546-72C2F07F9267}" destId="{ACA4E184-9013-44E8-A846-EEEF6CCE63A8}" srcOrd="0" destOrd="0" presId="urn:microsoft.com/office/officeart/2005/8/layout/list1"/>
    <dgm:cxn modelId="{FBD9862F-C493-4D99-85A3-34553CA6A3B3}" type="presOf" srcId="{0638FFE9-BC2A-4365-B850-B06E81674028}" destId="{35B6308C-27B8-45FA-90CB-FE2E48A3D241}" srcOrd="1"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9D1DABD3-6D2D-49B6-B9FE-153FF5EBE538}" srcId="{76CD096A-1850-4034-B3BE-C54E1E3D67C2}" destId="{1C45C059-8117-4FE9-BE9F-EA78D44C5735}" srcOrd="1" destOrd="0" parTransId="{485D4B0B-8E60-4200-8F69-8B20940A617D}" sibTransId="{FAF85504-D9A3-4753-95E4-E732F2258A38}"/>
    <dgm:cxn modelId="{9AE60337-F780-4314-8F45-4C84C5EDEC84}" type="presOf" srcId="{58980F67-80B5-4BB1-8993-150D7F5EBC14}" destId="{3A746979-E9FB-4712-AC21-ED558594C067}" srcOrd="1" destOrd="0" presId="urn:microsoft.com/office/officeart/2005/8/layout/list1"/>
    <dgm:cxn modelId="{AC474535-2F8D-4EE9-98B1-21923C4BBA94}" type="presOf" srcId="{1C45C059-8117-4FE9-BE9F-EA78D44C5735}" destId="{5FAD4029-6631-408A-A224-7845E7EA1F39}" srcOrd="1" destOrd="0" presId="urn:microsoft.com/office/officeart/2005/8/layout/list1"/>
    <dgm:cxn modelId="{2E4F3838-C89E-4A81-A875-DB5627491D24}" type="presOf" srcId="{17365DAD-1AAE-45D3-9D8C-D930C1B0E165}" destId="{119FDDDA-328B-4B31-8C03-E407CC28C71A}" srcOrd="1"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491C388C-2D2E-4442-9F76-DD486A13600D}" type="presOf" srcId="{0F2EF822-0560-421A-AC27-5F281DCE7A41}" destId="{25A36475-D647-47A1-B8DE-7F4C2E4E4B78}" srcOrd="1" destOrd="0" presId="urn:microsoft.com/office/officeart/2005/8/layout/list1"/>
    <dgm:cxn modelId="{9A500E1E-A608-48EB-B23C-028C4E9011C2}" type="presOf" srcId="{36625B9D-6693-4D7C-9AFB-A7145706981B}" destId="{15B72E4C-98D2-4735-9258-B10F400969BE}" srcOrd="1" destOrd="0" presId="urn:microsoft.com/office/officeart/2005/8/layout/list1"/>
    <dgm:cxn modelId="{3219CB40-4A94-4D78-8BF8-2E5F0C7B3E4F}" type="presOf" srcId="{FC5EB29D-7AED-4D1F-8625-396242E32FBB}" destId="{C87AA9E5-0EF6-44D5-B78B-8DF62B0581C6}" srcOrd="1" destOrd="0" presId="urn:microsoft.com/office/officeart/2005/8/layout/list1"/>
    <dgm:cxn modelId="{1DF95978-80C0-42C0-9D38-75999242BD22}" type="presOf" srcId="{18D678FC-CD22-43E4-A546-72C2F07F9267}" destId="{194233D7-AD2D-49E4-85F3-E52BC88DDA4E}" srcOrd="1" destOrd="0" presId="urn:microsoft.com/office/officeart/2005/8/layout/list1"/>
    <dgm:cxn modelId="{9B4EB6C9-D97E-463C-B6A7-56AA07B831B9}" type="presParOf" srcId="{FDDF3394-9934-44F6-A79A-1DD823C988F9}" destId="{019AFB21-E085-4059-A934-E067DD4DAC1A}" srcOrd="0" destOrd="0" presId="urn:microsoft.com/office/officeart/2005/8/layout/list1"/>
    <dgm:cxn modelId="{0F1FEC71-EF1A-4D22-B0F3-33BD540D6613}" type="presParOf" srcId="{019AFB21-E085-4059-A934-E067DD4DAC1A}" destId="{F5CBDABF-7DAA-4467-AE8F-DF61DDEC1880}" srcOrd="0" destOrd="0" presId="urn:microsoft.com/office/officeart/2005/8/layout/list1"/>
    <dgm:cxn modelId="{F9FCB83E-4AF2-4DBA-8254-7AEB7B722324}" type="presParOf" srcId="{019AFB21-E085-4059-A934-E067DD4DAC1A}" destId="{3A746979-E9FB-4712-AC21-ED558594C067}" srcOrd="1" destOrd="0" presId="urn:microsoft.com/office/officeart/2005/8/layout/list1"/>
    <dgm:cxn modelId="{8990302D-408B-44F4-9E74-4E808D8CE5C9}" type="presParOf" srcId="{FDDF3394-9934-44F6-A79A-1DD823C988F9}" destId="{B5B9E088-B881-4DBC-85D6-1537B87BB6CE}" srcOrd="1" destOrd="0" presId="urn:microsoft.com/office/officeart/2005/8/layout/list1"/>
    <dgm:cxn modelId="{295B18DC-C8B8-40C2-90E1-16860EB19A85}" type="presParOf" srcId="{FDDF3394-9934-44F6-A79A-1DD823C988F9}" destId="{CA8375C8-0C8E-4AAC-BB77-E8554B9ECE8C}" srcOrd="2" destOrd="0" presId="urn:microsoft.com/office/officeart/2005/8/layout/list1"/>
    <dgm:cxn modelId="{2939AFD4-D95E-4B7D-B970-581529C75F1A}" type="presParOf" srcId="{FDDF3394-9934-44F6-A79A-1DD823C988F9}" destId="{8DEB0E39-7FDD-45D3-9DA0-EE51B3AA3DA6}" srcOrd="3" destOrd="0" presId="urn:microsoft.com/office/officeart/2005/8/layout/list1"/>
    <dgm:cxn modelId="{A9C841AC-2279-44C5-BBDA-E7163EF64C34}" type="presParOf" srcId="{FDDF3394-9934-44F6-A79A-1DD823C988F9}" destId="{2A4C7834-5605-4CCD-86F3-2654AE433539}" srcOrd="4" destOrd="0" presId="urn:microsoft.com/office/officeart/2005/8/layout/list1"/>
    <dgm:cxn modelId="{E725A8D7-1377-4EE9-8307-A472832867CC}" type="presParOf" srcId="{2A4C7834-5605-4CCD-86F3-2654AE433539}" destId="{22CF1DEF-BD6F-4ECF-9743-7498CC9E9822}" srcOrd="0" destOrd="0" presId="urn:microsoft.com/office/officeart/2005/8/layout/list1"/>
    <dgm:cxn modelId="{17F7B76E-DB60-4187-923C-411DF7FF0B11}" type="presParOf" srcId="{2A4C7834-5605-4CCD-86F3-2654AE433539}" destId="{5FAD4029-6631-408A-A224-7845E7EA1F39}" srcOrd="1" destOrd="0" presId="urn:microsoft.com/office/officeart/2005/8/layout/list1"/>
    <dgm:cxn modelId="{3F703AA1-0C40-4CF6-B888-6DED820B21AF}" type="presParOf" srcId="{FDDF3394-9934-44F6-A79A-1DD823C988F9}" destId="{C523694A-7521-4947-9D66-8ACC1EAB7170}" srcOrd="5" destOrd="0" presId="urn:microsoft.com/office/officeart/2005/8/layout/list1"/>
    <dgm:cxn modelId="{F64AE3EC-566D-4F07-9ADC-1A6D709C75BB}" type="presParOf" srcId="{FDDF3394-9934-44F6-A79A-1DD823C988F9}" destId="{24247EE9-97CF-472C-8B16-4EA803B5AE59}" srcOrd="6" destOrd="0" presId="urn:microsoft.com/office/officeart/2005/8/layout/list1"/>
    <dgm:cxn modelId="{A3FF0D05-8FBF-4AFC-9299-02CBD8EE12DB}" type="presParOf" srcId="{FDDF3394-9934-44F6-A79A-1DD823C988F9}" destId="{CDF47DDC-0CFA-4020-801B-359677188F69}" srcOrd="7" destOrd="0" presId="urn:microsoft.com/office/officeart/2005/8/layout/list1"/>
    <dgm:cxn modelId="{E36ACF73-52F4-4345-8F71-0B5F5DCD5A17}" type="presParOf" srcId="{FDDF3394-9934-44F6-A79A-1DD823C988F9}" destId="{365D8BB4-7F55-4068-858A-A9F13A957104}" srcOrd="8" destOrd="0" presId="urn:microsoft.com/office/officeart/2005/8/layout/list1"/>
    <dgm:cxn modelId="{7112BB27-E5BC-43AD-803C-C768313B894D}" type="presParOf" srcId="{365D8BB4-7F55-4068-858A-A9F13A957104}" destId="{4ABE6452-715E-482D-8F15-F43435D34B23}" srcOrd="0" destOrd="0" presId="urn:microsoft.com/office/officeart/2005/8/layout/list1"/>
    <dgm:cxn modelId="{40A3F026-5C7A-40B8-960A-710400A0F257}" type="presParOf" srcId="{365D8BB4-7F55-4068-858A-A9F13A957104}" destId="{25A36475-D647-47A1-B8DE-7F4C2E4E4B78}" srcOrd="1" destOrd="0" presId="urn:microsoft.com/office/officeart/2005/8/layout/list1"/>
    <dgm:cxn modelId="{B45072C1-55CF-4D95-8090-FDCC0AFB3E97}" type="presParOf" srcId="{FDDF3394-9934-44F6-A79A-1DD823C988F9}" destId="{AA6537BB-A412-4EAD-BD05-AB5A98E69B8E}" srcOrd="9" destOrd="0" presId="urn:microsoft.com/office/officeart/2005/8/layout/list1"/>
    <dgm:cxn modelId="{762D1919-9B30-408C-973E-E01529049D0B}" type="presParOf" srcId="{FDDF3394-9934-44F6-A79A-1DD823C988F9}" destId="{5CAABA14-B57D-49D8-8ACB-CFAD8C2CF203}" srcOrd="10" destOrd="0" presId="urn:microsoft.com/office/officeart/2005/8/layout/list1"/>
    <dgm:cxn modelId="{BBA936E6-60B0-477C-8BD7-066993A79B1B}" type="presParOf" srcId="{FDDF3394-9934-44F6-A79A-1DD823C988F9}" destId="{8354727D-F543-4147-8B33-6EFF7E25A567}" srcOrd="11" destOrd="0" presId="urn:microsoft.com/office/officeart/2005/8/layout/list1"/>
    <dgm:cxn modelId="{24E6A8D0-8463-474A-A933-E09A6D2C92F5}" type="presParOf" srcId="{FDDF3394-9934-44F6-A79A-1DD823C988F9}" destId="{33F87F4E-8AB5-4D97-90EF-13EDE15EC8AB}" srcOrd="12" destOrd="0" presId="urn:microsoft.com/office/officeart/2005/8/layout/list1"/>
    <dgm:cxn modelId="{BFAA9C10-772E-441C-8044-AAEEACE39BAC}" type="presParOf" srcId="{33F87F4E-8AB5-4D97-90EF-13EDE15EC8AB}" destId="{1C3F00A5-DE6B-4F60-9A94-97E500FB347B}" srcOrd="0" destOrd="0" presId="urn:microsoft.com/office/officeart/2005/8/layout/list1"/>
    <dgm:cxn modelId="{C5C73BB6-F81F-4980-8154-AD3D6E9BA10F}" type="presParOf" srcId="{33F87F4E-8AB5-4D97-90EF-13EDE15EC8AB}" destId="{C87AA9E5-0EF6-44D5-B78B-8DF62B0581C6}" srcOrd="1" destOrd="0" presId="urn:microsoft.com/office/officeart/2005/8/layout/list1"/>
    <dgm:cxn modelId="{C33F625F-71D3-4693-98CB-645ED66F6105}" type="presParOf" srcId="{FDDF3394-9934-44F6-A79A-1DD823C988F9}" destId="{478B6567-7938-4D65-8D88-113225D1479B}" srcOrd="13" destOrd="0" presId="urn:microsoft.com/office/officeart/2005/8/layout/list1"/>
    <dgm:cxn modelId="{A359B3A2-7056-4405-AADB-7798C6E50114}" type="presParOf" srcId="{FDDF3394-9934-44F6-A79A-1DD823C988F9}" destId="{D1510A63-CC04-41A6-8D80-C60F4688ACB9}" srcOrd="14" destOrd="0" presId="urn:microsoft.com/office/officeart/2005/8/layout/list1"/>
    <dgm:cxn modelId="{9AF73792-6418-4F1D-A597-B780980914CF}" type="presParOf" srcId="{FDDF3394-9934-44F6-A79A-1DD823C988F9}" destId="{0B1F37BE-FBF4-454B-BF70-47DC8B0B5638}" srcOrd="15" destOrd="0" presId="urn:microsoft.com/office/officeart/2005/8/layout/list1"/>
    <dgm:cxn modelId="{974A0DAE-9755-4162-B597-A1F3ABF7DF0D}" type="presParOf" srcId="{FDDF3394-9934-44F6-A79A-1DD823C988F9}" destId="{392B170D-8ABB-4F46-A4F4-D705DAE00D4E}" srcOrd="16" destOrd="0" presId="urn:microsoft.com/office/officeart/2005/8/layout/list1"/>
    <dgm:cxn modelId="{715D3B27-F2F1-4295-B9E5-A8B69708F136}" type="presParOf" srcId="{392B170D-8ABB-4F46-A4F4-D705DAE00D4E}" destId="{ACA4E184-9013-44E8-A846-EEEF6CCE63A8}" srcOrd="0" destOrd="0" presId="urn:microsoft.com/office/officeart/2005/8/layout/list1"/>
    <dgm:cxn modelId="{7E78C747-176A-415D-AD57-CE81F27E93EC}" type="presParOf" srcId="{392B170D-8ABB-4F46-A4F4-D705DAE00D4E}" destId="{194233D7-AD2D-49E4-85F3-E52BC88DDA4E}" srcOrd="1" destOrd="0" presId="urn:microsoft.com/office/officeart/2005/8/layout/list1"/>
    <dgm:cxn modelId="{D6567E64-DC7C-4C65-A82B-1188939F5ED3}" type="presParOf" srcId="{FDDF3394-9934-44F6-A79A-1DD823C988F9}" destId="{6D2588F3-F3EA-4632-9969-9C85214CCD40}" srcOrd="17" destOrd="0" presId="urn:microsoft.com/office/officeart/2005/8/layout/list1"/>
    <dgm:cxn modelId="{0823DFCA-BFFE-4516-B351-A880E3C0D7F4}" type="presParOf" srcId="{FDDF3394-9934-44F6-A79A-1DD823C988F9}" destId="{E22504F5-E5FA-4125-8A32-374D729CA4AC}" srcOrd="18" destOrd="0" presId="urn:microsoft.com/office/officeart/2005/8/layout/list1"/>
    <dgm:cxn modelId="{C804D72E-0A55-43CE-89D3-BA15F6F38893}" type="presParOf" srcId="{FDDF3394-9934-44F6-A79A-1DD823C988F9}" destId="{F648CF32-6D2A-4691-9180-81B995A906C1}" srcOrd="19" destOrd="0" presId="urn:microsoft.com/office/officeart/2005/8/layout/list1"/>
    <dgm:cxn modelId="{A1232247-17FE-4503-AC84-410D36E97795}" type="presParOf" srcId="{FDDF3394-9934-44F6-A79A-1DD823C988F9}" destId="{EFDB2143-6CC4-403F-9C3E-332CF7BBBC53}" srcOrd="20" destOrd="0" presId="urn:microsoft.com/office/officeart/2005/8/layout/list1"/>
    <dgm:cxn modelId="{86555EA1-69F5-4798-8246-6B61A8EDCE62}" type="presParOf" srcId="{EFDB2143-6CC4-403F-9C3E-332CF7BBBC53}" destId="{C9C7A494-DAB8-4001-952E-0D94BD5F0F18}" srcOrd="0" destOrd="0" presId="urn:microsoft.com/office/officeart/2005/8/layout/list1"/>
    <dgm:cxn modelId="{681F6602-9432-496E-A494-362C7DE6C3C7}" type="presParOf" srcId="{EFDB2143-6CC4-403F-9C3E-332CF7BBBC53}" destId="{35B6308C-27B8-45FA-90CB-FE2E48A3D241}" srcOrd="1" destOrd="0" presId="urn:microsoft.com/office/officeart/2005/8/layout/list1"/>
    <dgm:cxn modelId="{9120C626-35DB-46E1-914A-24F7BD085418}" type="presParOf" srcId="{FDDF3394-9934-44F6-A79A-1DD823C988F9}" destId="{F8C8B610-E125-4A61-AE01-DF4EC7B26B07}" srcOrd="21" destOrd="0" presId="urn:microsoft.com/office/officeart/2005/8/layout/list1"/>
    <dgm:cxn modelId="{316DF9BE-01B8-41D8-899F-C48E9884C2CB}" type="presParOf" srcId="{FDDF3394-9934-44F6-A79A-1DD823C988F9}" destId="{473E203A-B04A-4862-BA76-7147E8E79362}" srcOrd="22" destOrd="0" presId="urn:microsoft.com/office/officeart/2005/8/layout/list1"/>
    <dgm:cxn modelId="{55BFA33D-4D43-4C2A-836A-F42FCE923CC9}" type="presParOf" srcId="{FDDF3394-9934-44F6-A79A-1DD823C988F9}" destId="{BC3E2183-B6C2-47C7-9CBC-A06BD64C7126}" srcOrd="23" destOrd="0" presId="urn:microsoft.com/office/officeart/2005/8/layout/list1"/>
    <dgm:cxn modelId="{55926D39-709B-4331-9056-BB3487D26C76}" type="presParOf" srcId="{FDDF3394-9934-44F6-A79A-1DD823C988F9}" destId="{11818BEC-2CEC-45F3-BBA8-E018C2C08DF2}" srcOrd="24" destOrd="0" presId="urn:microsoft.com/office/officeart/2005/8/layout/list1"/>
    <dgm:cxn modelId="{736206BD-79CF-4D2D-AF71-570AEA21DF88}" type="presParOf" srcId="{11818BEC-2CEC-45F3-BBA8-E018C2C08DF2}" destId="{22F27014-2A3E-46CF-AE3F-7A41E7B34966}" srcOrd="0" destOrd="0" presId="urn:microsoft.com/office/officeart/2005/8/layout/list1"/>
    <dgm:cxn modelId="{4803B2EA-9BD0-4424-87E1-AE3E16D27CBF}" type="presParOf" srcId="{11818BEC-2CEC-45F3-BBA8-E018C2C08DF2}" destId="{CBBB047D-E160-4685-B237-47A9D6007417}" srcOrd="1" destOrd="0" presId="urn:microsoft.com/office/officeart/2005/8/layout/list1"/>
    <dgm:cxn modelId="{F1EA0344-7B62-4FCD-A9EE-6221F23DBCD1}" type="presParOf" srcId="{FDDF3394-9934-44F6-A79A-1DD823C988F9}" destId="{29731FBA-0048-40E8-8080-FD37689E5E5D}" srcOrd="25" destOrd="0" presId="urn:microsoft.com/office/officeart/2005/8/layout/list1"/>
    <dgm:cxn modelId="{A9C1E172-FB0A-4D70-B3BF-864D7658A94B}" type="presParOf" srcId="{FDDF3394-9934-44F6-A79A-1DD823C988F9}" destId="{7B81B341-B3B5-4B1E-8DCF-F4019B230535}" srcOrd="26" destOrd="0" presId="urn:microsoft.com/office/officeart/2005/8/layout/list1"/>
    <dgm:cxn modelId="{8B30E4AC-0820-482D-83EC-89FA7399EC96}" type="presParOf" srcId="{FDDF3394-9934-44F6-A79A-1DD823C988F9}" destId="{015526B7-07E0-4C9D-88CE-5966AE08AA66}" srcOrd="27" destOrd="0" presId="urn:microsoft.com/office/officeart/2005/8/layout/list1"/>
    <dgm:cxn modelId="{38C1FDD4-EEA3-4478-AC46-43277FAD3B3D}" type="presParOf" srcId="{FDDF3394-9934-44F6-A79A-1DD823C988F9}" destId="{2C6142B9-39E8-41DE-AAC1-BA6ED93764EA}" srcOrd="28" destOrd="0" presId="urn:microsoft.com/office/officeart/2005/8/layout/list1"/>
    <dgm:cxn modelId="{CDB63A24-1FFC-4A89-BC5C-171A50DDE6C5}" type="presParOf" srcId="{2C6142B9-39E8-41DE-AAC1-BA6ED93764EA}" destId="{8554F735-142A-4F39-A65F-495AA7C4C7C4}" srcOrd="0" destOrd="0" presId="urn:microsoft.com/office/officeart/2005/8/layout/list1"/>
    <dgm:cxn modelId="{742D9609-9428-467D-AFEB-1B0D23FD6C13}" type="presParOf" srcId="{2C6142B9-39E8-41DE-AAC1-BA6ED93764EA}" destId="{119FDDDA-328B-4B31-8C03-E407CC28C71A}" srcOrd="1" destOrd="0" presId="urn:microsoft.com/office/officeart/2005/8/layout/list1"/>
    <dgm:cxn modelId="{8F20A61C-AE49-40E4-8F99-52E61E72FAB0}" type="presParOf" srcId="{FDDF3394-9934-44F6-A79A-1DD823C988F9}" destId="{3387B637-0AED-4B98-B57B-E6BA789AF9CD}" srcOrd="29" destOrd="0" presId="urn:microsoft.com/office/officeart/2005/8/layout/list1"/>
    <dgm:cxn modelId="{EAFD5E5B-EECB-420A-B914-A6B0096DCDE5}" type="presParOf" srcId="{FDDF3394-9934-44F6-A79A-1DD823C988F9}" destId="{5EDAFBA8-3A7A-4471-B65E-7C0736037A9B}" srcOrd="30" destOrd="0" presId="urn:microsoft.com/office/officeart/2005/8/layout/list1"/>
    <dgm:cxn modelId="{59806F62-37EA-4203-ABA1-DE67E41A3016}" type="presParOf" srcId="{FDDF3394-9934-44F6-A79A-1DD823C988F9}" destId="{5D860985-19EA-4417-BA03-3099AAD37223}" srcOrd="31" destOrd="0" presId="urn:microsoft.com/office/officeart/2005/8/layout/list1"/>
    <dgm:cxn modelId="{0B41ECAF-F96E-45A9-80EC-9C5F4F436150}" type="presParOf" srcId="{FDDF3394-9934-44F6-A79A-1DD823C988F9}" destId="{303A00F8-40D5-4ADF-A6E0-A2B22D3BD9F1}" srcOrd="32" destOrd="0" presId="urn:microsoft.com/office/officeart/2005/8/layout/list1"/>
    <dgm:cxn modelId="{D47D32C5-A1E9-43CC-9933-3840F21ED5E6}" type="presParOf" srcId="{303A00F8-40D5-4ADF-A6E0-A2B22D3BD9F1}" destId="{A19E1260-B81E-49FE-8FC2-412A3935C15A}" srcOrd="0" destOrd="0" presId="urn:microsoft.com/office/officeart/2005/8/layout/list1"/>
    <dgm:cxn modelId="{C939E3FA-0B78-4457-AA07-44A09307ECE6}" type="presParOf" srcId="{303A00F8-40D5-4ADF-A6E0-A2B22D3BD9F1}" destId="{15B72E4C-98D2-4735-9258-B10F400969BE}" srcOrd="1" destOrd="0" presId="urn:microsoft.com/office/officeart/2005/8/layout/list1"/>
    <dgm:cxn modelId="{27D85A69-6C2B-4C18-BD24-5089820DC86F}" type="presParOf" srcId="{FDDF3394-9934-44F6-A79A-1DD823C988F9}" destId="{68F17F99-D22C-46AD-9FB8-85C8834CB6FB}" srcOrd="33" destOrd="0" presId="urn:microsoft.com/office/officeart/2005/8/layout/list1"/>
    <dgm:cxn modelId="{CF63501C-30CF-4E7C-B1B1-1D181AF99D15}"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chemeClr val="accent1"/>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a:solidFill>
          <a:schemeClr val="accent1"/>
        </a:solidFill>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a:solidFill>
          <a:schemeClr val="accent1"/>
        </a:solidFill>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a:solidFill>
          <a:schemeClr val="accent1"/>
        </a:solidFill>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a:solidFill>
          <a:schemeClr val="accent1"/>
        </a:solidFill>
      </dgm:spPr>
      <dgm:t>
        <a:bodyPr/>
        <a:lstStyle/>
        <a:p>
          <a:r>
            <a:rPr lang="es-CL" sz="1600" b="1" dirty="0" smtClean="0">
              <a:solidFill>
                <a:schemeClr val="bg1"/>
              </a:solidFill>
            </a:rPr>
            <a:t>Basado en Prototipos</a:t>
          </a: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a:solidFill>
          <a:srgbClr val="C00000"/>
        </a:solidFill>
      </dgm:spPr>
      <dgm:t>
        <a:bodyPr/>
        <a:lstStyle/>
        <a:p>
          <a:r>
            <a:rPr lang="es-CL" sz="1600" b="1" dirty="0" smtClean="0">
              <a:solidFill>
                <a:schemeClr val="bg1"/>
              </a:solidFill>
            </a:rPr>
            <a:t>Evolutivo</a:t>
          </a: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3097C423-CF4E-4FAB-85DF-1AE92E9C6249}" type="presOf" srcId="{0F2EF822-0560-421A-AC27-5F281DCE7A41}" destId="{25A36475-D647-47A1-B8DE-7F4C2E4E4B78}" srcOrd="1" destOrd="0" presId="urn:microsoft.com/office/officeart/2005/8/layout/list1"/>
    <dgm:cxn modelId="{C3B80F4A-90B0-47BF-93C2-9C12575AA3FB}" srcId="{76CD096A-1850-4034-B3BE-C54E1E3D67C2}" destId="{58980F67-80B5-4BB1-8993-150D7F5EBC14}" srcOrd="0" destOrd="0" parTransId="{953033CD-C144-4641-9F61-2A1FE9E68A29}" sibTransId="{D941F35F-8E9D-457A-A5C7-EBA87DA3E758}"/>
    <dgm:cxn modelId="{9CEE2CAB-97B6-4F73-8A50-02F882F0C4F7}" srcId="{76CD096A-1850-4034-B3BE-C54E1E3D67C2}" destId="{17365DAD-1AAE-45D3-9D8C-D930C1B0E165}" srcOrd="7" destOrd="0" parTransId="{13587E75-4A37-4A05-AAA8-57F333BF6F57}" sibTransId="{BB46452D-3280-40EC-A2CE-5C5DAB29D84B}"/>
    <dgm:cxn modelId="{1315105A-9C35-4DEB-B519-C7F054108701}" type="presOf" srcId="{0F2EF822-0560-421A-AC27-5F281DCE7A41}" destId="{4ABE6452-715E-482D-8F15-F43435D34B23}" srcOrd="0" destOrd="0" presId="urn:microsoft.com/office/officeart/2005/8/layout/list1"/>
    <dgm:cxn modelId="{E388C94B-A931-436C-974C-12ACBCBDCEDC}" type="presOf" srcId="{FC5EB29D-7AED-4D1F-8625-396242E32FBB}" destId="{C87AA9E5-0EF6-44D5-B78B-8DF62B0581C6}" srcOrd="1"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3161F8CD-FC6B-427B-926B-A84F5F57B043}" type="presOf" srcId="{36625B9D-6693-4D7C-9AFB-A7145706981B}" destId="{A19E1260-B81E-49FE-8FC2-412A3935C15A}" srcOrd="0" destOrd="0" presId="urn:microsoft.com/office/officeart/2005/8/layout/list1"/>
    <dgm:cxn modelId="{F5C05C57-8C7C-4768-BB90-0D40BA37F360}" type="presOf" srcId="{0638FFE9-BC2A-4365-B850-B06E81674028}" destId="{35B6308C-27B8-45FA-90CB-FE2E48A3D241}" srcOrd="1" destOrd="0" presId="urn:microsoft.com/office/officeart/2005/8/layout/list1"/>
    <dgm:cxn modelId="{A65A1825-A369-4CB3-9B7C-45D289261429}" type="presOf" srcId="{76CD096A-1850-4034-B3BE-C54E1E3D67C2}" destId="{FDDF3394-9934-44F6-A79A-1DD823C988F9}" srcOrd="0" destOrd="0" presId="urn:microsoft.com/office/officeart/2005/8/layout/list1"/>
    <dgm:cxn modelId="{04E2C9F6-B6D2-4789-AE14-43CAC914673F}" type="presOf" srcId="{0638FFE9-BC2A-4365-B850-B06E81674028}" destId="{C9C7A494-DAB8-4001-952E-0D94BD5F0F18}" srcOrd="0" destOrd="0" presId="urn:microsoft.com/office/officeart/2005/8/layout/list1"/>
    <dgm:cxn modelId="{FB4B5573-2EAE-49E2-A9ED-77E061193217}" type="presOf" srcId="{36625B9D-6693-4D7C-9AFB-A7145706981B}" destId="{15B72E4C-98D2-4735-9258-B10F400969BE}" srcOrd="1" destOrd="0" presId="urn:microsoft.com/office/officeart/2005/8/layout/list1"/>
    <dgm:cxn modelId="{8CCE3D16-7710-49AE-A87D-556E832C757E}" type="presOf" srcId="{7AE1CBF7-0EB5-4958-B2F0-98FF433B88D0}" destId="{22F27014-2A3E-46CF-AE3F-7A41E7B34966}" srcOrd="0" destOrd="0" presId="urn:microsoft.com/office/officeart/2005/8/layout/list1"/>
    <dgm:cxn modelId="{B3D7AEDC-47F8-473B-A6B8-434FE5944896}" type="presOf" srcId="{18D678FC-CD22-43E4-A546-72C2F07F9267}" destId="{ACA4E184-9013-44E8-A846-EEEF6CCE63A8}" srcOrd="0" destOrd="0" presId="urn:microsoft.com/office/officeart/2005/8/layout/list1"/>
    <dgm:cxn modelId="{C86FD03D-0649-4422-A9DD-1B80154D7631}" type="presOf" srcId="{17365DAD-1AAE-45D3-9D8C-D930C1B0E165}" destId="{8554F735-142A-4F39-A65F-495AA7C4C7C4}" srcOrd="0"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464C52C4-3853-463F-9F05-F1782639265D}" type="presOf" srcId="{17365DAD-1AAE-45D3-9D8C-D930C1B0E165}" destId="{119FDDDA-328B-4B31-8C03-E407CC28C71A}" srcOrd="1" destOrd="0" presId="urn:microsoft.com/office/officeart/2005/8/layout/list1"/>
    <dgm:cxn modelId="{1AC50D46-2E8B-4CB0-8D8C-BF9407323228}" type="presOf" srcId="{58980F67-80B5-4BB1-8993-150D7F5EBC14}" destId="{3A746979-E9FB-4712-AC21-ED558594C067}" srcOrd="1" destOrd="0" presId="urn:microsoft.com/office/officeart/2005/8/layout/list1"/>
    <dgm:cxn modelId="{9D1DABD3-6D2D-49B6-B9FE-153FF5EBE538}" srcId="{76CD096A-1850-4034-B3BE-C54E1E3D67C2}" destId="{1C45C059-8117-4FE9-BE9F-EA78D44C5735}" srcOrd="1" destOrd="0" parTransId="{485D4B0B-8E60-4200-8F69-8B20940A617D}" sibTransId="{FAF85504-D9A3-4753-95E4-E732F2258A38}"/>
    <dgm:cxn modelId="{020379BB-1F1E-493C-988D-1B47F3E36CF8}" type="presOf" srcId="{1C45C059-8117-4FE9-BE9F-EA78D44C5735}" destId="{5FAD4029-6631-408A-A224-7845E7EA1F39}" srcOrd="1"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FB0D973A-92A1-43BD-A197-8A786D0F64C7}" type="presOf" srcId="{58980F67-80B5-4BB1-8993-150D7F5EBC14}" destId="{F5CBDABF-7DAA-4467-AE8F-DF61DDEC1880}" srcOrd="0" destOrd="0" presId="urn:microsoft.com/office/officeart/2005/8/layout/list1"/>
    <dgm:cxn modelId="{C152EBED-4E6D-4F3D-AFE6-5FA573DF7899}" type="presOf" srcId="{FC5EB29D-7AED-4D1F-8625-396242E32FBB}" destId="{1C3F00A5-DE6B-4F60-9A94-97E500FB347B}" srcOrd="0"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39FE115B-CEE9-4906-B62E-3DCAE8D2B2D8}" type="presOf" srcId="{7AE1CBF7-0EB5-4958-B2F0-98FF433B88D0}" destId="{CBBB047D-E160-4685-B237-47A9D6007417}" srcOrd="1"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959C6BFD-D283-4AE1-B388-9C90ED87BE9E}" type="presOf" srcId="{18D678FC-CD22-43E4-A546-72C2F07F9267}" destId="{194233D7-AD2D-49E4-85F3-E52BC88DDA4E}" srcOrd="1"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46A16518-FBA1-4C31-8615-CEED291A527F}" type="presOf" srcId="{1C45C059-8117-4FE9-BE9F-EA78D44C5735}" destId="{22CF1DEF-BD6F-4ECF-9743-7498CC9E9822}" srcOrd="0" destOrd="0" presId="urn:microsoft.com/office/officeart/2005/8/layout/list1"/>
    <dgm:cxn modelId="{63DA372C-50CF-49DE-BF9C-3BA9FC9A4660}" type="presParOf" srcId="{FDDF3394-9934-44F6-A79A-1DD823C988F9}" destId="{019AFB21-E085-4059-A934-E067DD4DAC1A}" srcOrd="0" destOrd="0" presId="urn:microsoft.com/office/officeart/2005/8/layout/list1"/>
    <dgm:cxn modelId="{254AB993-671F-47A8-B6F5-DC12AA04E3A8}" type="presParOf" srcId="{019AFB21-E085-4059-A934-E067DD4DAC1A}" destId="{F5CBDABF-7DAA-4467-AE8F-DF61DDEC1880}" srcOrd="0" destOrd="0" presId="urn:microsoft.com/office/officeart/2005/8/layout/list1"/>
    <dgm:cxn modelId="{72EAA863-9743-4115-A79F-72F201A2D26F}" type="presParOf" srcId="{019AFB21-E085-4059-A934-E067DD4DAC1A}" destId="{3A746979-E9FB-4712-AC21-ED558594C067}" srcOrd="1" destOrd="0" presId="urn:microsoft.com/office/officeart/2005/8/layout/list1"/>
    <dgm:cxn modelId="{2CB2FE51-BC87-4499-A9CA-4C5B37B54038}" type="presParOf" srcId="{FDDF3394-9934-44F6-A79A-1DD823C988F9}" destId="{B5B9E088-B881-4DBC-85D6-1537B87BB6CE}" srcOrd="1" destOrd="0" presId="urn:microsoft.com/office/officeart/2005/8/layout/list1"/>
    <dgm:cxn modelId="{7CCCF57F-C36C-499B-B47C-99A073FC99CF}" type="presParOf" srcId="{FDDF3394-9934-44F6-A79A-1DD823C988F9}" destId="{CA8375C8-0C8E-4AAC-BB77-E8554B9ECE8C}" srcOrd="2" destOrd="0" presId="urn:microsoft.com/office/officeart/2005/8/layout/list1"/>
    <dgm:cxn modelId="{EF7956FF-DBDB-4125-A3B4-B76292346A50}" type="presParOf" srcId="{FDDF3394-9934-44F6-A79A-1DD823C988F9}" destId="{8DEB0E39-7FDD-45D3-9DA0-EE51B3AA3DA6}" srcOrd="3" destOrd="0" presId="urn:microsoft.com/office/officeart/2005/8/layout/list1"/>
    <dgm:cxn modelId="{4F198CC1-218E-45F4-95E2-15B6DE54451A}" type="presParOf" srcId="{FDDF3394-9934-44F6-A79A-1DD823C988F9}" destId="{2A4C7834-5605-4CCD-86F3-2654AE433539}" srcOrd="4" destOrd="0" presId="urn:microsoft.com/office/officeart/2005/8/layout/list1"/>
    <dgm:cxn modelId="{EC7D09BC-798A-4E28-BEE0-944B11BC4518}" type="presParOf" srcId="{2A4C7834-5605-4CCD-86F3-2654AE433539}" destId="{22CF1DEF-BD6F-4ECF-9743-7498CC9E9822}" srcOrd="0" destOrd="0" presId="urn:microsoft.com/office/officeart/2005/8/layout/list1"/>
    <dgm:cxn modelId="{4AB941AC-712D-4A6E-90B1-9788D5FB4AB9}" type="presParOf" srcId="{2A4C7834-5605-4CCD-86F3-2654AE433539}" destId="{5FAD4029-6631-408A-A224-7845E7EA1F39}" srcOrd="1" destOrd="0" presId="urn:microsoft.com/office/officeart/2005/8/layout/list1"/>
    <dgm:cxn modelId="{0E160D8B-0096-4964-B641-24BB857C2AF7}" type="presParOf" srcId="{FDDF3394-9934-44F6-A79A-1DD823C988F9}" destId="{C523694A-7521-4947-9D66-8ACC1EAB7170}" srcOrd="5" destOrd="0" presId="urn:microsoft.com/office/officeart/2005/8/layout/list1"/>
    <dgm:cxn modelId="{96E55D64-B65B-424D-8443-424E79DB5451}" type="presParOf" srcId="{FDDF3394-9934-44F6-A79A-1DD823C988F9}" destId="{24247EE9-97CF-472C-8B16-4EA803B5AE59}" srcOrd="6" destOrd="0" presId="urn:microsoft.com/office/officeart/2005/8/layout/list1"/>
    <dgm:cxn modelId="{865CE4AD-6050-4CFD-AF56-5EA526DDDE85}" type="presParOf" srcId="{FDDF3394-9934-44F6-A79A-1DD823C988F9}" destId="{CDF47DDC-0CFA-4020-801B-359677188F69}" srcOrd="7" destOrd="0" presId="urn:microsoft.com/office/officeart/2005/8/layout/list1"/>
    <dgm:cxn modelId="{196DA239-24CD-4026-8C79-F80632212D39}" type="presParOf" srcId="{FDDF3394-9934-44F6-A79A-1DD823C988F9}" destId="{365D8BB4-7F55-4068-858A-A9F13A957104}" srcOrd="8" destOrd="0" presId="urn:microsoft.com/office/officeart/2005/8/layout/list1"/>
    <dgm:cxn modelId="{46A366C5-68CF-4300-9D73-EE5DD7FD06C5}" type="presParOf" srcId="{365D8BB4-7F55-4068-858A-A9F13A957104}" destId="{4ABE6452-715E-482D-8F15-F43435D34B23}" srcOrd="0" destOrd="0" presId="urn:microsoft.com/office/officeart/2005/8/layout/list1"/>
    <dgm:cxn modelId="{FAA03520-56A2-4842-928E-FD277B6A8C5B}" type="presParOf" srcId="{365D8BB4-7F55-4068-858A-A9F13A957104}" destId="{25A36475-D647-47A1-B8DE-7F4C2E4E4B78}" srcOrd="1" destOrd="0" presId="urn:microsoft.com/office/officeart/2005/8/layout/list1"/>
    <dgm:cxn modelId="{69FD9640-57DD-494D-B8C3-36704628BCD5}" type="presParOf" srcId="{FDDF3394-9934-44F6-A79A-1DD823C988F9}" destId="{AA6537BB-A412-4EAD-BD05-AB5A98E69B8E}" srcOrd="9" destOrd="0" presId="urn:microsoft.com/office/officeart/2005/8/layout/list1"/>
    <dgm:cxn modelId="{79187347-438B-4DF6-93D8-05CB79893912}" type="presParOf" srcId="{FDDF3394-9934-44F6-A79A-1DD823C988F9}" destId="{5CAABA14-B57D-49D8-8ACB-CFAD8C2CF203}" srcOrd="10" destOrd="0" presId="urn:microsoft.com/office/officeart/2005/8/layout/list1"/>
    <dgm:cxn modelId="{BB440F96-E372-4AA7-B960-C3B7C4EB7AAD}" type="presParOf" srcId="{FDDF3394-9934-44F6-A79A-1DD823C988F9}" destId="{8354727D-F543-4147-8B33-6EFF7E25A567}" srcOrd="11" destOrd="0" presId="urn:microsoft.com/office/officeart/2005/8/layout/list1"/>
    <dgm:cxn modelId="{F3461289-098C-416E-AE2D-64EB88E9D27F}" type="presParOf" srcId="{FDDF3394-9934-44F6-A79A-1DD823C988F9}" destId="{33F87F4E-8AB5-4D97-90EF-13EDE15EC8AB}" srcOrd="12" destOrd="0" presId="urn:microsoft.com/office/officeart/2005/8/layout/list1"/>
    <dgm:cxn modelId="{5044AB84-E9C1-4BA1-8C1B-70F19B304C5E}" type="presParOf" srcId="{33F87F4E-8AB5-4D97-90EF-13EDE15EC8AB}" destId="{1C3F00A5-DE6B-4F60-9A94-97E500FB347B}" srcOrd="0" destOrd="0" presId="urn:microsoft.com/office/officeart/2005/8/layout/list1"/>
    <dgm:cxn modelId="{F7109B8A-BDFE-4310-81E0-531C5383939B}" type="presParOf" srcId="{33F87F4E-8AB5-4D97-90EF-13EDE15EC8AB}" destId="{C87AA9E5-0EF6-44D5-B78B-8DF62B0581C6}" srcOrd="1" destOrd="0" presId="urn:microsoft.com/office/officeart/2005/8/layout/list1"/>
    <dgm:cxn modelId="{27923EF0-3A59-4074-ADFE-D98BE10AC6CF}" type="presParOf" srcId="{FDDF3394-9934-44F6-A79A-1DD823C988F9}" destId="{478B6567-7938-4D65-8D88-113225D1479B}" srcOrd="13" destOrd="0" presId="urn:microsoft.com/office/officeart/2005/8/layout/list1"/>
    <dgm:cxn modelId="{08E2994A-499C-4466-98E9-CBE606B0D48B}" type="presParOf" srcId="{FDDF3394-9934-44F6-A79A-1DD823C988F9}" destId="{D1510A63-CC04-41A6-8D80-C60F4688ACB9}" srcOrd="14" destOrd="0" presId="urn:microsoft.com/office/officeart/2005/8/layout/list1"/>
    <dgm:cxn modelId="{DEC66B88-711B-4E75-8F8D-AB817B3F1448}" type="presParOf" srcId="{FDDF3394-9934-44F6-A79A-1DD823C988F9}" destId="{0B1F37BE-FBF4-454B-BF70-47DC8B0B5638}" srcOrd="15" destOrd="0" presId="urn:microsoft.com/office/officeart/2005/8/layout/list1"/>
    <dgm:cxn modelId="{970BF1F0-6ADC-4EB6-8E4D-268C2185D5F6}" type="presParOf" srcId="{FDDF3394-9934-44F6-A79A-1DD823C988F9}" destId="{392B170D-8ABB-4F46-A4F4-D705DAE00D4E}" srcOrd="16" destOrd="0" presId="urn:microsoft.com/office/officeart/2005/8/layout/list1"/>
    <dgm:cxn modelId="{26F1E516-B43A-4626-92D3-2226FC0AB16B}" type="presParOf" srcId="{392B170D-8ABB-4F46-A4F4-D705DAE00D4E}" destId="{ACA4E184-9013-44E8-A846-EEEF6CCE63A8}" srcOrd="0" destOrd="0" presId="urn:microsoft.com/office/officeart/2005/8/layout/list1"/>
    <dgm:cxn modelId="{66042F65-F3B1-4AA1-A2EF-9514FC2481CF}" type="presParOf" srcId="{392B170D-8ABB-4F46-A4F4-D705DAE00D4E}" destId="{194233D7-AD2D-49E4-85F3-E52BC88DDA4E}" srcOrd="1" destOrd="0" presId="urn:microsoft.com/office/officeart/2005/8/layout/list1"/>
    <dgm:cxn modelId="{52C0B564-365D-4CA3-9D56-BA6ED768A33B}" type="presParOf" srcId="{FDDF3394-9934-44F6-A79A-1DD823C988F9}" destId="{6D2588F3-F3EA-4632-9969-9C85214CCD40}" srcOrd="17" destOrd="0" presId="urn:microsoft.com/office/officeart/2005/8/layout/list1"/>
    <dgm:cxn modelId="{C69E235A-D10E-4D5A-8970-EAC36536F9A7}" type="presParOf" srcId="{FDDF3394-9934-44F6-A79A-1DD823C988F9}" destId="{E22504F5-E5FA-4125-8A32-374D729CA4AC}" srcOrd="18" destOrd="0" presId="urn:microsoft.com/office/officeart/2005/8/layout/list1"/>
    <dgm:cxn modelId="{A775AF4D-4B00-49CE-8E41-262DA6247EDC}" type="presParOf" srcId="{FDDF3394-9934-44F6-A79A-1DD823C988F9}" destId="{F648CF32-6D2A-4691-9180-81B995A906C1}" srcOrd="19" destOrd="0" presId="urn:microsoft.com/office/officeart/2005/8/layout/list1"/>
    <dgm:cxn modelId="{5D2C0446-0A19-4141-B74D-1521BEFD0284}" type="presParOf" srcId="{FDDF3394-9934-44F6-A79A-1DD823C988F9}" destId="{EFDB2143-6CC4-403F-9C3E-332CF7BBBC53}" srcOrd="20" destOrd="0" presId="urn:microsoft.com/office/officeart/2005/8/layout/list1"/>
    <dgm:cxn modelId="{DF8DEB0E-A605-4C6E-848A-53A1D99A35B9}" type="presParOf" srcId="{EFDB2143-6CC4-403F-9C3E-332CF7BBBC53}" destId="{C9C7A494-DAB8-4001-952E-0D94BD5F0F18}" srcOrd="0" destOrd="0" presId="urn:microsoft.com/office/officeart/2005/8/layout/list1"/>
    <dgm:cxn modelId="{7281BE89-A946-4582-AD5F-C488A1F2AF5D}" type="presParOf" srcId="{EFDB2143-6CC4-403F-9C3E-332CF7BBBC53}" destId="{35B6308C-27B8-45FA-90CB-FE2E48A3D241}" srcOrd="1" destOrd="0" presId="urn:microsoft.com/office/officeart/2005/8/layout/list1"/>
    <dgm:cxn modelId="{3962781F-D16D-43D5-B7D7-14BBA7867039}" type="presParOf" srcId="{FDDF3394-9934-44F6-A79A-1DD823C988F9}" destId="{F8C8B610-E125-4A61-AE01-DF4EC7B26B07}" srcOrd="21" destOrd="0" presId="urn:microsoft.com/office/officeart/2005/8/layout/list1"/>
    <dgm:cxn modelId="{6AC66B18-00E7-4E9A-A778-076E3489CA68}" type="presParOf" srcId="{FDDF3394-9934-44F6-A79A-1DD823C988F9}" destId="{473E203A-B04A-4862-BA76-7147E8E79362}" srcOrd="22" destOrd="0" presId="urn:microsoft.com/office/officeart/2005/8/layout/list1"/>
    <dgm:cxn modelId="{5E81B8AF-1595-4ED8-B16A-BE2E61D1E53B}" type="presParOf" srcId="{FDDF3394-9934-44F6-A79A-1DD823C988F9}" destId="{BC3E2183-B6C2-47C7-9CBC-A06BD64C7126}" srcOrd="23" destOrd="0" presId="urn:microsoft.com/office/officeart/2005/8/layout/list1"/>
    <dgm:cxn modelId="{04A1DB73-F889-42C4-BA2A-9D7F2576B5C8}" type="presParOf" srcId="{FDDF3394-9934-44F6-A79A-1DD823C988F9}" destId="{11818BEC-2CEC-45F3-BBA8-E018C2C08DF2}" srcOrd="24" destOrd="0" presId="urn:microsoft.com/office/officeart/2005/8/layout/list1"/>
    <dgm:cxn modelId="{7773EF33-F7AC-45AB-8B18-1FC9FD7A37A2}" type="presParOf" srcId="{11818BEC-2CEC-45F3-BBA8-E018C2C08DF2}" destId="{22F27014-2A3E-46CF-AE3F-7A41E7B34966}" srcOrd="0" destOrd="0" presId="urn:microsoft.com/office/officeart/2005/8/layout/list1"/>
    <dgm:cxn modelId="{480DBBE2-9035-4006-99A9-D78F9FD70DE2}" type="presParOf" srcId="{11818BEC-2CEC-45F3-BBA8-E018C2C08DF2}" destId="{CBBB047D-E160-4685-B237-47A9D6007417}" srcOrd="1" destOrd="0" presId="urn:microsoft.com/office/officeart/2005/8/layout/list1"/>
    <dgm:cxn modelId="{A9857F90-38D3-4DDE-AFB0-EF6053F2F0ED}" type="presParOf" srcId="{FDDF3394-9934-44F6-A79A-1DD823C988F9}" destId="{29731FBA-0048-40E8-8080-FD37689E5E5D}" srcOrd="25" destOrd="0" presId="urn:microsoft.com/office/officeart/2005/8/layout/list1"/>
    <dgm:cxn modelId="{C91D6CEF-B857-4EF0-82EC-7FEC2618CABD}" type="presParOf" srcId="{FDDF3394-9934-44F6-A79A-1DD823C988F9}" destId="{7B81B341-B3B5-4B1E-8DCF-F4019B230535}" srcOrd="26" destOrd="0" presId="urn:microsoft.com/office/officeart/2005/8/layout/list1"/>
    <dgm:cxn modelId="{0EB718B5-7814-47D0-AC9D-AC4841867230}" type="presParOf" srcId="{FDDF3394-9934-44F6-A79A-1DD823C988F9}" destId="{015526B7-07E0-4C9D-88CE-5966AE08AA66}" srcOrd="27" destOrd="0" presId="urn:microsoft.com/office/officeart/2005/8/layout/list1"/>
    <dgm:cxn modelId="{785C883E-5E11-4BCC-AE95-1B4F6CB94DB9}" type="presParOf" srcId="{FDDF3394-9934-44F6-A79A-1DD823C988F9}" destId="{2C6142B9-39E8-41DE-AAC1-BA6ED93764EA}" srcOrd="28" destOrd="0" presId="urn:microsoft.com/office/officeart/2005/8/layout/list1"/>
    <dgm:cxn modelId="{4F0BE4B6-E05F-4665-9B7C-FFCBBE41D585}" type="presParOf" srcId="{2C6142B9-39E8-41DE-AAC1-BA6ED93764EA}" destId="{8554F735-142A-4F39-A65F-495AA7C4C7C4}" srcOrd="0" destOrd="0" presId="urn:microsoft.com/office/officeart/2005/8/layout/list1"/>
    <dgm:cxn modelId="{E00ED3D7-0B15-40CF-A72E-685C3BDFB1A7}" type="presParOf" srcId="{2C6142B9-39E8-41DE-AAC1-BA6ED93764EA}" destId="{119FDDDA-328B-4B31-8C03-E407CC28C71A}" srcOrd="1" destOrd="0" presId="urn:microsoft.com/office/officeart/2005/8/layout/list1"/>
    <dgm:cxn modelId="{F7FC317A-2FD7-49D4-B73A-11BB093772AC}" type="presParOf" srcId="{FDDF3394-9934-44F6-A79A-1DD823C988F9}" destId="{3387B637-0AED-4B98-B57B-E6BA789AF9CD}" srcOrd="29" destOrd="0" presId="urn:microsoft.com/office/officeart/2005/8/layout/list1"/>
    <dgm:cxn modelId="{806E4327-42DA-46C6-8DBB-80D8D721779A}" type="presParOf" srcId="{FDDF3394-9934-44F6-A79A-1DD823C988F9}" destId="{5EDAFBA8-3A7A-4471-B65E-7C0736037A9B}" srcOrd="30" destOrd="0" presId="urn:microsoft.com/office/officeart/2005/8/layout/list1"/>
    <dgm:cxn modelId="{9113F14F-FB15-4A11-9ED8-973388805276}" type="presParOf" srcId="{FDDF3394-9934-44F6-A79A-1DD823C988F9}" destId="{5D860985-19EA-4417-BA03-3099AAD37223}" srcOrd="31" destOrd="0" presId="urn:microsoft.com/office/officeart/2005/8/layout/list1"/>
    <dgm:cxn modelId="{875E53DF-8B4F-4D66-9A3A-F82166CC69AF}" type="presParOf" srcId="{FDDF3394-9934-44F6-A79A-1DD823C988F9}" destId="{303A00F8-40D5-4ADF-A6E0-A2B22D3BD9F1}" srcOrd="32" destOrd="0" presId="urn:microsoft.com/office/officeart/2005/8/layout/list1"/>
    <dgm:cxn modelId="{1BF8A6CC-D854-4891-BBB4-4F5A30B83D52}" type="presParOf" srcId="{303A00F8-40D5-4ADF-A6E0-A2B22D3BD9F1}" destId="{A19E1260-B81E-49FE-8FC2-412A3935C15A}" srcOrd="0" destOrd="0" presId="urn:microsoft.com/office/officeart/2005/8/layout/list1"/>
    <dgm:cxn modelId="{F780216D-C3AD-4595-BB8A-50C35FD708CE}" type="presParOf" srcId="{303A00F8-40D5-4ADF-A6E0-A2B22D3BD9F1}" destId="{15B72E4C-98D2-4735-9258-B10F400969BE}" srcOrd="1" destOrd="0" presId="urn:microsoft.com/office/officeart/2005/8/layout/list1"/>
    <dgm:cxn modelId="{5E8519B2-AA35-45CB-AFCC-CFA50D82BAB9}" type="presParOf" srcId="{FDDF3394-9934-44F6-A79A-1DD823C988F9}" destId="{68F17F99-D22C-46AD-9FB8-85C8834CB6FB}" srcOrd="33" destOrd="0" presId="urn:microsoft.com/office/officeart/2005/8/layout/list1"/>
    <dgm:cxn modelId="{612EADD0-78E0-44A3-AEEE-A45C277B1387}"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chemeClr val="accent1"/>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a:solidFill>
          <a:schemeClr val="accent1"/>
        </a:solidFill>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a:solidFill>
          <a:schemeClr val="accent1"/>
        </a:solidFill>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a:solidFill>
          <a:schemeClr val="accent1"/>
        </a:solidFill>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a:solidFill>
          <a:schemeClr val="accent1"/>
        </a:solidFill>
      </dgm:spPr>
      <dgm:t>
        <a:bodyPr/>
        <a:lstStyle/>
        <a:p>
          <a:r>
            <a:rPr lang="es-CL" sz="1600" b="1" dirty="0" smtClean="0">
              <a:solidFill>
                <a:schemeClr val="bg1"/>
              </a:solidFill>
            </a:rPr>
            <a:t>Basado en Prototipos</a:t>
          </a: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a:solidFill>
          <a:schemeClr val="accent1"/>
        </a:solidFill>
      </dgm:spPr>
      <dgm:t>
        <a:bodyPr/>
        <a:lstStyle/>
        <a:p>
          <a:r>
            <a:rPr lang="es-CL" sz="1600" b="1" dirty="0" smtClean="0">
              <a:solidFill>
                <a:schemeClr val="bg1"/>
              </a:solidFill>
            </a:rPr>
            <a:t>Evolutivo</a:t>
          </a: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a:solidFill>
          <a:srgbClr val="C00000"/>
        </a:solidFill>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E68E0BE1-F4DC-4D47-B21C-4AEFC96080EB}" type="presOf" srcId="{0F2EF822-0560-421A-AC27-5F281DCE7A41}" destId="{25A36475-D647-47A1-B8DE-7F4C2E4E4B78}" srcOrd="1" destOrd="0" presId="urn:microsoft.com/office/officeart/2005/8/layout/list1"/>
    <dgm:cxn modelId="{3B5FCEBA-038F-4A06-A0E5-28295F95E035}" type="presOf" srcId="{17365DAD-1AAE-45D3-9D8C-D930C1B0E165}" destId="{119FDDDA-328B-4B31-8C03-E407CC28C71A}" srcOrd="1" destOrd="0" presId="urn:microsoft.com/office/officeart/2005/8/layout/list1"/>
    <dgm:cxn modelId="{F2594944-B6ED-4A81-9AEF-51975D8830A7}" type="presOf" srcId="{18D678FC-CD22-43E4-A546-72C2F07F9267}" destId="{194233D7-AD2D-49E4-85F3-E52BC88DDA4E}" srcOrd="1" destOrd="0" presId="urn:microsoft.com/office/officeart/2005/8/layout/list1"/>
    <dgm:cxn modelId="{76F0665D-522D-4160-9B19-10C403FAEBA0}" type="presOf" srcId="{76CD096A-1850-4034-B3BE-C54E1E3D67C2}" destId="{FDDF3394-9934-44F6-A79A-1DD823C988F9}" srcOrd="0" destOrd="0" presId="urn:microsoft.com/office/officeart/2005/8/layout/list1"/>
    <dgm:cxn modelId="{515FE5B7-20EB-4711-A71E-0A758EEA7572}" type="presOf" srcId="{7AE1CBF7-0EB5-4958-B2F0-98FF433B88D0}" destId="{CBBB047D-E160-4685-B237-47A9D6007417}" srcOrd="1"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69CBCC17-B920-4239-8EE8-31DD9D1D0C94}" type="presOf" srcId="{58980F67-80B5-4BB1-8993-150D7F5EBC14}" destId="{F5CBDABF-7DAA-4467-AE8F-DF61DDEC1880}" srcOrd="0"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C3B80F4A-90B0-47BF-93C2-9C12575AA3FB}" srcId="{76CD096A-1850-4034-B3BE-C54E1E3D67C2}" destId="{58980F67-80B5-4BB1-8993-150D7F5EBC14}" srcOrd="0" destOrd="0" parTransId="{953033CD-C144-4641-9F61-2A1FE9E68A29}" sibTransId="{D941F35F-8E9D-457A-A5C7-EBA87DA3E758}"/>
    <dgm:cxn modelId="{A7AE6957-84FC-4DB1-B3EC-466F7FE208E5}" type="presOf" srcId="{17365DAD-1AAE-45D3-9D8C-D930C1B0E165}" destId="{8554F735-142A-4F39-A65F-495AA7C4C7C4}" srcOrd="0"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2FAFE643-ADFC-4853-84BA-549B756F78AD}" type="presOf" srcId="{0638FFE9-BC2A-4365-B850-B06E81674028}" destId="{35B6308C-27B8-45FA-90CB-FE2E48A3D241}" srcOrd="1" destOrd="0" presId="urn:microsoft.com/office/officeart/2005/8/layout/list1"/>
    <dgm:cxn modelId="{58C5C3C5-58CE-47E7-947A-D23AA2464F8F}" type="presOf" srcId="{18D678FC-CD22-43E4-A546-72C2F07F9267}" destId="{ACA4E184-9013-44E8-A846-EEEF6CCE63A8}" srcOrd="0" destOrd="0" presId="urn:microsoft.com/office/officeart/2005/8/layout/list1"/>
    <dgm:cxn modelId="{EF1569AC-7CCF-4E83-B197-F34892355185}" type="presOf" srcId="{1C45C059-8117-4FE9-BE9F-EA78D44C5735}" destId="{5FAD4029-6631-408A-A224-7845E7EA1F39}" srcOrd="1" destOrd="0" presId="urn:microsoft.com/office/officeart/2005/8/layout/list1"/>
    <dgm:cxn modelId="{FC75861C-99FD-481D-9961-500035F9A621}" type="presOf" srcId="{FC5EB29D-7AED-4D1F-8625-396242E32FBB}" destId="{1C3F00A5-DE6B-4F60-9A94-97E500FB347B}" srcOrd="0" destOrd="0" presId="urn:microsoft.com/office/officeart/2005/8/layout/list1"/>
    <dgm:cxn modelId="{49AEA13D-E2BF-4C8A-9F82-E28C1D2BCE96}" type="presOf" srcId="{0F2EF822-0560-421A-AC27-5F281DCE7A41}" destId="{4ABE6452-715E-482D-8F15-F43435D34B23}" srcOrd="0" destOrd="0" presId="urn:microsoft.com/office/officeart/2005/8/layout/list1"/>
    <dgm:cxn modelId="{CA8ADCD8-C891-4338-A236-D3FD8B558689}" type="presOf" srcId="{0638FFE9-BC2A-4365-B850-B06E81674028}" destId="{C9C7A494-DAB8-4001-952E-0D94BD5F0F18}" srcOrd="0" destOrd="0" presId="urn:microsoft.com/office/officeart/2005/8/layout/list1"/>
    <dgm:cxn modelId="{462CDF5F-87D7-4DFB-A061-6AEB03A05380}" type="presOf" srcId="{1C45C059-8117-4FE9-BE9F-EA78D44C5735}" destId="{22CF1DEF-BD6F-4ECF-9743-7498CC9E9822}" srcOrd="0"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74515515-2A0E-4FAF-84FD-9C23D0E69192}" type="presOf" srcId="{FC5EB29D-7AED-4D1F-8625-396242E32FBB}" destId="{C87AA9E5-0EF6-44D5-B78B-8DF62B0581C6}" srcOrd="1" destOrd="0" presId="urn:microsoft.com/office/officeart/2005/8/layout/list1"/>
    <dgm:cxn modelId="{2FD1817A-A328-4B79-8D6A-2DFDE7AF4302}" type="presOf" srcId="{7AE1CBF7-0EB5-4958-B2F0-98FF433B88D0}" destId="{22F27014-2A3E-46CF-AE3F-7A41E7B34966}" srcOrd="0"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0B326BCB-6D7E-4FDB-8EB4-504A2D146853}" srcId="{76CD096A-1850-4034-B3BE-C54E1E3D67C2}" destId="{0F2EF822-0560-421A-AC27-5F281DCE7A41}" srcOrd="2" destOrd="0" parTransId="{798E344E-FE85-4EF5-A878-8A06E5E5B0FC}" sibTransId="{CAFE7289-7988-4A7D-BAA1-88390A5903AC}"/>
    <dgm:cxn modelId="{9D1DABD3-6D2D-49B6-B9FE-153FF5EBE538}" srcId="{76CD096A-1850-4034-B3BE-C54E1E3D67C2}" destId="{1C45C059-8117-4FE9-BE9F-EA78D44C5735}" srcOrd="1" destOrd="0" parTransId="{485D4B0B-8E60-4200-8F69-8B20940A617D}" sibTransId="{FAF85504-D9A3-4753-95E4-E732F2258A38}"/>
    <dgm:cxn modelId="{B076E6C1-F5F9-4986-A85C-703F5B7E4560}" type="presOf" srcId="{36625B9D-6693-4D7C-9AFB-A7145706981B}" destId="{15B72E4C-98D2-4735-9258-B10F400969BE}" srcOrd="1"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10391593-8A37-4976-8E72-363512EF9EBC}" type="presOf" srcId="{36625B9D-6693-4D7C-9AFB-A7145706981B}" destId="{A19E1260-B81E-49FE-8FC2-412A3935C15A}" srcOrd="0" destOrd="0" presId="urn:microsoft.com/office/officeart/2005/8/layout/list1"/>
    <dgm:cxn modelId="{CAD6E13F-A285-4062-A720-04E44F71DDE5}" type="presOf" srcId="{58980F67-80B5-4BB1-8993-150D7F5EBC14}" destId="{3A746979-E9FB-4712-AC21-ED558594C067}" srcOrd="1" destOrd="0" presId="urn:microsoft.com/office/officeart/2005/8/layout/list1"/>
    <dgm:cxn modelId="{CE303411-D72E-4981-BB47-BB78746B7B2A}" type="presParOf" srcId="{FDDF3394-9934-44F6-A79A-1DD823C988F9}" destId="{019AFB21-E085-4059-A934-E067DD4DAC1A}" srcOrd="0" destOrd="0" presId="urn:microsoft.com/office/officeart/2005/8/layout/list1"/>
    <dgm:cxn modelId="{FD6064CB-E82B-4589-84B1-38B6EEAC005A}" type="presParOf" srcId="{019AFB21-E085-4059-A934-E067DD4DAC1A}" destId="{F5CBDABF-7DAA-4467-AE8F-DF61DDEC1880}" srcOrd="0" destOrd="0" presId="urn:microsoft.com/office/officeart/2005/8/layout/list1"/>
    <dgm:cxn modelId="{506E5697-2446-4A3E-92E8-1C5C7D7FD23F}" type="presParOf" srcId="{019AFB21-E085-4059-A934-E067DD4DAC1A}" destId="{3A746979-E9FB-4712-AC21-ED558594C067}" srcOrd="1" destOrd="0" presId="urn:microsoft.com/office/officeart/2005/8/layout/list1"/>
    <dgm:cxn modelId="{6B8B9813-2473-4A38-9FD4-1E89159A8B90}" type="presParOf" srcId="{FDDF3394-9934-44F6-A79A-1DD823C988F9}" destId="{B5B9E088-B881-4DBC-85D6-1537B87BB6CE}" srcOrd="1" destOrd="0" presId="urn:microsoft.com/office/officeart/2005/8/layout/list1"/>
    <dgm:cxn modelId="{F319ABD3-44E9-4DF4-A6FA-860E796A4713}" type="presParOf" srcId="{FDDF3394-9934-44F6-A79A-1DD823C988F9}" destId="{CA8375C8-0C8E-4AAC-BB77-E8554B9ECE8C}" srcOrd="2" destOrd="0" presId="urn:microsoft.com/office/officeart/2005/8/layout/list1"/>
    <dgm:cxn modelId="{B99EB294-F4DA-442F-B131-779FF553FD03}" type="presParOf" srcId="{FDDF3394-9934-44F6-A79A-1DD823C988F9}" destId="{8DEB0E39-7FDD-45D3-9DA0-EE51B3AA3DA6}" srcOrd="3" destOrd="0" presId="urn:microsoft.com/office/officeart/2005/8/layout/list1"/>
    <dgm:cxn modelId="{26AF5CDC-0983-4C27-86E2-C1F627051EC2}" type="presParOf" srcId="{FDDF3394-9934-44F6-A79A-1DD823C988F9}" destId="{2A4C7834-5605-4CCD-86F3-2654AE433539}" srcOrd="4" destOrd="0" presId="urn:microsoft.com/office/officeart/2005/8/layout/list1"/>
    <dgm:cxn modelId="{8F50CD65-8663-4CB5-BBC3-71030155FCBB}" type="presParOf" srcId="{2A4C7834-5605-4CCD-86F3-2654AE433539}" destId="{22CF1DEF-BD6F-4ECF-9743-7498CC9E9822}" srcOrd="0" destOrd="0" presId="urn:microsoft.com/office/officeart/2005/8/layout/list1"/>
    <dgm:cxn modelId="{E13D2B90-2BDA-4DCE-B272-D05D4CC1E958}" type="presParOf" srcId="{2A4C7834-5605-4CCD-86F3-2654AE433539}" destId="{5FAD4029-6631-408A-A224-7845E7EA1F39}" srcOrd="1" destOrd="0" presId="urn:microsoft.com/office/officeart/2005/8/layout/list1"/>
    <dgm:cxn modelId="{55833DC8-4E4F-4A6E-A4F8-0AA0F668B6B5}" type="presParOf" srcId="{FDDF3394-9934-44F6-A79A-1DD823C988F9}" destId="{C523694A-7521-4947-9D66-8ACC1EAB7170}" srcOrd="5" destOrd="0" presId="urn:microsoft.com/office/officeart/2005/8/layout/list1"/>
    <dgm:cxn modelId="{8D3EECB3-4A44-4561-859C-E17EAFBE8FD4}" type="presParOf" srcId="{FDDF3394-9934-44F6-A79A-1DD823C988F9}" destId="{24247EE9-97CF-472C-8B16-4EA803B5AE59}" srcOrd="6" destOrd="0" presId="urn:microsoft.com/office/officeart/2005/8/layout/list1"/>
    <dgm:cxn modelId="{FFF55AEE-63C0-4F02-B3BF-C3AA1DB2880C}" type="presParOf" srcId="{FDDF3394-9934-44F6-A79A-1DD823C988F9}" destId="{CDF47DDC-0CFA-4020-801B-359677188F69}" srcOrd="7" destOrd="0" presId="urn:microsoft.com/office/officeart/2005/8/layout/list1"/>
    <dgm:cxn modelId="{D3C82FEB-BB36-4DAA-9BD6-1044AB442A9A}" type="presParOf" srcId="{FDDF3394-9934-44F6-A79A-1DD823C988F9}" destId="{365D8BB4-7F55-4068-858A-A9F13A957104}" srcOrd="8" destOrd="0" presId="urn:microsoft.com/office/officeart/2005/8/layout/list1"/>
    <dgm:cxn modelId="{A6329B7B-7826-459E-B9B2-A9374410D51B}" type="presParOf" srcId="{365D8BB4-7F55-4068-858A-A9F13A957104}" destId="{4ABE6452-715E-482D-8F15-F43435D34B23}" srcOrd="0" destOrd="0" presId="urn:microsoft.com/office/officeart/2005/8/layout/list1"/>
    <dgm:cxn modelId="{5D10BB97-E201-467C-A03C-58E8CEDBF68C}" type="presParOf" srcId="{365D8BB4-7F55-4068-858A-A9F13A957104}" destId="{25A36475-D647-47A1-B8DE-7F4C2E4E4B78}" srcOrd="1" destOrd="0" presId="urn:microsoft.com/office/officeart/2005/8/layout/list1"/>
    <dgm:cxn modelId="{8422C922-1B0D-4045-9503-A1F19E9E3DED}" type="presParOf" srcId="{FDDF3394-9934-44F6-A79A-1DD823C988F9}" destId="{AA6537BB-A412-4EAD-BD05-AB5A98E69B8E}" srcOrd="9" destOrd="0" presId="urn:microsoft.com/office/officeart/2005/8/layout/list1"/>
    <dgm:cxn modelId="{CDC025A2-67F2-4C7A-9F7F-B7A40F690FA4}" type="presParOf" srcId="{FDDF3394-9934-44F6-A79A-1DD823C988F9}" destId="{5CAABA14-B57D-49D8-8ACB-CFAD8C2CF203}" srcOrd="10" destOrd="0" presId="urn:microsoft.com/office/officeart/2005/8/layout/list1"/>
    <dgm:cxn modelId="{85E4DECF-7BAA-4BE2-8ED1-7FD3166FD0E7}" type="presParOf" srcId="{FDDF3394-9934-44F6-A79A-1DD823C988F9}" destId="{8354727D-F543-4147-8B33-6EFF7E25A567}" srcOrd="11" destOrd="0" presId="urn:microsoft.com/office/officeart/2005/8/layout/list1"/>
    <dgm:cxn modelId="{83A46B0F-2DBC-44B6-8E08-DAC8F7E24EF8}" type="presParOf" srcId="{FDDF3394-9934-44F6-A79A-1DD823C988F9}" destId="{33F87F4E-8AB5-4D97-90EF-13EDE15EC8AB}" srcOrd="12" destOrd="0" presId="urn:microsoft.com/office/officeart/2005/8/layout/list1"/>
    <dgm:cxn modelId="{493C64E2-8DD3-4900-B8AC-76667C73ED52}" type="presParOf" srcId="{33F87F4E-8AB5-4D97-90EF-13EDE15EC8AB}" destId="{1C3F00A5-DE6B-4F60-9A94-97E500FB347B}" srcOrd="0" destOrd="0" presId="urn:microsoft.com/office/officeart/2005/8/layout/list1"/>
    <dgm:cxn modelId="{41DBDDDE-8E92-4B4B-9E25-AB11E0566B31}" type="presParOf" srcId="{33F87F4E-8AB5-4D97-90EF-13EDE15EC8AB}" destId="{C87AA9E5-0EF6-44D5-B78B-8DF62B0581C6}" srcOrd="1" destOrd="0" presId="urn:microsoft.com/office/officeart/2005/8/layout/list1"/>
    <dgm:cxn modelId="{A49FCB32-DBB9-4B16-9529-84717D688908}" type="presParOf" srcId="{FDDF3394-9934-44F6-A79A-1DD823C988F9}" destId="{478B6567-7938-4D65-8D88-113225D1479B}" srcOrd="13" destOrd="0" presId="urn:microsoft.com/office/officeart/2005/8/layout/list1"/>
    <dgm:cxn modelId="{901E6776-95D2-4936-B0AF-A56EA4FC7130}" type="presParOf" srcId="{FDDF3394-9934-44F6-A79A-1DD823C988F9}" destId="{D1510A63-CC04-41A6-8D80-C60F4688ACB9}" srcOrd="14" destOrd="0" presId="urn:microsoft.com/office/officeart/2005/8/layout/list1"/>
    <dgm:cxn modelId="{53B1E1FE-5C60-4B21-8C85-DC3C0FCA3D40}" type="presParOf" srcId="{FDDF3394-9934-44F6-A79A-1DD823C988F9}" destId="{0B1F37BE-FBF4-454B-BF70-47DC8B0B5638}" srcOrd="15" destOrd="0" presId="urn:microsoft.com/office/officeart/2005/8/layout/list1"/>
    <dgm:cxn modelId="{7B9617B9-5A52-4004-9446-CB568B5D0918}" type="presParOf" srcId="{FDDF3394-9934-44F6-A79A-1DD823C988F9}" destId="{392B170D-8ABB-4F46-A4F4-D705DAE00D4E}" srcOrd="16" destOrd="0" presId="urn:microsoft.com/office/officeart/2005/8/layout/list1"/>
    <dgm:cxn modelId="{850F47C4-A2E3-486E-B49E-83697C084E4E}" type="presParOf" srcId="{392B170D-8ABB-4F46-A4F4-D705DAE00D4E}" destId="{ACA4E184-9013-44E8-A846-EEEF6CCE63A8}" srcOrd="0" destOrd="0" presId="urn:microsoft.com/office/officeart/2005/8/layout/list1"/>
    <dgm:cxn modelId="{EA4F9B61-24C9-4FAB-9213-3B662EC93E6D}" type="presParOf" srcId="{392B170D-8ABB-4F46-A4F4-D705DAE00D4E}" destId="{194233D7-AD2D-49E4-85F3-E52BC88DDA4E}" srcOrd="1" destOrd="0" presId="urn:microsoft.com/office/officeart/2005/8/layout/list1"/>
    <dgm:cxn modelId="{DEAB593A-2366-4AA7-ADED-DB6BFCB902EE}" type="presParOf" srcId="{FDDF3394-9934-44F6-A79A-1DD823C988F9}" destId="{6D2588F3-F3EA-4632-9969-9C85214CCD40}" srcOrd="17" destOrd="0" presId="urn:microsoft.com/office/officeart/2005/8/layout/list1"/>
    <dgm:cxn modelId="{B02939A8-599E-4553-8971-9AFCD471AFF5}" type="presParOf" srcId="{FDDF3394-9934-44F6-A79A-1DD823C988F9}" destId="{E22504F5-E5FA-4125-8A32-374D729CA4AC}" srcOrd="18" destOrd="0" presId="urn:microsoft.com/office/officeart/2005/8/layout/list1"/>
    <dgm:cxn modelId="{3D88A633-C4AD-48BD-A2B0-F68D7B07DCB0}" type="presParOf" srcId="{FDDF3394-9934-44F6-A79A-1DD823C988F9}" destId="{F648CF32-6D2A-4691-9180-81B995A906C1}" srcOrd="19" destOrd="0" presId="urn:microsoft.com/office/officeart/2005/8/layout/list1"/>
    <dgm:cxn modelId="{5A3E353F-E852-4362-BA2B-5B9CAE5C8A9F}" type="presParOf" srcId="{FDDF3394-9934-44F6-A79A-1DD823C988F9}" destId="{EFDB2143-6CC4-403F-9C3E-332CF7BBBC53}" srcOrd="20" destOrd="0" presId="urn:microsoft.com/office/officeart/2005/8/layout/list1"/>
    <dgm:cxn modelId="{CA18785B-82A0-4917-B2EE-0812BAF52CD0}" type="presParOf" srcId="{EFDB2143-6CC4-403F-9C3E-332CF7BBBC53}" destId="{C9C7A494-DAB8-4001-952E-0D94BD5F0F18}" srcOrd="0" destOrd="0" presId="urn:microsoft.com/office/officeart/2005/8/layout/list1"/>
    <dgm:cxn modelId="{0F825EF0-8E34-4C52-A828-1C79213B514F}" type="presParOf" srcId="{EFDB2143-6CC4-403F-9C3E-332CF7BBBC53}" destId="{35B6308C-27B8-45FA-90CB-FE2E48A3D241}" srcOrd="1" destOrd="0" presId="urn:microsoft.com/office/officeart/2005/8/layout/list1"/>
    <dgm:cxn modelId="{B84223D0-2ECA-45A6-96D7-2AAEFB9159BC}" type="presParOf" srcId="{FDDF3394-9934-44F6-A79A-1DD823C988F9}" destId="{F8C8B610-E125-4A61-AE01-DF4EC7B26B07}" srcOrd="21" destOrd="0" presId="urn:microsoft.com/office/officeart/2005/8/layout/list1"/>
    <dgm:cxn modelId="{FDED64BE-9B8D-4E87-9BC4-903B591017DF}" type="presParOf" srcId="{FDDF3394-9934-44F6-A79A-1DD823C988F9}" destId="{473E203A-B04A-4862-BA76-7147E8E79362}" srcOrd="22" destOrd="0" presId="urn:microsoft.com/office/officeart/2005/8/layout/list1"/>
    <dgm:cxn modelId="{546A78A5-4832-44BF-B80B-D5AB5E933963}" type="presParOf" srcId="{FDDF3394-9934-44F6-A79A-1DD823C988F9}" destId="{BC3E2183-B6C2-47C7-9CBC-A06BD64C7126}" srcOrd="23" destOrd="0" presId="urn:microsoft.com/office/officeart/2005/8/layout/list1"/>
    <dgm:cxn modelId="{BCDFE569-9BC5-4D7C-8DC8-028C4B07DFFB}" type="presParOf" srcId="{FDDF3394-9934-44F6-A79A-1DD823C988F9}" destId="{11818BEC-2CEC-45F3-BBA8-E018C2C08DF2}" srcOrd="24" destOrd="0" presId="urn:microsoft.com/office/officeart/2005/8/layout/list1"/>
    <dgm:cxn modelId="{7FBBB79F-27F2-4614-851C-85E2D2E33144}" type="presParOf" srcId="{11818BEC-2CEC-45F3-BBA8-E018C2C08DF2}" destId="{22F27014-2A3E-46CF-AE3F-7A41E7B34966}" srcOrd="0" destOrd="0" presId="urn:microsoft.com/office/officeart/2005/8/layout/list1"/>
    <dgm:cxn modelId="{4EE163B0-DD59-4374-9A61-15FA919A1CED}" type="presParOf" srcId="{11818BEC-2CEC-45F3-BBA8-E018C2C08DF2}" destId="{CBBB047D-E160-4685-B237-47A9D6007417}" srcOrd="1" destOrd="0" presId="urn:microsoft.com/office/officeart/2005/8/layout/list1"/>
    <dgm:cxn modelId="{7FF1B24D-C17E-4ADC-9FDB-D3D202815816}" type="presParOf" srcId="{FDDF3394-9934-44F6-A79A-1DD823C988F9}" destId="{29731FBA-0048-40E8-8080-FD37689E5E5D}" srcOrd="25" destOrd="0" presId="urn:microsoft.com/office/officeart/2005/8/layout/list1"/>
    <dgm:cxn modelId="{4DB10234-51A7-4339-9932-5DC9CD091C4B}" type="presParOf" srcId="{FDDF3394-9934-44F6-A79A-1DD823C988F9}" destId="{7B81B341-B3B5-4B1E-8DCF-F4019B230535}" srcOrd="26" destOrd="0" presId="urn:microsoft.com/office/officeart/2005/8/layout/list1"/>
    <dgm:cxn modelId="{99BCD9D1-F732-4ED5-843A-A70F3ACD7B0D}" type="presParOf" srcId="{FDDF3394-9934-44F6-A79A-1DD823C988F9}" destId="{015526B7-07E0-4C9D-88CE-5966AE08AA66}" srcOrd="27" destOrd="0" presId="urn:microsoft.com/office/officeart/2005/8/layout/list1"/>
    <dgm:cxn modelId="{981D2CE1-87B8-4C30-AC15-03B87A093C71}" type="presParOf" srcId="{FDDF3394-9934-44F6-A79A-1DD823C988F9}" destId="{2C6142B9-39E8-41DE-AAC1-BA6ED93764EA}" srcOrd="28" destOrd="0" presId="urn:microsoft.com/office/officeart/2005/8/layout/list1"/>
    <dgm:cxn modelId="{E308EADD-AF6E-460E-A60B-331DB1B6ACFD}" type="presParOf" srcId="{2C6142B9-39E8-41DE-AAC1-BA6ED93764EA}" destId="{8554F735-142A-4F39-A65F-495AA7C4C7C4}" srcOrd="0" destOrd="0" presId="urn:microsoft.com/office/officeart/2005/8/layout/list1"/>
    <dgm:cxn modelId="{DC2721D0-631E-4F6E-839C-1773D8A7CED0}" type="presParOf" srcId="{2C6142B9-39E8-41DE-AAC1-BA6ED93764EA}" destId="{119FDDDA-328B-4B31-8C03-E407CC28C71A}" srcOrd="1" destOrd="0" presId="urn:microsoft.com/office/officeart/2005/8/layout/list1"/>
    <dgm:cxn modelId="{DBE5A0B8-73DC-4BE3-B8E9-FC138BCB20FC}" type="presParOf" srcId="{FDDF3394-9934-44F6-A79A-1DD823C988F9}" destId="{3387B637-0AED-4B98-B57B-E6BA789AF9CD}" srcOrd="29" destOrd="0" presId="urn:microsoft.com/office/officeart/2005/8/layout/list1"/>
    <dgm:cxn modelId="{8B144EC3-0468-432B-8C46-44DC3EBF5CFA}" type="presParOf" srcId="{FDDF3394-9934-44F6-A79A-1DD823C988F9}" destId="{5EDAFBA8-3A7A-4471-B65E-7C0736037A9B}" srcOrd="30" destOrd="0" presId="urn:microsoft.com/office/officeart/2005/8/layout/list1"/>
    <dgm:cxn modelId="{22F726F1-37CF-4CAF-A197-0CD9335B646F}" type="presParOf" srcId="{FDDF3394-9934-44F6-A79A-1DD823C988F9}" destId="{5D860985-19EA-4417-BA03-3099AAD37223}" srcOrd="31" destOrd="0" presId="urn:microsoft.com/office/officeart/2005/8/layout/list1"/>
    <dgm:cxn modelId="{6579703E-2C7D-43F3-9A5C-A973B1BBBE8F}" type="presParOf" srcId="{FDDF3394-9934-44F6-A79A-1DD823C988F9}" destId="{303A00F8-40D5-4ADF-A6E0-A2B22D3BD9F1}" srcOrd="32" destOrd="0" presId="urn:microsoft.com/office/officeart/2005/8/layout/list1"/>
    <dgm:cxn modelId="{D913180C-9ECE-49A5-B84F-7A2D6B8B0BC8}" type="presParOf" srcId="{303A00F8-40D5-4ADF-A6E0-A2B22D3BD9F1}" destId="{A19E1260-B81E-49FE-8FC2-412A3935C15A}" srcOrd="0" destOrd="0" presId="urn:microsoft.com/office/officeart/2005/8/layout/list1"/>
    <dgm:cxn modelId="{1AF9BDE4-3648-495D-845A-BD875900ED73}" type="presParOf" srcId="{303A00F8-40D5-4ADF-A6E0-A2B22D3BD9F1}" destId="{15B72E4C-98D2-4735-9258-B10F400969BE}" srcOrd="1" destOrd="0" presId="urn:microsoft.com/office/officeart/2005/8/layout/list1"/>
    <dgm:cxn modelId="{53D1E2C1-A46B-40F6-886B-E24C102C5401}" type="presParOf" srcId="{FDDF3394-9934-44F6-A79A-1DD823C988F9}" destId="{68F17F99-D22C-46AD-9FB8-85C8834CB6FB}" srcOrd="33" destOrd="0" presId="urn:microsoft.com/office/officeart/2005/8/layout/list1"/>
    <dgm:cxn modelId="{2EDEA9F6-8D48-43D1-9B24-59A8B60BDE88}"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chemeClr val="accent1"/>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a:solidFill>
          <a:schemeClr val="accent1"/>
        </a:solidFill>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a:solidFill>
          <a:schemeClr val="accent1"/>
        </a:solidFill>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a:solidFill>
          <a:schemeClr val="accent1"/>
        </a:solidFill>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a:solidFill>
          <a:schemeClr val="accent1"/>
        </a:solidFill>
      </dgm:spPr>
      <dgm:t>
        <a:bodyPr/>
        <a:lstStyle/>
        <a:p>
          <a:r>
            <a:rPr lang="es-CL" sz="1600" b="1" dirty="0" smtClean="0">
              <a:solidFill>
                <a:schemeClr val="bg1"/>
              </a:solidFill>
            </a:rPr>
            <a:t>Basado en Prototipos</a:t>
          </a: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a:solidFill>
          <a:schemeClr val="accent1"/>
        </a:solidFill>
      </dgm:spPr>
      <dgm:t>
        <a:bodyPr/>
        <a:lstStyle/>
        <a:p>
          <a:r>
            <a:rPr lang="es-CL" sz="1600" b="1" dirty="0" smtClean="0">
              <a:solidFill>
                <a:schemeClr val="bg1"/>
              </a:solidFill>
            </a:rPr>
            <a:t>Evolutivo</a:t>
          </a: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a:solidFill>
          <a:srgbClr val="C00000"/>
        </a:solidFill>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64D6B637-301D-42B9-B082-D5823CE109BD}" type="presOf" srcId="{36625B9D-6693-4D7C-9AFB-A7145706981B}" destId="{15B72E4C-98D2-4735-9258-B10F400969BE}" srcOrd="1" destOrd="0" presId="urn:microsoft.com/office/officeart/2005/8/layout/list1"/>
    <dgm:cxn modelId="{C3B80F4A-90B0-47BF-93C2-9C12575AA3FB}" srcId="{76CD096A-1850-4034-B3BE-C54E1E3D67C2}" destId="{58980F67-80B5-4BB1-8993-150D7F5EBC14}" srcOrd="0" destOrd="0" parTransId="{953033CD-C144-4641-9F61-2A1FE9E68A29}" sibTransId="{D941F35F-8E9D-457A-A5C7-EBA87DA3E758}"/>
    <dgm:cxn modelId="{C35BAC53-D2FC-48FB-91F5-8079292043D1}" type="presOf" srcId="{17365DAD-1AAE-45D3-9D8C-D930C1B0E165}" destId="{8554F735-142A-4F39-A65F-495AA7C4C7C4}" srcOrd="0"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F7B5CFD3-14BE-4B5D-9D19-9E05F54AF206}" type="presOf" srcId="{1C45C059-8117-4FE9-BE9F-EA78D44C5735}" destId="{22CF1DEF-BD6F-4ECF-9743-7498CC9E9822}" srcOrd="0"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590BD8CC-84C3-4DDE-8D2C-693A5B78D971}" type="presOf" srcId="{7AE1CBF7-0EB5-4958-B2F0-98FF433B88D0}" destId="{22F27014-2A3E-46CF-AE3F-7A41E7B34966}" srcOrd="0" destOrd="0" presId="urn:microsoft.com/office/officeart/2005/8/layout/list1"/>
    <dgm:cxn modelId="{20F3B47A-C2A7-4DB2-8CED-0116E0AB3C43}" type="presOf" srcId="{58980F67-80B5-4BB1-8993-150D7F5EBC14}" destId="{F5CBDABF-7DAA-4467-AE8F-DF61DDEC1880}" srcOrd="0" destOrd="0" presId="urn:microsoft.com/office/officeart/2005/8/layout/list1"/>
    <dgm:cxn modelId="{3B1AA823-DAEF-4D33-A8D9-BCA9C2B24EB3}" type="presOf" srcId="{18D678FC-CD22-43E4-A546-72C2F07F9267}" destId="{194233D7-AD2D-49E4-85F3-E52BC88DDA4E}" srcOrd="1" destOrd="0" presId="urn:microsoft.com/office/officeart/2005/8/layout/list1"/>
    <dgm:cxn modelId="{93C24969-B080-408A-A3F3-14C990122450}" type="presOf" srcId="{18D678FC-CD22-43E4-A546-72C2F07F9267}" destId="{ACA4E184-9013-44E8-A846-EEEF6CCE63A8}" srcOrd="0" destOrd="0" presId="urn:microsoft.com/office/officeart/2005/8/layout/list1"/>
    <dgm:cxn modelId="{539046E7-3F8A-48C6-AE3C-1A1F35A9EC48}" type="presOf" srcId="{76CD096A-1850-4034-B3BE-C54E1E3D67C2}" destId="{FDDF3394-9934-44F6-A79A-1DD823C988F9}" srcOrd="0"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DBF5A646-7E35-41A2-B16F-A3591BA5F86D}" type="presOf" srcId="{36625B9D-6693-4D7C-9AFB-A7145706981B}" destId="{A19E1260-B81E-49FE-8FC2-412A3935C15A}" srcOrd="0" destOrd="0" presId="urn:microsoft.com/office/officeart/2005/8/layout/list1"/>
    <dgm:cxn modelId="{88A912EB-F14F-404D-8614-FB034BDB5380}" type="presOf" srcId="{17365DAD-1AAE-45D3-9D8C-D930C1B0E165}" destId="{119FDDDA-328B-4B31-8C03-E407CC28C71A}" srcOrd="1" destOrd="0" presId="urn:microsoft.com/office/officeart/2005/8/layout/list1"/>
    <dgm:cxn modelId="{5C0B6E9A-9193-4EE7-AA4B-95D3C1FB9263}" type="presOf" srcId="{0F2EF822-0560-421A-AC27-5F281DCE7A41}" destId="{4ABE6452-715E-482D-8F15-F43435D34B23}" srcOrd="0" destOrd="0" presId="urn:microsoft.com/office/officeart/2005/8/layout/list1"/>
    <dgm:cxn modelId="{9D1DABD3-6D2D-49B6-B9FE-153FF5EBE538}" srcId="{76CD096A-1850-4034-B3BE-C54E1E3D67C2}" destId="{1C45C059-8117-4FE9-BE9F-EA78D44C5735}" srcOrd="1" destOrd="0" parTransId="{485D4B0B-8E60-4200-8F69-8B20940A617D}" sibTransId="{FAF85504-D9A3-4753-95E4-E732F2258A38}"/>
    <dgm:cxn modelId="{0F94754B-2283-48D2-BC5D-69C9240DF411}" type="presOf" srcId="{FC5EB29D-7AED-4D1F-8625-396242E32FBB}" destId="{1C3F00A5-DE6B-4F60-9A94-97E500FB347B}" srcOrd="0"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AB14E02E-A439-44FF-9366-2DD272ED7670}" type="presOf" srcId="{7AE1CBF7-0EB5-4958-B2F0-98FF433B88D0}" destId="{CBBB047D-E160-4685-B237-47A9D6007417}" srcOrd="1" destOrd="0" presId="urn:microsoft.com/office/officeart/2005/8/layout/list1"/>
    <dgm:cxn modelId="{DD91B8B9-41FE-4A5D-A581-0DB9B83A0F5C}" type="presOf" srcId="{1C45C059-8117-4FE9-BE9F-EA78D44C5735}" destId="{5FAD4029-6631-408A-A224-7845E7EA1F39}" srcOrd="1" destOrd="0" presId="urn:microsoft.com/office/officeart/2005/8/layout/list1"/>
    <dgm:cxn modelId="{19E1349E-6A96-4D29-B5D7-A9B5660438AB}" type="presOf" srcId="{FC5EB29D-7AED-4D1F-8625-396242E32FBB}" destId="{C87AA9E5-0EF6-44D5-B78B-8DF62B0581C6}" srcOrd="1"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2A60AC0B-84C9-4B6A-9B99-BB595547D7A4}" type="presOf" srcId="{0638FFE9-BC2A-4365-B850-B06E81674028}" destId="{C9C7A494-DAB8-4001-952E-0D94BD5F0F18}" srcOrd="0" destOrd="0" presId="urn:microsoft.com/office/officeart/2005/8/layout/list1"/>
    <dgm:cxn modelId="{562E24F8-01B5-43FA-AED6-104377594457}" type="presOf" srcId="{58980F67-80B5-4BB1-8993-150D7F5EBC14}" destId="{3A746979-E9FB-4712-AC21-ED558594C067}" srcOrd="1"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37C34415-EE2D-476F-B315-174312FBC5B7}" srcId="{76CD096A-1850-4034-B3BE-C54E1E3D67C2}" destId="{7AE1CBF7-0EB5-4958-B2F0-98FF433B88D0}" srcOrd="6" destOrd="0" parTransId="{9730A7CF-3BCD-4412-AF19-3ABDD0421BD3}" sibTransId="{8D422883-2635-4BB5-B416-2D97E73255D3}"/>
    <dgm:cxn modelId="{C4897C76-7F8B-4345-980A-A4D2E2422000}" type="presOf" srcId="{0F2EF822-0560-421A-AC27-5F281DCE7A41}" destId="{25A36475-D647-47A1-B8DE-7F4C2E4E4B78}" srcOrd="1" destOrd="0" presId="urn:microsoft.com/office/officeart/2005/8/layout/list1"/>
    <dgm:cxn modelId="{DE4D29B2-5463-4037-A412-39BDF6748C65}" type="presOf" srcId="{0638FFE9-BC2A-4365-B850-B06E81674028}" destId="{35B6308C-27B8-45FA-90CB-FE2E48A3D241}" srcOrd="1" destOrd="0" presId="urn:microsoft.com/office/officeart/2005/8/layout/list1"/>
    <dgm:cxn modelId="{064A2321-1F4A-455E-A1FC-BEE4A7C9C37F}" type="presParOf" srcId="{FDDF3394-9934-44F6-A79A-1DD823C988F9}" destId="{019AFB21-E085-4059-A934-E067DD4DAC1A}" srcOrd="0" destOrd="0" presId="urn:microsoft.com/office/officeart/2005/8/layout/list1"/>
    <dgm:cxn modelId="{AC932EFE-42BB-466A-9765-48BD64885C86}" type="presParOf" srcId="{019AFB21-E085-4059-A934-E067DD4DAC1A}" destId="{F5CBDABF-7DAA-4467-AE8F-DF61DDEC1880}" srcOrd="0" destOrd="0" presId="urn:microsoft.com/office/officeart/2005/8/layout/list1"/>
    <dgm:cxn modelId="{20F30E4F-BD45-4698-A4B2-BFE3CCCE35B6}" type="presParOf" srcId="{019AFB21-E085-4059-A934-E067DD4DAC1A}" destId="{3A746979-E9FB-4712-AC21-ED558594C067}" srcOrd="1" destOrd="0" presId="urn:microsoft.com/office/officeart/2005/8/layout/list1"/>
    <dgm:cxn modelId="{2514C99B-1149-4BB5-BDCD-CB750799DB92}" type="presParOf" srcId="{FDDF3394-9934-44F6-A79A-1DD823C988F9}" destId="{B5B9E088-B881-4DBC-85D6-1537B87BB6CE}" srcOrd="1" destOrd="0" presId="urn:microsoft.com/office/officeart/2005/8/layout/list1"/>
    <dgm:cxn modelId="{97FB01EA-18BF-49E8-B36F-1B4CB2521CD0}" type="presParOf" srcId="{FDDF3394-9934-44F6-A79A-1DD823C988F9}" destId="{CA8375C8-0C8E-4AAC-BB77-E8554B9ECE8C}" srcOrd="2" destOrd="0" presId="urn:microsoft.com/office/officeart/2005/8/layout/list1"/>
    <dgm:cxn modelId="{58B791C4-0372-4E8D-A237-595CB19780F6}" type="presParOf" srcId="{FDDF3394-9934-44F6-A79A-1DD823C988F9}" destId="{8DEB0E39-7FDD-45D3-9DA0-EE51B3AA3DA6}" srcOrd="3" destOrd="0" presId="urn:microsoft.com/office/officeart/2005/8/layout/list1"/>
    <dgm:cxn modelId="{4B1B506C-E095-4919-A866-6D342AF53670}" type="presParOf" srcId="{FDDF3394-9934-44F6-A79A-1DD823C988F9}" destId="{2A4C7834-5605-4CCD-86F3-2654AE433539}" srcOrd="4" destOrd="0" presId="urn:microsoft.com/office/officeart/2005/8/layout/list1"/>
    <dgm:cxn modelId="{6C342309-339F-40D5-90EF-7906047F6D8A}" type="presParOf" srcId="{2A4C7834-5605-4CCD-86F3-2654AE433539}" destId="{22CF1DEF-BD6F-4ECF-9743-7498CC9E9822}" srcOrd="0" destOrd="0" presId="urn:microsoft.com/office/officeart/2005/8/layout/list1"/>
    <dgm:cxn modelId="{D4EA1B9A-50FA-48A4-B38D-AD4BCFE5979A}" type="presParOf" srcId="{2A4C7834-5605-4CCD-86F3-2654AE433539}" destId="{5FAD4029-6631-408A-A224-7845E7EA1F39}" srcOrd="1" destOrd="0" presId="urn:microsoft.com/office/officeart/2005/8/layout/list1"/>
    <dgm:cxn modelId="{2468CF70-A6B5-4606-9B94-59D81F544BC1}" type="presParOf" srcId="{FDDF3394-9934-44F6-A79A-1DD823C988F9}" destId="{C523694A-7521-4947-9D66-8ACC1EAB7170}" srcOrd="5" destOrd="0" presId="urn:microsoft.com/office/officeart/2005/8/layout/list1"/>
    <dgm:cxn modelId="{05951F94-1D0F-41EA-BD03-70819AA728B3}" type="presParOf" srcId="{FDDF3394-9934-44F6-A79A-1DD823C988F9}" destId="{24247EE9-97CF-472C-8B16-4EA803B5AE59}" srcOrd="6" destOrd="0" presId="urn:microsoft.com/office/officeart/2005/8/layout/list1"/>
    <dgm:cxn modelId="{C3C293AB-59D1-41A9-B9C4-7149505ACC07}" type="presParOf" srcId="{FDDF3394-9934-44F6-A79A-1DD823C988F9}" destId="{CDF47DDC-0CFA-4020-801B-359677188F69}" srcOrd="7" destOrd="0" presId="urn:microsoft.com/office/officeart/2005/8/layout/list1"/>
    <dgm:cxn modelId="{E2FE19B1-B131-4508-B6EE-89586EDB70EB}" type="presParOf" srcId="{FDDF3394-9934-44F6-A79A-1DD823C988F9}" destId="{365D8BB4-7F55-4068-858A-A9F13A957104}" srcOrd="8" destOrd="0" presId="urn:microsoft.com/office/officeart/2005/8/layout/list1"/>
    <dgm:cxn modelId="{43DE128E-1D14-40B2-9BF3-3F52B79F273C}" type="presParOf" srcId="{365D8BB4-7F55-4068-858A-A9F13A957104}" destId="{4ABE6452-715E-482D-8F15-F43435D34B23}" srcOrd="0" destOrd="0" presId="urn:microsoft.com/office/officeart/2005/8/layout/list1"/>
    <dgm:cxn modelId="{3D121AD5-2A66-40E0-9E9F-1BE9A6EA7F1C}" type="presParOf" srcId="{365D8BB4-7F55-4068-858A-A9F13A957104}" destId="{25A36475-D647-47A1-B8DE-7F4C2E4E4B78}" srcOrd="1" destOrd="0" presId="urn:microsoft.com/office/officeart/2005/8/layout/list1"/>
    <dgm:cxn modelId="{7E0F7C24-2E78-4ED6-9454-B2E32159906E}" type="presParOf" srcId="{FDDF3394-9934-44F6-A79A-1DD823C988F9}" destId="{AA6537BB-A412-4EAD-BD05-AB5A98E69B8E}" srcOrd="9" destOrd="0" presId="urn:microsoft.com/office/officeart/2005/8/layout/list1"/>
    <dgm:cxn modelId="{B86F4789-73AE-4D74-B380-C5474A767510}" type="presParOf" srcId="{FDDF3394-9934-44F6-A79A-1DD823C988F9}" destId="{5CAABA14-B57D-49D8-8ACB-CFAD8C2CF203}" srcOrd="10" destOrd="0" presId="urn:microsoft.com/office/officeart/2005/8/layout/list1"/>
    <dgm:cxn modelId="{1B07F30A-8D9D-4613-AEDA-5101121E4F49}" type="presParOf" srcId="{FDDF3394-9934-44F6-A79A-1DD823C988F9}" destId="{8354727D-F543-4147-8B33-6EFF7E25A567}" srcOrd="11" destOrd="0" presId="urn:microsoft.com/office/officeart/2005/8/layout/list1"/>
    <dgm:cxn modelId="{B470F69A-24CF-44B7-94A7-DEA4D92526AA}" type="presParOf" srcId="{FDDF3394-9934-44F6-A79A-1DD823C988F9}" destId="{33F87F4E-8AB5-4D97-90EF-13EDE15EC8AB}" srcOrd="12" destOrd="0" presId="urn:microsoft.com/office/officeart/2005/8/layout/list1"/>
    <dgm:cxn modelId="{F2CF6B57-0EB4-44C6-A8E0-3B9714866159}" type="presParOf" srcId="{33F87F4E-8AB5-4D97-90EF-13EDE15EC8AB}" destId="{1C3F00A5-DE6B-4F60-9A94-97E500FB347B}" srcOrd="0" destOrd="0" presId="urn:microsoft.com/office/officeart/2005/8/layout/list1"/>
    <dgm:cxn modelId="{F5351C85-6546-44BF-AA89-A1D24A4A5DB3}" type="presParOf" srcId="{33F87F4E-8AB5-4D97-90EF-13EDE15EC8AB}" destId="{C87AA9E5-0EF6-44D5-B78B-8DF62B0581C6}" srcOrd="1" destOrd="0" presId="urn:microsoft.com/office/officeart/2005/8/layout/list1"/>
    <dgm:cxn modelId="{C329D071-C060-4B19-9046-A3E9AC065BFC}" type="presParOf" srcId="{FDDF3394-9934-44F6-A79A-1DD823C988F9}" destId="{478B6567-7938-4D65-8D88-113225D1479B}" srcOrd="13" destOrd="0" presId="urn:microsoft.com/office/officeart/2005/8/layout/list1"/>
    <dgm:cxn modelId="{2B103E65-8E73-427F-97F9-005CE73B33FA}" type="presParOf" srcId="{FDDF3394-9934-44F6-A79A-1DD823C988F9}" destId="{D1510A63-CC04-41A6-8D80-C60F4688ACB9}" srcOrd="14" destOrd="0" presId="urn:microsoft.com/office/officeart/2005/8/layout/list1"/>
    <dgm:cxn modelId="{017CBD1C-B175-4C05-ABE1-7A8D5A7B26C3}" type="presParOf" srcId="{FDDF3394-9934-44F6-A79A-1DD823C988F9}" destId="{0B1F37BE-FBF4-454B-BF70-47DC8B0B5638}" srcOrd="15" destOrd="0" presId="urn:microsoft.com/office/officeart/2005/8/layout/list1"/>
    <dgm:cxn modelId="{9F4D8FF0-04E9-4537-8DDE-9CA8F4EF911E}" type="presParOf" srcId="{FDDF3394-9934-44F6-A79A-1DD823C988F9}" destId="{392B170D-8ABB-4F46-A4F4-D705DAE00D4E}" srcOrd="16" destOrd="0" presId="urn:microsoft.com/office/officeart/2005/8/layout/list1"/>
    <dgm:cxn modelId="{3FAAFFD3-58C2-4FA5-9BF0-BA66D585F229}" type="presParOf" srcId="{392B170D-8ABB-4F46-A4F4-D705DAE00D4E}" destId="{ACA4E184-9013-44E8-A846-EEEF6CCE63A8}" srcOrd="0" destOrd="0" presId="urn:microsoft.com/office/officeart/2005/8/layout/list1"/>
    <dgm:cxn modelId="{12A9F063-4C22-44BD-9319-83164ADF1CEB}" type="presParOf" srcId="{392B170D-8ABB-4F46-A4F4-D705DAE00D4E}" destId="{194233D7-AD2D-49E4-85F3-E52BC88DDA4E}" srcOrd="1" destOrd="0" presId="urn:microsoft.com/office/officeart/2005/8/layout/list1"/>
    <dgm:cxn modelId="{06A74763-F7EE-46C6-A641-0810F7E2AB2D}" type="presParOf" srcId="{FDDF3394-9934-44F6-A79A-1DD823C988F9}" destId="{6D2588F3-F3EA-4632-9969-9C85214CCD40}" srcOrd="17" destOrd="0" presId="urn:microsoft.com/office/officeart/2005/8/layout/list1"/>
    <dgm:cxn modelId="{3FB0F6CC-A521-4B17-A194-BD2C0BCB706B}" type="presParOf" srcId="{FDDF3394-9934-44F6-A79A-1DD823C988F9}" destId="{E22504F5-E5FA-4125-8A32-374D729CA4AC}" srcOrd="18" destOrd="0" presId="urn:microsoft.com/office/officeart/2005/8/layout/list1"/>
    <dgm:cxn modelId="{40688559-9F05-4043-BB27-9EF94A6CD0F9}" type="presParOf" srcId="{FDDF3394-9934-44F6-A79A-1DD823C988F9}" destId="{F648CF32-6D2A-4691-9180-81B995A906C1}" srcOrd="19" destOrd="0" presId="urn:microsoft.com/office/officeart/2005/8/layout/list1"/>
    <dgm:cxn modelId="{C95FD0A9-99BE-4BE9-9C00-5C15760D4F07}" type="presParOf" srcId="{FDDF3394-9934-44F6-A79A-1DD823C988F9}" destId="{EFDB2143-6CC4-403F-9C3E-332CF7BBBC53}" srcOrd="20" destOrd="0" presId="urn:microsoft.com/office/officeart/2005/8/layout/list1"/>
    <dgm:cxn modelId="{52E0FDFE-1B12-4531-B192-A452FBFDBBEB}" type="presParOf" srcId="{EFDB2143-6CC4-403F-9C3E-332CF7BBBC53}" destId="{C9C7A494-DAB8-4001-952E-0D94BD5F0F18}" srcOrd="0" destOrd="0" presId="urn:microsoft.com/office/officeart/2005/8/layout/list1"/>
    <dgm:cxn modelId="{595983AF-E9E6-4726-AB7E-C4C9BD247CF0}" type="presParOf" srcId="{EFDB2143-6CC4-403F-9C3E-332CF7BBBC53}" destId="{35B6308C-27B8-45FA-90CB-FE2E48A3D241}" srcOrd="1" destOrd="0" presId="urn:microsoft.com/office/officeart/2005/8/layout/list1"/>
    <dgm:cxn modelId="{810403F9-9639-430E-8D5B-19D29BBC05EA}" type="presParOf" srcId="{FDDF3394-9934-44F6-A79A-1DD823C988F9}" destId="{F8C8B610-E125-4A61-AE01-DF4EC7B26B07}" srcOrd="21" destOrd="0" presId="urn:microsoft.com/office/officeart/2005/8/layout/list1"/>
    <dgm:cxn modelId="{110B07EB-A4AC-4ECD-8FA9-3DA9F64B4994}" type="presParOf" srcId="{FDDF3394-9934-44F6-A79A-1DD823C988F9}" destId="{473E203A-B04A-4862-BA76-7147E8E79362}" srcOrd="22" destOrd="0" presId="urn:microsoft.com/office/officeart/2005/8/layout/list1"/>
    <dgm:cxn modelId="{2D175613-8423-466C-8F74-73DE1680C3D4}" type="presParOf" srcId="{FDDF3394-9934-44F6-A79A-1DD823C988F9}" destId="{BC3E2183-B6C2-47C7-9CBC-A06BD64C7126}" srcOrd="23" destOrd="0" presId="urn:microsoft.com/office/officeart/2005/8/layout/list1"/>
    <dgm:cxn modelId="{30FA59EB-D95A-473C-9588-EC9E5BA613F2}" type="presParOf" srcId="{FDDF3394-9934-44F6-A79A-1DD823C988F9}" destId="{11818BEC-2CEC-45F3-BBA8-E018C2C08DF2}" srcOrd="24" destOrd="0" presId="urn:microsoft.com/office/officeart/2005/8/layout/list1"/>
    <dgm:cxn modelId="{80633971-E564-49C7-912D-5B5B783B4DF1}" type="presParOf" srcId="{11818BEC-2CEC-45F3-BBA8-E018C2C08DF2}" destId="{22F27014-2A3E-46CF-AE3F-7A41E7B34966}" srcOrd="0" destOrd="0" presId="urn:microsoft.com/office/officeart/2005/8/layout/list1"/>
    <dgm:cxn modelId="{54C27015-A1F3-4116-B50F-117122D456C2}" type="presParOf" srcId="{11818BEC-2CEC-45F3-BBA8-E018C2C08DF2}" destId="{CBBB047D-E160-4685-B237-47A9D6007417}" srcOrd="1" destOrd="0" presId="urn:microsoft.com/office/officeart/2005/8/layout/list1"/>
    <dgm:cxn modelId="{CB81DF6A-1BE0-4A20-9BE2-C99451D9C50C}" type="presParOf" srcId="{FDDF3394-9934-44F6-A79A-1DD823C988F9}" destId="{29731FBA-0048-40E8-8080-FD37689E5E5D}" srcOrd="25" destOrd="0" presId="urn:microsoft.com/office/officeart/2005/8/layout/list1"/>
    <dgm:cxn modelId="{571D45AA-C1AF-46B0-8AAD-DF2C8A026215}" type="presParOf" srcId="{FDDF3394-9934-44F6-A79A-1DD823C988F9}" destId="{7B81B341-B3B5-4B1E-8DCF-F4019B230535}" srcOrd="26" destOrd="0" presId="urn:microsoft.com/office/officeart/2005/8/layout/list1"/>
    <dgm:cxn modelId="{54003765-CDE2-490A-BC46-0EF62562152E}" type="presParOf" srcId="{FDDF3394-9934-44F6-A79A-1DD823C988F9}" destId="{015526B7-07E0-4C9D-88CE-5966AE08AA66}" srcOrd="27" destOrd="0" presId="urn:microsoft.com/office/officeart/2005/8/layout/list1"/>
    <dgm:cxn modelId="{7E0623D6-9694-425F-A787-F649323388D5}" type="presParOf" srcId="{FDDF3394-9934-44F6-A79A-1DD823C988F9}" destId="{2C6142B9-39E8-41DE-AAC1-BA6ED93764EA}" srcOrd="28" destOrd="0" presId="urn:microsoft.com/office/officeart/2005/8/layout/list1"/>
    <dgm:cxn modelId="{94734F4A-FA8F-4480-90C5-4568C9AEA366}" type="presParOf" srcId="{2C6142B9-39E8-41DE-AAC1-BA6ED93764EA}" destId="{8554F735-142A-4F39-A65F-495AA7C4C7C4}" srcOrd="0" destOrd="0" presId="urn:microsoft.com/office/officeart/2005/8/layout/list1"/>
    <dgm:cxn modelId="{E9C8FBCA-9590-4F09-8CEC-15D79CD57D37}" type="presParOf" srcId="{2C6142B9-39E8-41DE-AAC1-BA6ED93764EA}" destId="{119FDDDA-328B-4B31-8C03-E407CC28C71A}" srcOrd="1" destOrd="0" presId="urn:microsoft.com/office/officeart/2005/8/layout/list1"/>
    <dgm:cxn modelId="{8B71A687-6348-4B77-AEE5-A87C15E9ABD7}" type="presParOf" srcId="{FDDF3394-9934-44F6-A79A-1DD823C988F9}" destId="{3387B637-0AED-4B98-B57B-E6BA789AF9CD}" srcOrd="29" destOrd="0" presId="urn:microsoft.com/office/officeart/2005/8/layout/list1"/>
    <dgm:cxn modelId="{881AE7FC-5DEF-424B-826D-484F8A2E011B}" type="presParOf" srcId="{FDDF3394-9934-44F6-A79A-1DD823C988F9}" destId="{5EDAFBA8-3A7A-4471-B65E-7C0736037A9B}" srcOrd="30" destOrd="0" presId="urn:microsoft.com/office/officeart/2005/8/layout/list1"/>
    <dgm:cxn modelId="{DD213F18-E4A5-4BE6-BBAE-98F40FA5D009}" type="presParOf" srcId="{FDDF3394-9934-44F6-A79A-1DD823C988F9}" destId="{5D860985-19EA-4417-BA03-3099AAD37223}" srcOrd="31" destOrd="0" presId="urn:microsoft.com/office/officeart/2005/8/layout/list1"/>
    <dgm:cxn modelId="{B4EC9DD4-727D-4157-B636-1089601F5B03}" type="presParOf" srcId="{FDDF3394-9934-44F6-A79A-1DD823C988F9}" destId="{303A00F8-40D5-4ADF-A6E0-A2B22D3BD9F1}" srcOrd="32" destOrd="0" presId="urn:microsoft.com/office/officeart/2005/8/layout/list1"/>
    <dgm:cxn modelId="{CACAE548-6310-4499-BF4D-5025F85B4475}" type="presParOf" srcId="{303A00F8-40D5-4ADF-A6E0-A2B22D3BD9F1}" destId="{A19E1260-B81E-49FE-8FC2-412A3935C15A}" srcOrd="0" destOrd="0" presId="urn:microsoft.com/office/officeart/2005/8/layout/list1"/>
    <dgm:cxn modelId="{9D96535A-EBEF-45F4-A444-A3CFEA613017}" type="presParOf" srcId="{303A00F8-40D5-4ADF-A6E0-A2B22D3BD9F1}" destId="{15B72E4C-98D2-4735-9258-B10F400969BE}" srcOrd="1" destOrd="0" presId="urn:microsoft.com/office/officeart/2005/8/layout/list1"/>
    <dgm:cxn modelId="{312BB616-CB39-46A0-A642-A49A76C4E038}" type="presParOf" srcId="{FDDF3394-9934-44F6-A79A-1DD823C988F9}" destId="{68F17F99-D22C-46AD-9FB8-85C8834CB6FB}" srcOrd="33" destOrd="0" presId="urn:microsoft.com/office/officeart/2005/8/layout/list1"/>
    <dgm:cxn modelId="{0940CB63-B617-4B7C-915B-AE8906D6E75E}"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2"/>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dgm:t>
        <a:bodyPr/>
        <a:lstStyle/>
        <a:p>
          <a:r>
            <a:rPr lang="es-CL" sz="1600" b="1" smtClean="0">
              <a:solidFill>
                <a:schemeClr val="bg1"/>
              </a:solidFill>
            </a:rPr>
            <a:t>Basado en Prototipos</a:t>
          </a:r>
          <a:endParaRPr lang="es-CL" sz="1600" b="1" dirty="0" smtClean="0">
            <a:solidFill>
              <a:schemeClr val="bg1"/>
            </a:solidFill>
          </a:endParaRP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C3B80F4A-90B0-47BF-93C2-9C12575AA3FB}" srcId="{76CD096A-1850-4034-B3BE-C54E1E3D67C2}" destId="{58980F67-80B5-4BB1-8993-150D7F5EBC14}" srcOrd="0" destOrd="0" parTransId="{953033CD-C144-4641-9F61-2A1FE9E68A29}" sibTransId="{D941F35F-8E9D-457A-A5C7-EBA87DA3E758}"/>
    <dgm:cxn modelId="{57EBBB7E-2DD1-4EA4-B0EC-A8F36BE1BA54}" type="presOf" srcId="{36625B9D-6693-4D7C-9AFB-A7145706981B}" destId="{15B72E4C-98D2-4735-9258-B10F400969BE}" srcOrd="1" destOrd="0" presId="urn:microsoft.com/office/officeart/2005/8/layout/list1"/>
    <dgm:cxn modelId="{B4320FE3-4413-4F75-AFE5-97567423EDFB}" type="presOf" srcId="{58980F67-80B5-4BB1-8993-150D7F5EBC14}" destId="{F5CBDABF-7DAA-4467-AE8F-DF61DDEC1880}" srcOrd="0" destOrd="0" presId="urn:microsoft.com/office/officeart/2005/8/layout/list1"/>
    <dgm:cxn modelId="{4F24D075-7480-4F14-A98E-418102CE0AD2}" type="presOf" srcId="{58980F67-80B5-4BB1-8993-150D7F5EBC14}" destId="{3A746979-E9FB-4712-AC21-ED558594C067}" srcOrd="1" destOrd="0" presId="urn:microsoft.com/office/officeart/2005/8/layout/list1"/>
    <dgm:cxn modelId="{48A8D2C6-9176-43AE-9CC8-BEB3087BEE18}" type="presOf" srcId="{1C45C059-8117-4FE9-BE9F-EA78D44C5735}" destId="{5FAD4029-6631-408A-A224-7845E7EA1F39}" srcOrd="1"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4C7C9FE4-B9F4-4014-8E89-0A07D03E5F70}" type="presOf" srcId="{0F2EF822-0560-421A-AC27-5F281DCE7A41}" destId="{25A36475-D647-47A1-B8DE-7F4C2E4E4B78}" srcOrd="1"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93CE77FA-6EF9-4780-8FA4-7375D7DF45C6}" type="presOf" srcId="{0638FFE9-BC2A-4365-B850-B06E81674028}" destId="{C9C7A494-DAB8-4001-952E-0D94BD5F0F18}" srcOrd="0"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9D1DABD3-6D2D-49B6-B9FE-153FF5EBE538}" srcId="{76CD096A-1850-4034-B3BE-C54E1E3D67C2}" destId="{1C45C059-8117-4FE9-BE9F-EA78D44C5735}" srcOrd="1" destOrd="0" parTransId="{485D4B0B-8E60-4200-8F69-8B20940A617D}" sibTransId="{FAF85504-D9A3-4753-95E4-E732F2258A38}"/>
    <dgm:cxn modelId="{89FF82AD-BB5C-4436-80B6-EC94683BB231}" type="presOf" srcId="{FC5EB29D-7AED-4D1F-8625-396242E32FBB}" destId="{1C3F00A5-DE6B-4F60-9A94-97E500FB347B}" srcOrd="0"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CCE3146B-A812-4C81-9709-94FD9595C16A}" type="presOf" srcId="{FC5EB29D-7AED-4D1F-8625-396242E32FBB}" destId="{C87AA9E5-0EF6-44D5-B78B-8DF62B0581C6}" srcOrd="1" destOrd="0" presId="urn:microsoft.com/office/officeart/2005/8/layout/list1"/>
    <dgm:cxn modelId="{C63099E1-215C-42B1-A563-5BEF39BE5001}" type="presOf" srcId="{17365DAD-1AAE-45D3-9D8C-D930C1B0E165}" destId="{119FDDDA-328B-4B31-8C03-E407CC28C71A}" srcOrd="1" destOrd="0" presId="urn:microsoft.com/office/officeart/2005/8/layout/list1"/>
    <dgm:cxn modelId="{5122CDA8-6693-47AA-BB16-1B1FA684B9E5}" type="presOf" srcId="{0638FFE9-BC2A-4365-B850-B06E81674028}" destId="{35B6308C-27B8-45FA-90CB-FE2E48A3D241}" srcOrd="1" destOrd="0" presId="urn:microsoft.com/office/officeart/2005/8/layout/list1"/>
    <dgm:cxn modelId="{BED4D1A8-F049-4465-8677-6751A7BCF5F0}" type="presOf" srcId="{7AE1CBF7-0EB5-4958-B2F0-98FF433B88D0}" destId="{CBBB047D-E160-4685-B237-47A9D6007417}" srcOrd="1" destOrd="0" presId="urn:microsoft.com/office/officeart/2005/8/layout/list1"/>
    <dgm:cxn modelId="{82FB004A-B758-459B-ABD8-6B25FFD64FF9}" type="presOf" srcId="{1C45C059-8117-4FE9-BE9F-EA78D44C5735}" destId="{22CF1DEF-BD6F-4ECF-9743-7498CC9E9822}" srcOrd="0"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4A988F5C-8141-497E-AB58-DEF934897FE9}" type="presOf" srcId="{17365DAD-1AAE-45D3-9D8C-D930C1B0E165}" destId="{8554F735-142A-4F39-A65F-495AA7C4C7C4}" srcOrd="0"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5EBF065F-CD44-4359-98E5-DCD7E861F485}" type="presOf" srcId="{36625B9D-6693-4D7C-9AFB-A7145706981B}" destId="{A19E1260-B81E-49FE-8FC2-412A3935C15A}" srcOrd="0" destOrd="0" presId="urn:microsoft.com/office/officeart/2005/8/layout/list1"/>
    <dgm:cxn modelId="{69C53209-90E4-4729-A18F-8E2ADBB593C0}" type="presOf" srcId="{18D678FC-CD22-43E4-A546-72C2F07F9267}" destId="{ACA4E184-9013-44E8-A846-EEEF6CCE63A8}" srcOrd="0" destOrd="0" presId="urn:microsoft.com/office/officeart/2005/8/layout/list1"/>
    <dgm:cxn modelId="{7EFB0751-9157-4CBA-BCFB-CB682E4F7633}" type="presOf" srcId="{0F2EF822-0560-421A-AC27-5F281DCE7A41}" destId="{4ABE6452-715E-482D-8F15-F43435D34B23}" srcOrd="0" destOrd="0" presId="urn:microsoft.com/office/officeart/2005/8/layout/list1"/>
    <dgm:cxn modelId="{D7D23BE2-B327-4A03-AF67-6E4C16CFD780}" type="presOf" srcId="{7AE1CBF7-0EB5-4958-B2F0-98FF433B88D0}" destId="{22F27014-2A3E-46CF-AE3F-7A41E7B34966}" srcOrd="0" destOrd="0" presId="urn:microsoft.com/office/officeart/2005/8/layout/list1"/>
    <dgm:cxn modelId="{386D9946-4FD2-46D6-ABAA-7BBF9720E6C2}" type="presOf" srcId="{18D678FC-CD22-43E4-A546-72C2F07F9267}" destId="{194233D7-AD2D-49E4-85F3-E52BC88DDA4E}" srcOrd="1"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E298EBDC-0547-4EDE-B32E-577C6CF7C480}" type="presOf" srcId="{76CD096A-1850-4034-B3BE-C54E1E3D67C2}" destId="{FDDF3394-9934-44F6-A79A-1DD823C988F9}" srcOrd="0" destOrd="0" presId="urn:microsoft.com/office/officeart/2005/8/layout/list1"/>
    <dgm:cxn modelId="{40D2C5F4-74FA-4201-B640-9778AFB07861}" type="presParOf" srcId="{FDDF3394-9934-44F6-A79A-1DD823C988F9}" destId="{019AFB21-E085-4059-A934-E067DD4DAC1A}" srcOrd="0" destOrd="0" presId="urn:microsoft.com/office/officeart/2005/8/layout/list1"/>
    <dgm:cxn modelId="{3980C951-6690-4DF2-A7B6-A19EEAC30E4F}" type="presParOf" srcId="{019AFB21-E085-4059-A934-E067DD4DAC1A}" destId="{F5CBDABF-7DAA-4467-AE8F-DF61DDEC1880}" srcOrd="0" destOrd="0" presId="urn:microsoft.com/office/officeart/2005/8/layout/list1"/>
    <dgm:cxn modelId="{DDCDF1A4-E0C6-47DC-A990-85B6FC9E2CED}" type="presParOf" srcId="{019AFB21-E085-4059-A934-E067DD4DAC1A}" destId="{3A746979-E9FB-4712-AC21-ED558594C067}" srcOrd="1" destOrd="0" presId="urn:microsoft.com/office/officeart/2005/8/layout/list1"/>
    <dgm:cxn modelId="{C49A7050-6970-43E2-822C-AB67299A7498}" type="presParOf" srcId="{FDDF3394-9934-44F6-A79A-1DD823C988F9}" destId="{B5B9E088-B881-4DBC-85D6-1537B87BB6CE}" srcOrd="1" destOrd="0" presId="urn:microsoft.com/office/officeart/2005/8/layout/list1"/>
    <dgm:cxn modelId="{B6DDC3BB-25C7-41CA-818B-8C395BE0C768}" type="presParOf" srcId="{FDDF3394-9934-44F6-A79A-1DD823C988F9}" destId="{CA8375C8-0C8E-4AAC-BB77-E8554B9ECE8C}" srcOrd="2" destOrd="0" presId="urn:microsoft.com/office/officeart/2005/8/layout/list1"/>
    <dgm:cxn modelId="{5F5E5CDA-9CD3-4B0A-B7C8-C1597514E955}" type="presParOf" srcId="{FDDF3394-9934-44F6-A79A-1DD823C988F9}" destId="{8DEB0E39-7FDD-45D3-9DA0-EE51B3AA3DA6}" srcOrd="3" destOrd="0" presId="urn:microsoft.com/office/officeart/2005/8/layout/list1"/>
    <dgm:cxn modelId="{4978437F-602F-46BD-9DCC-62F5860CB6A8}" type="presParOf" srcId="{FDDF3394-9934-44F6-A79A-1DD823C988F9}" destId="{2A4C7834-5605-4CCD-86F3-2654AE433539}" srcOrd="4" destOrd="0" presId="urn:microsoft.com/office/officeart/2005/8/layout/list1"/>
    <dgm:cxn modelId="{4EDC6FF4-235A-4243-B3AE-A8649611DEA9}" type="presParOf" srcId="{2A4C7834-5605-4CCD-86F3-2654AE433539}" destId="{22CF1DEF-BD6F-4ECF-9743-7498CC9E9822}" srcOrd="0" destOrd="0" presId="urn:microsoft.com/office/officeart/2005/8/layout/list1"/>
    <dgm:cxn modelId="{8251C4C7-79DD-4FF2-9B70-F521F0F75B0F}" type="presParOf" srcId="{2A4C7834-5605-4CCD-86F3-2654AE433539}" destId="{5FAD4029-6631-408A-A224-7845E7EA1F39}" srcOrd="1" destOrd="0" presId="urn:microsoft.com/office/officeart/2005/8/layout/list1"/>
    <dgm:cxn modelId="{412756B1-AF5C-4913-99D5-82AAD78F7904}" type="presParOf" srcId="{FDDF3394-9934-44F6-A79A-1DD823C988F9}" destId="{C523694A-7521-4947-9D66-8ACC1EAB7170}" srcOrd="5" destOrd="0" presId="urn:microsoft.com/office/officeart/2005/8/layout/list1"/>
    <dgm:cxn modelId="{9AD2F7F0-BC7C-4E59-A907-D99B0132A708}" type="presParOf" srcId="{FDDF3394-9934-44F6-A79A-1DD823C988F9}" destId="{24247EE9-97CF-472C-8B16-4EA803B5AE59}" srcOrd="6" destOrd="0" presId="urn:microsoft.com/office/officeart/2005/8/layout/list1"/>
    <dgm:cxn modelId="{8BFE47C5-04B9-4C31-BD0B-4E40C7AACDE1}" type="presParOf" srcId="{FDDF3394-9934-44F6-A79A-1DD823C988F9}" destId="{CDF47DDC-0CFA-4020-801B-359677188F69}" srcOrd="7" destOrd="0" presId="urn:microsoft.com/office/officeart/2005/8/layout/list1"/>
    <dgm:cxn modelId="{B4205BFF-6AB8-4C77-A43A-4168E8079E53}" type="presParOf" srcId="{FDDF3394-9934-44F6-A79A-1DD823C988F9}" destId="{365D8BB4-7F55-4068-858A-A9F13A957104}" srcOrd="8" destOrd="0" presId="urn:microsoft.com/office/officeart/2005/8/layout/list1"/>
    <dgm:cxn modelId="{D1577CCA-1B89-4A70-82C3-A7A2E53A7208}" type="presParOf" srcId="{365D8BB4-7F55-4068-858A-A9F13A957104}" destId="{4ABE6452-715E-482D-8F15-F43435D34B23}" srcOrd="0" destOrd="0" presId="urn:microsoft.com/office/officeart/2005/8/layout/list1"/>
    <dgm:cxn modelId="{2240F09B-B5F3-4CD5-B376-0A8570FFE95B}" type="presParOf" srcId="{365D8BB4-7F55-4068-858A-A9F13A957104}" destId="{25A36475-D647-47A1-B8DE-7F4C2E4E4B78}" srcOrd="1" destOrd="0" presId="urn:microsoft.com/office/officeart/2005/8/layout/list1"/>
    <dgm:cxn modelId="{7FF5D1E4-6908-4BF7-8124-D2C55D6CA4FF}" type="presParOf" srcId="{FDDF3394-9934-44F6-A79A-1DD823C988F9}" destId="{AA6537BB-A412-4EAD-BD05-AB5A98E69B8E}" srcOrd="9" destOrd="0" presId="urn:microsoft.com/office/officeart/2005/8/layout/list1"/>
    <dgm:cxn modelId="{878B02F0-CE83-4D98-9DBE-774F3BFAE21A}" type="presParOf" srcId="{FDDF3394-9934-44F6-A79A-1DD823C988F9}" destId="{5CAABA14-B57D-49D8-8ACB-CFAD8C2CF203}" srcOrd="10" destOrd="0" presId="urn:microsoft.com/office/officeart/2005/8/layout/list1"/>
    <dgm:cxn modelId="{55F20B05-1398-4E46-9511-59BF9710B4D4}" type="presParOf" srcId="{FDDF3394-9934-44F6-A79A-1DD823C988F9}" destId="{8354727D-F543-4147-8B33-6EFF7E25A567}" srcOrd="11" destOrd="0" presId="urn:microsoft.com/office/officeart/2005/8/layout/list1"/>
    <dgm:cxn modelId="{D5611FD1-B0A5-4996-BB42-1B21E936037C}" type="presParOf" srcId="{FDDF3394-9934-44F6-A79A-1DD823C988F9}" destId="{33F87F4E-8AB5-4D97-90EF-13EDE15EC8AB}" srcOrd="12" destOrd="0" presId="urn:microsoft.com/office/officeart/2005/8/layout/list1"/>
    <dgm:cxn modelId="{A4D12CC7-4A4F-4A55-8FE0-26C3F60B3906}" type="presParOf" srcId="{33F87F4E-8AB5-4D97-90EF-13EDE15EC8AB}" destId="{1C3F00A5-DE6B-4F60-9A94-97E500FB347B}" srcOrd="0" destOrd="0" presId="urn:microsoft.com/office/officeart/2005/8/layout/list1"/>
    <dgm:cxn modelId="{BBEC73A7-8577-4A49-ACA7-5FAE89C449FE}" type="presParOf" srcId="{33F87F4E-8AB5-4D97-90EF-13EDE15EC8AB}" destId="{C87AA9E5-0EF6-44D5-B78B-8DF62B0581C6}" srcOrd="1" destOrd="0" presId="urn:microsoft.com/office/officeart/2005/8/layout/list1"/>
    <dgm:cxn modelId="{31ECB677-2762-4FE7-AD43-E2052C554465}" type="presParOf" srcId="{FDDF3394-9934-44F6-A79A-1DD823C988F9}" destId="{478B6567-7938-4D65-8D88-113225D1479B}" srcOrd="13" destOrd="0" presId="urn:microsoft.com/office/officeart/2005/8/layout/list1"/>
    <dgm:cxn modelId="{1511BC94-4BF5-43E8-9A25-E8772A8FC367}" type="presParOf" srcId="{FDDF3394-9934-44F6-A79A-1DD823C988F9}" destId="{D1510A63-CC04-41A6-8D80-C60F4688ACB9}" srcOrd="14" destOrd="0" presId="urn:microsoft.com/office/officeart/2005/8/layout/list1"/>
    <dgm:cxn modelId="{A43ACE86-24A2-4932-A6B4-1BFEE3F611E9}" type="presParOf" srcId="{FDDF3394-9934-44F6-A79A-1DD823C988F9}" destId="{0B1F37BE-FBF4-454B-BF70-47DC8B0B5638}" srcOrd="15" destOrd="0" presId="urn:microsoft.com/office/officeart/2005/8/layout/list1"/>
    <dgm:cxn modelId="{85B79648-F103-4D9B-8F2A-526EAF875FD8}" type="presParOf" srcId="{FDDF3394-9934-44F6-A79A-1DD823C988F9}" destId="{392B170D-8ABB-4F46-A4F4-D705DAE00D4E}" srcOrd="16" destOrd="0" presId="urn:microsoft.com/office/officeart/2005/8/layout/list1"/>
    <dgm:cxn modelId="{3DE40AE6-9AAF-4F27-9C71-66D8AC86F913}" type="presParOf" srcId="{392B170D-8ABB-4F46-A4F4-D705DAE00D4E}" destId="{ACA4E184-9013-44E8-A846-EEEF6CCE63A8}" srcOrd="0" destOrd="0" presId="urn:microsoft.com/office/officeart/2005/8/layout/list1"/>
    <dgm:cxn modelId="{D8A42F51-4021-4827-96FF-C4C01AF920EB}" type="presParOf" srcId="{392B170D-8ABB-4F46-A4F4-D705DAE00D4E}" destId="{194233D7-AD2D-49E4-85F3-E52BC88DDA4E}" srcOrd="1" destOrd="0" presId="urn:microsoft.com/office/officeart/2005/8/layout/list1"/>
    <dgm:cxn modelId="{5B41928B-BE6C-4F96-87EE-7647B46E47A7}" type="presParOf" srcId="{FDDF3394-9934-44F6-A79A-1DD823C988F9}" destId="{6D2588F3-F3EA-4632-9969-9C85214CCD40}" srcOrd="17" destOrd="0" presId="urn:microsoft.com/office/officeart/2005/8/layout/list1"/>
    <dgm:cxn modelId="{8AF0DAB3-B91D-44B6-B8F3-1BDD624B5E93}" type="presParOf" srcId="{FDDF3394-9934-44F6-A79A-1DD823C988F9}" destId="{E22504F5-E5FA-4125-8A32-374D729CA4AC}" srcOrd="18" destOrd="0" presId="urn:microsoft.com/office/officeart/2005/8/layout/list1"/>
    <dgm:cxn modelId="{9BB7EEBF-89A0-437F-A1F7-25EC690C88EB}" type="presParOf" srcId="{FDDF3394-9934-44F6-A79A-1DD823C988F9}" destId="{F648CF32-6D2A-4691-9180-81B995A906C1}" srcOrd="19" destOrd="0" presId="urn:microsoft.com/office/officeart/2005/8/layout/list1"/>
    <dgm:cxn modelId="{C80583A6-7C3C-4018-896E-325DACB707B3}" type="presParOf" srcId="{FDDF3394-9934-44F6-A79A-1DD823C988F9}" destId="{EFDB2143-6CC4-403F-9C3E-332CF7BBBC53}" srcOrd="20" destOrd="0" presId="urn:microsoft.com/office/officeart/2005/8/layout/list1"/>
    <dgm:cxn modelId="{A4D18EF4-0B76-42FC-A259-407CEDE77832}" type="presParOf" srcId="{EFDB2143-6CC4-403F-9C3E-332CF7BBBC53}" destId="{C9C7A494-DAB8-4001-952E-0D94BD5F0F18}" srcOrd="0" destOrd="0" presId="urn:microsoft.com/office/officeart/2005/8/layout/list1"/>
    <dgm:cxn modelId="{C6F1A2B3-0B96-4B02-887E-68DA98C08109}" type="presParOf" srcId="{EFDB2143-6CC4-403F-9C3E-332CF7BBBC53}" destId="{35B6308C-27B8-45FA-90CB-FE2E48A3D241}" srcOrd="1" destOrd="0" presId="urn:microsoft.com/office/officeart/2005/8/layout/list1"/>
    <dgm:cxn modelId="{0F248463-78B3-41B5-A8B0-BBAA70058B09}" type="presParOf" srcId="{FDDF3394-9934-44F6-A79A-1DD823C988F9}" destId="{F8C8B610-E125-4A61-AE01-DF4EC7B26B07}" srcOrd="21" destOrd="0" presId="urn:microsoft.com/office/officeart/2005/8/layout/list1"/>
    <dgm:cxn modelId="{879C8F6C-E395-4C7A-9353-732284627BC4}" type="presParOf" srcId="{FDDF3394-9934-44F6-A79A-1DD823C988F9}" destId="{473E203A-B04A-4862-BA76-7147E8E79362}" srcOrd="22" destOrd="0" presId="urn:microsoft.com/office/officeart/2005/8/layout/list1"/>
    <dgm:cxn modelId="{2EFD68BF-6F72-46C1-A56E-5A3E98F0F7DE}" type="presParOf" srcId="{FDDF3394-9934-44F6-A79A-1DD823C988F9}" destId="{BC3E2183-B6C2-47C7-9CBC-A06BD64C7126}" srcOrd="23" destOrd="0" presId="urn:microsoft.com/office/officeart/2005/8/layout/list1"/>
    <dgm:cxn modelId="{D9464D32-DE58-4A5C-9234-2A9BA245BB88}" type="presParOf" srcId="{FDDF3394-9934-44F6-A79A-1DD823C988F9}" destId="{11818BEC-2CEC-45F3-BBA8-E018C2C08DF2}" srcOrd="24" destOrd="0" presId="urn:microsoft.com/office/officeart/2005/8/layout/list1"/>
    <dgm:cxn modelId="{F8091F07-4ADF-4E49-A544-4306A297F8B5}" type="presParOf" srcId="{11818BEC-2CEC-45F3-BBA8-E018C2C08DF2}" destId="{22F27014-2A3E-46CF-AE3F-7A41E7B34966}" srcOrd="0" destOrd="0" presId="urn:microsoft.com/office/officeart/2005/8/layout/list1"/>
    <dgm:cxn modelId="{9834584B-37DC-4240-B319-102E10C8AE2D}" type="presParOf" srcId="{11818BEC-2CEC-45F3-BBA8-E018C2C08DF2}" destId="{CBBB047D-E160-4685-B237-47A9D6007417}" srcOrd="1" destOrd="0" presId="urn:microsoft.com/office/officeart/2005/8/layout/list1"/>
    <dgm:cxn modelId="{9E399B2C-AD45-4A02-9E40-A62E05E3D8A0}" type="presParOf" srcId="{FDDF3394-9934-44F6-A79A-1DD823C988F9}" destId="{29731FBA-0048-40E8-8080-FD37689E5E5D}" srcOrd="25" destOrd="0" presId="urn:microsoft.com/office/officeart/2005/8/layout/list1"/>
    <dgm:cxn modelId="{D5F36547-AC2C-4F20-9D5B-3BFBA4D59D1E}" type="presParOf" srcId="{FDDF3394-9934-44F6-A79A-1DD823C988F9}" destId="{7B81B341-B3B5-4B1E-8DCF-F4019B230535}" srcOrd="26" destOrd="0" presId="urn:microsoft.com/office/officeart/2005/8/layout/list1"/>
    <dgm:cxn modelId="{FDE7AA49-C1C2-4DD7-A84E-1A44611CBF31}" type="presParOf" srcId="{FDDF3394-9934-44F6-A79A-1DD823C988F9}" destId="{015526B7-07E0-4C9D-88CE-5966AE08AA66}" srcOrd="27" destOrd="0" presId="urn:microsoft.com/office/officeart/2005/8/layout/list1"/>
    <dgm:cxn modelId="{E080FCD3-5FE8-4949-AC5D-CD61B5BE36AB}" type="presParOf" srcId="{FDDF3394-9934-44F6-A79A-1DD823C988F9}" destId="{2C6142B9-39E8-41DE-AAC1-BA6ED93764EA}" srcOrd="28" destOrd="0" presId="urn:microsoft.com/office/officeart/2005/8/layout/list1"/>
    <dgm:cxn modelId="{E2C86F01-04A7-4E5C-ABC8-B4D1C44E0050}" type="presParOf" srcId="{2C6142B9-39E8-41DE-AAC1-BA6ED93764EA}" destId="{8554F735-142A-4F39-A65F-495AA7C4C7C4}" srcOrd="0" destOrd="0" presId="urn:microsoft.com/office/officeart/2005/8/layout/list1"/>
    <dgm:cxn modelId="{E08FEACB-523B-4264-AFE6-97E31C9C4F8C}" type="presParOf" srcId="{2C6142B9-39E8-41DE-AAC1-BA6ED93764EA}" destId="{119FDDDA-328B-4B31-8C03-E407CC28C71A}" srcOrd="1" destOrd="0" presId="urn:microsoft.com/office/officeart/2005/8/layout/list1"/>
    <dgm:cxn modelId="{B117BA56-0619-4006-9731-74FB495FE6AE}" type="presParOf" srcId="{FDDF3394-9934-44F6-A79A-1DD823C988F9}" destId="{3387B637-0AED-4B98-B57B-E6BA789AF9CD}" srcOrd="29" destOrd="0" presId="urn:microsoft.com/office/officeart/2005/8/layout/list1"/>
    <dgm:cxn modelId="{1102EEFD-B71B-4DAC-A612-E0B21AEC8E01}" type="presParOf" srcId="{FDDF3394-9934-44F6-A79A-1DD823C988F9}" destId="{5EDAFBA8-3A7A-4471-B65E-7C0736037A9B}" srcOrd="30" destOrd="0" presId="urn:microsoft.com/office/officeart/2005/8/layout/list1"/>
    <dgm:cxn modelId="{915B141F-EBB6-4D96-997F-C0100434F790}" type="presParOf" srcId="{FDDF3394-9934-44F6-A79A-1DD823C988F9}" destId="{5D860985-19EA-4417-BA03-3099AAD37223}" srcOrd="31" destOrd="0" presId="urn:microsoft.com/office/officeart/2005/8/layout/list1"/>
    <dgm:cxn modelId="{9EEAD00E-F788-4CB8-A7FB-D55AD6B8E86F}" type="presParOf" srcId="{FDDF3394-9934-44F6-A79A-1DD823C988F9}" destId="{303A00F8-40D5-4ADF-A6E0-A2B22D3BD9F1}" srcOrd="32" destOrd="0" presId="urn:microsoft.com/office/officeart/2005/8/layout/list1"/>
    <dgm:cxn modelId="{7746471A-8185-47D0-A7CD-C8E96A191E72}" type="presParOf" srcId="{303A00F8-40D5-4ADF-A6E0-A2B22D3BD9F1}" destId="{A19E1260-B81E-49FE-8FC2-412A3935C15A}" srcOrd="0" destOrd="0" presId="urn:microsoft.com/office/officeart/2005/8/layout/list1"/>
    <dgm:cxn modelId="{85F22AFA-CB58-4E35-9E88-15B59556E5D9}" type="presParOf" srcId="{303A00F8-40D5-4ADF-A6E0-A2B22D3BD9F1}" destId="{15B72E4C-98D2-4735-9258-B10F400969BE}" srcOrd="1" destOrd="0" presId="urn:microsoft.com/office/officeart/2005/8/layout/list1"/>
    <dgm:cxn modelId="{946B1CB2-62F3-4FD1-B640-7B4830EA6383}" type="presParOf" srcId="{FDDF3394-9934-44F6-A79A-1DD823C988F9}" destId="{68F17F99-D22C-46AD-9FB8-85C8834CB6FB}" srcOrd="33" destOrd="0" presId="urn:microsoft.com/office/officeart/2005/8/layout/list1"/>
    <dgm:cxn modelId="{2396AE2A-41C5-4383-855B-EA2800D6BBE3}"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5B895D-355B-409F-83A8-7D61078FA7F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s-AR"/>
        </a:p>
      </dgm:t>
    </dgm:pt>
    <dgm:pt modelId="{0F2E0098-9AB1-4F10-B76D-B66592C949EC}">
      <dgm:prSet phldrT="[Texto]" custT="1"/>
      <dgm:spPr/>
      <dgm:t>
        <a:bodyPr/>
        <a:lstStyle/>
        <a:p>
          <a:r>
            <a:rPr lang="es-ES_tradnl" sz="1400" dirty="0" smtClean="0"/>
            <a:t>Ciclo Lineal</a:t>
          </a:r>
          <a:endParaRPr lang="es-AR" sz="1400" dirty="0"/>
        </a:p>
      </dgm:t>
    </dgm:pt>
    <dgm:pt modelId="{E91E653A-36B2-40C2-B338-21C4363CBB9E}" type="parTrans" cxnId="{5E3DFF07-7AA0-4DFF-BDD6-DC6C7DEAC31B}">
      <dgm:prSet/>
      <dgm:spPr/>
      <dgm:t>
        <a:bodyPr/>
        <a:lstStyle/>
        <a:p>
          <a:endParaRPr lang="es-AR" sz="4000"/>
        </a:p>
      </dgm:t>
    </dgm:pt>
    <dgm:pt modelId="{B8E7276C-EC65-4231-A962-D1EA494DAB09}" type="sibTrans" cxnId="{5E3DFF07-7AA0-4DFF-BDD6-DC6C7DEAC31B}">
      <dgm:prSet/>
      <dgm:spPr/>
      <dgm:t>
        <a:bodyPr/>
        <a:lstStyle/>
        <a:p>
          <a:endParaRPr lang="es-AR" sz="4000"/>
        </a:p>
      </dgm:t>
    </dgm:pt>
    <dgm:pt modelId="{9CE8EF43-CF58-4D35-9146-2160CAEE7CB1}">
      <dgm:prSet phldrT="[Texto]" custT="1"/>
      <dgm:spPr/>
      <dgm:t>
        <a:bodyPr/>
        <a:lstStyle/>
        <a:p>
          <a:r>
            <a:rPr lang="es-ES_tradnl" sz="1400" dirty="0" smtClean="0"/>
            <a:t>Análisis</a:t>
          </a:r>
          <a:endParaRPr lang="es-AR" sz="1400" dirty="0"/>
        </a:p>
      </dgm:t>
    </dgm:pt>
    <dgm:pt modelId="{0B9C28C0-7B07-4EE6-A7F9-30086A0D1F21}" type="parTrans" cxnId="{18984139-4BFB-4406-93F3-9740A6B6A401}">
      <dgm:prSet/>
      <dgm:spPr/>
      <dgm:t>
        <a:bodyPr/>
        <a:lstStyle/>
        <a:p>
          <a:endParaRPr lang="es-AR" sz="4000"/>
        </a:p>
      </dgm:t>
    </dgm:pt>
    <dgm:pt modelId="{78744604-A3EE-440F-BEEA-AEB974DF2F5E}" type="sibTrans" cxnId="{18984139-4BFB-4406-93F3-9740A6B6A401}">
      <dgm:prSet/>
      <dgm:spPr/>
      <dgm:t>
        <a:bodyPr/>
        <a:lstStyle/>
        <a:p>
          <a:endParaRPr lang="es-AR" sz="4000"/>
        </a:p>
      </dgm:t>
    </dgm:pt>
    <dgm:pt modelId="{91F70666-6E71-4E5D-B4EC-C3EA8D6C3DB7}">
      <dgm:prSet phldrT="[Texto]" custT="1"/>
      <dgm:spPr/>
      <dgm:t>
        <a:bodyPr/>
        <a:lstStyle/>
        <a:p>
          <a:r>
            <a:rPr lang="es-ES_tradnl" sz="1400" dirty="0" smtClean="0"/>
            <a:t>Diseño</a:t>
          </a:r>
          <a:endParaRPr lang="es-AR" sz="1400" dirty="0"/>
        </a:p>
      </dgm:t>
    </dgm:pt>
    <dgm:pt modelId="{632A017C-0587-42AE-A930-A94D943A3D70}" type="parTrans" cxnId="{8DEA3936-EA5E-47D5-8F1C-77613F510C04}">
      <dgm:prSet/>
      <dgm:spPr/>
      <dgm:t>
        <a:bodyPr/>
        <a:lstStyle/>
        <a:p>
          <a:endParaRPr lang="es-AR" sz="4000"/>
        </a:p>
      </dgm:t>
    </dgm:pt>
    <dgm:pt modelId="{67259CE3-4EC8-4BEB-A8EA-A0D5024FD482}" type="sibTrans" cxnId="{8DEA3936-EA5E-47D5-8F1C-77613F510C04}">
      <dgm:prSet/>
      <dgm:spPr/>
      <dgm:t>
        <a:bodyPr/>
        <a:lstStyle/>
        <a:p>
          <a:endParaRPr lang="es-AR" sz="4000"/>
        </a:p>
      </dgm:t>
    </dgm:pt>
    <dgm:pt modelId="{BCBC82F8-4459-497A-A093-207187E4E005}">
      <dgm:prSet custT="1"/>
      <dgm:spPr/>
      <dgm:t>
        <a:bodyPr/>
        <a:lstStyle/>
        <a:p>
          <a:r>
            <a:rPr lang="es-ES_tradnl" sz="1400" dirty="0" smtClean="0"/>
            <a:t>Implementación</a:t>
          </a:r>
          <a:endParaRPr lang="es-AR" sz="1400" dirty="0"/>
        </a:p>
      </dgm:t>
    </dgm:pt>
    <dgm:pt modelId="{CC6231B5-DAAC-4DF8-A398-98300B80D42F}" type="parTrans" cxnId="{4D933EC7-CA15-42B1-800E-C46D4F47D680}">
      <dgm:prSet/>
      <dgm:spPr/>
      <dgm:t>
        <a:bodyPr/>
        <a:lstStyle/>
        <a:p>
          <a:endParaRPr lang="es-AR" sz="4000"/>
        </a:p>
      </dgm:t>
    </dgm:pt>
    <dgm:pt modelId="{A09CE988-DF29-4F26-9782-8121F807AC02}" type="sibTrans" cxnId="{4D933EC7-CA15-42B1-800E-C46D4F47D680}">
      <dgm:prSet/>
      <dgm:spPr/>
      <dgm:t>
        <a:bodyPr/>
        <a:lstStyle/>
        <a:p>
          <a:endParaRPr lang="es-AR" sz="4000"/>
        </a:p>
      </dgm:t>
    </dgm:pt>
    <dgm:pt modelId="{65106099-416C-4183-ACA3-A5CD6B367689}">
      <dgm:prSet custT="1"/>
      <dgm:spPr/>
      <dgm:t>
        <a:bodyPr/>
        <a:lstStyle/>
        <a:p>
          <a:r>
            <a:rPr lang="es-ES_tradnl" sz="1400" dirty="0" err="1" smtClean="0"/>
            <a:t>Debugging</a:t>
          </a:r>
          <a:endParaRPr lang="es-AR" sz="1400" dirty="0"/>
        </a:p>
      </dgm:t>
    </dgm:pt>
    <dgm:pt modelId="{B05F144A-E275-48C7-BB8D-FA67779BB1D1}" type="parTrans" cxnId="{FC5584C4-FF13-4690-AA32-CAF74108D668}">
      <dgm:prSet/>
      <dgm:spPr/>
      <dgm:t>
        <a:bodyPr/>
        <a:lstStyle/>
        <a:p>
          <a:endParaRPr lang="es-AR" sz="4000"/>
        </a:p>
      </dgm:t>
    </dgm:pt>
    <dgm:pt modelId="{CDBCC943-0D4E-49D4-BB21-92CC865C0B6E}" type="sibTrans" cxnId="{FC5584C4-FF13-4690-AA32-CAF74108D668}">
      <dgm:prSet/>
      <dgm:spPr/>
      <dgm:t>
        <a:bodyPr/>
        <a:lstStyle/>
        <a:p>
          <a:endParaRPr lang="es-AR" sz="4000"/>
        </a:p>
      </dgm:t>
    </dgm:pt>
    <dgm:pt modelId="{FE4E6F9C-F8E5-4A44-9721-D4F11B9123FA}">
      <dgm:prSet custT="1"/>
      <dgm:spPr/>
      <dgm:t>
        <a:bodyPr/>
        <a:lstStyle/>
        <a:p>
          <a:r>
            <a:rPr lang="es-ES_tradnl" sz="1400" dirty="0" smtClean="0"/>
            <a:t>Instalación</a:t>
          </a:r>
          <a:endParaRPr lang="es-AR" sz="1400" dirty="0"/>
        </a:p>
      </dgm:t>
    </dgm:pt>
    <dgm:pt modelId="{A73408F0-C7BE-4F94-B45D-895E3DF39948}" type="parTrans" cxnId="{8B8CEE52-091B-49AC-BBBA-AAA88CF50896}">
      <dgm:prSet/>
      <dgm:spPr/>
      <dgm:t>
        <a:bodyPr/>
        <a:lstStyle/>
        <a:p>
          <a:endParaRPr lang="es-AR" sz="4000"/>
        </a:p>
      </dgm:t>
    </dgm:pt>
    <dgm:pt modelId="{E5AE96A6-2DAF-4FD1-AC46-C9F4ADBEFCF4}" type="sibTrans" cxnId="{8B8CEE52-091B-49AC-BBBA-AAA88CF50896}">
      <dgm:prSet/>
      <dgm:spPr/>
      <dgm:t>
        <a:bodyPr/>
        <a:lstStyle/>
        <a:p>
          <a:endParaRPr lang="es-AR" sz="4000"/>
        </a:p>
      </dgm:t>
    </dgm:pt>
    <dgm:pt modelId="{3E364CDA-A705-447B-8157-E7EAF5A99F1E}">
      <dgm:prSet custT="1"/>
      <dgm:spPr/>
      <dgm:t>
        <a:bodyPr/>
        <a:lstStyle/>
        <a:p>
          <a:r>
            <a:rPr lang="es-ES_tradnl" sz="1400" dirty="0" smtClean="0"/>
            <a:t>Aceptación</a:t>
          </a:r>
          <a:endParaRPr lang="es-AR" sz="1400" dirty="0"/>
        </a:p>
      </dgm:t>
    </dgm:pt>
    <dgm:pt modelId="{C56EDD9B-5993-4E65-BCA0-5D70DDFBFCE4}" type="parTrans" cxnId="{05C6EA40-C980-4983-A7A7-21E3AAF074E7}">
      <dgm:prSet/>
      <dgm:spPr/>
      <dgm:t>
        <a:bodyPr/>
        <a:lstStyle/>
        <a:p>
          <a:endParaRPr lang="es-AR" sz="4000"/>
        </a:p>
      </dgm:t>
    </dgm:pt>
    <dgm:pt modelId="{ABE8BBBD-5F01-4DDD-BFB0-B6916A0921C4}" type="sibTrans" cxnId="{05C6EA40-C980-4983-A7A7-21E3AAF074E7}">
      <dgm:prSet/>
      <dgm:spPr/>
      <dgm:t>
        <a:bodyPr/>
        <a:lstStyle/>
        <a:p>
          <a:endParaRPr lang="es-AR" sz="4000"/>
        </a:p>
      </dgm:t>
    </dgm:pt>
    <dgm:pt modelId="{B1EFE9AC-231D-4931-99A0-E78DF9EED337}" type="pres">
      <dgm:prSet presAssocID="{1A5B895D-355B-409F-83A8-7D61078FA7F4}" presName="hierChild1" presStyleCnt="0">
        <dgm:presLayoutVars>
          <dgm:chPref val="1"/>
          <dgm:dir/>
          <dgm:animOne val="branch"/>
          <dgm:animLvl val="lvl"/>
          <dgm:resizeHandles/>
        </dgm:presLayoutVars>
      </dgm:prSet>
      <dgm:spPr/>
      <dgm:t>
        <a:bodyPr/>
        <a:lstStyle/>
        <a:p>
          <a:endParaRPr lang="es-AR"/>
        </a:p>
      </dgm:t>
    </dgm:pt>
    <dgm:pt modelId="{578F4638-2756-40AE-9039-A7A803C26223}" type="pres">
      <dgm:prSet presAssocID="{0F2E0098-9AB1-4F10-B76D-B66592C949EC}" presName="hierRoot1" presStyleCnt="0"/>
      <dgm:spPr/>
    </dgm:pt>
    <dgm:pt modelId="{60353AA3-EB2E-4FF6-A509-9CB401A32EDA}" type="pres">
      <dgm:prSet presAssocID="{0F2E0098-9AB1-4F10-B76D-B66592C949EC}" presName="composite" presStyleCnt="0"/>
      <dgm:spPr/>
    </dgm:pt>
    <dgm:pt modelId="{900D9A0C-CC1C-4DFF-AF58-2640A3AE7D45}" type="pres">
      <dgm:prSet presAssocID="{0F2E0098-9AB1-4F10-B76D-B66592C949EC}" presName="background" presStyleLbl="node0" presStyleIdx="0" presStyleCnt="1"/>
      <dgm:spPr/>
    </dgm:pt>
    <dgm:pt modelId="{2BC7D5A8-A785-43BF-A099-9E5FF826414A}" type="pres">
      <dgm:prSet presAssocID="{0F2E0098-9AB1-4F10-B76D-B66592C949EC}" presName="text" presStyleLbl="fgAcc0" presStyleIdx="0" presStyleCnt="1">
        <dgm:presLayoutVars>
          <dgm:chPref val="3"/>
        </dgm:presLayoutVars>
      </dgm:prSet>
      <dgm:spPr/>
      <dgm:t>
        <a:bodyPr/>
        <a:lstStyle/>
        <a:p>
          <a:endParaRPr lang="es-AR"/>
        </a:p>
      </dgm:t>
    </dgm:pt>
    <dgm:pt modelId="{1288AA59-AB3B-4A1B-B33C-60E083E11A05}" type="pres">
      <dgm:prSet presAssocID="{0F2E0098-9AB1-4F10-B76D-B66592C949EC}" presName="hierChild2" presStyleCnt="0"/>
      <dgm:spPr/>
    </dgm:pt>
    <dgm:pt modelId="{1D25F1E5-7A72-4639-89CF-ED6A4176D5F7}" type="pres">
      <dgm:prSet presAssocID="{0B9C28C0-7B07-4EE6-A7F9-30086A0D1F21}" presName="Name10" presStyleLbl="parChTrans1D2" presStyleIdx="0" presStyleCnt="6"/>
      <dgm:spPr/>
      <dgm:t>
        <a:bodyPr/>
        <a:lstStyle/>
        <a:p>
          <a:endParaRPr lang="es-AR"/>
        </a:p>
      </dgm:t>
    </dgm:pt>
    <dgm:pt modelId="{03C57909-16EF-441E-B526-87F382266323}" type="pres">
      <dgm:prSet presAssocID="{9CE8EF43-CF58-4D35-9146-2160CAEE7CB1}" presName="hierRoot2" presStyleCnt="0"/>
      <dgm:spPr/>
    </dgm:pt>
    <dgm:pt modelId="{36608234-8CD0-4FCD-8B45-71087D235720}" type="pres">
      <dgm:prSet presAssocID="{9CE8EF43-CF58-4D35-9146-2160CAEE7CB1}" presName="composite2" presStyleCnt="0"/>
      <dgm:spPr/>
    </dgm:pt>
    <dgm:pt modelId="{6D59EC82-9F76-4B69-A807-2F7CDCA8CE58}" type="pres">
      <dgm:prSet presAssocID="{9CE8EF43-CF58-4D35-9146-2160CAEE7CB1}" presName="background2" presStyleLbl="node2" presStyleIdx="0" presStyleCnt="6"/>
      <dgm:spPr/>
    </dgm:pt>
    <dgm:pt modelId="{D0F1E118-E9E7-4808-90E7-E6C00C7C0841}" type="pres">
      <dgm:prSet presAssocID="{9CE8EF43-CF58-4D35-9146-2160CAEE7CB1}" presName="text2" presStyleLbl="fgAcc2" presStyleIdx="0" presStyleCnt="6">
        <dgm:presLayoutVars>
          <dgm:chPref val="3"/>
        </dgm:presLayoutVars>
      </dgm:prSet>
      <dgm:spPr/>
      <dgm:t>
        <a:bodyPr/>
        <a:lstStyle/>
        <a:p>
          <a:endParaRPr lang="es-AR"/>
        </a:p>
      </dgm:t>
    </dgm:pt>
    <dgm:pt modelId="{C329E83F-59DB-4039-ACEC-26D5FE64FEE0}" type="pres">
      <dgm:prSet presAssocID="{9CE8EF43-CF58-4D35-9146-2160CAEE7CB1}" presName="hierChild3" presStyleCnt="0"/>
      <dgm:spPr/>
    </dgm:pt>
    <dgm:pt modelId="{A8672E63-E10D-4084-83FB-BC31598225AC}" type="pres">
      <dgm:prSet presAssocID="{632A017C-0587-42AE-A930-A94D943A3D70}" presName="Name10" presStyleLbl="parChTrans1D2" presStyleIdx="1" presStyleCnt="6"/>
      <dgm:spPr/>
      <dgm:t>
        <a:bodyPr/>
        <a:lstStyle/>
        <a:p>
          <a:endParaRPr lang="es-AR"/>
        </a:p>
      </dgm:t>
    </dgm:pt>
    <dgm:pt modelId="{FDE2EC88-62FA-4B1E-8924-5AD68ED685B5}" type="pres">
      <dgm:prSet presAssocID="{91F70666-6E71-4E5D-B4EC-C3EA8D6C3DB7}" presName="hierRoot2" presStyleCnt="0"/>
      <dgm:spPr/>
    </dgm:pt>
    <dgm:pt modelId="{179EB5B2-CF85-4385-B6C6-45D00A02F6F0}" type="pres">
      <dgm:prSet presAssocID="{91F70666-6E71-4E5D-B4EC-C3EA8D6C3DB7}" presName="composite2" presStyleCnt="0"/>
      <dgm:spPr/>
    </dgm:pt>
    <dgm:pt modelId="{93C91497-53EB-43B7-8C07-EC44E79BFE4E}" type="pres">
      <dgm:prSet presAssocID="{91F70666-6E71-4E5D-B4EC-C3EA8D6C3DB7}" presName="background2" presStyleLbl="node2" presStyleIdx="1" presStyleCnt="6"/>
      <dgm:spPr>
        <a:blipFill rotWithShape="0">
          <a:blip xmlns:r="http://schemas.openxmlformats.org/officeDocument/2006/relationships" r:embed="rId1"/>
          <a:stretch>
            <a:fillRect/>
          </a:stretch>
        </a:blipFill>
      </dgm:spPr>
      <dgm:t>
        <a:bodyPr/>
        <a:lstStyle/>
        <a:p>
          <a:endParaRPr lang="es-AR"/>
        </a:p>
      </dgm:t>
    </dgm:pt>
    <dgm:pt modelId="{00068FCB-6F08-4AE6-8007-B8A128AB1983}" type="pres">
      <dgm:prSet presAssocID="{91F70666-6E71-4E5D-B4EC-C3EA8D6C3DB7}" presName="text2" presStyleLbl="fgAcc2" presStyleIdx="1" presStyleCnt="6" custLinFactNeighborX="-4705" custLinFactNeighborY="839">
        <dgm:presLayoutVars>
          <dgm:chPref val="3"/>
        </dgm:presLayoutVars>
      </dgm:prSet>
      <dgm:spPr/>
      <dgm:t>
        <a:bodyPr/>
        <a:lstStyle/>
        <a:p>
          <a:endParaRPr lang="es-AR"/>
        </a:p>
      </dgm:t>
    </dgm:pt>
    <dgm:pt modelId="{CC670E65-8207-458F-9EF4-837C8731EC92}" type="pres">
      <dgm:prSet presAssocID="{91F70666-6E71-4E5D-B4EC-C3EA8D6C3DB7}" presName="hierChild3" presStyleCnt="0"/>
      <dgm:spPr/>
    </dgm:pt>
    <dgm:pt modelId="{9ACA208C-D1F0-4384-82B3-D93C35F66606}" type="pres">
      <dgm:prSet presAssocID="{CC6231B5-DAAC-4DF8-A398-98300B80D42F}" presName="Name10" presStyleLbl="parChTrans1D2" presStyleIdx="2" presStyleCnt="6"/>
      <dgm:spPr/>
      <dgm:t>
        <a:bodyPr/>
        <a:lstStyle/>
        <a:p>
          <a:endParaRPr lang="es-AR"/>
        </a:p>
      </dgm:t>
    </dgm:pt>
    <dgm:pt modelId="{B709EB6C-2645-46A9-8E88-1E011E101435}" type="pres">
      <dgm:prSet presAssocID="{BCBC82F8-4459-497A-A093-207187E4E005}" presName="hierRoot2" presStyleCnt="0"/>
      <dgm:spPr/>
    </dgm:pt>
    <dgm:pt modelId="{0F03A26D-045F-4FD3-9ACA-E52DD09C1FBE}" type="pres">
      <dgm:prSet presAssocID="{BCBC82F8-4459-497A-A093-207187E4E005}" presName="composite2" presStyleCnt="0"/>
      <dgm:spPr/>
    </dgm:pt>
    <dgm:pt modelId="{22555AE0-A045-4C3A-A99F-C5BE0C7F4D0E}" type="pres">
      <dgm:prSet presAssocID="{BCBC82F8-4459-497A-A093-207187E4E005}" presName="background2" presStyleLbl="node2" presStyleIdx="2" presStyleCnt="6"/>
      <dgm:spPr/>
    </dgm:pt>
    <dgm:pt modelId="{1F3FE237-1C9E-4101-9B54-4957925F1365}" type="pres">
      <dgm:prSet presAssocID="{BCBC82F8-4459-497A-A093-207187E4E005}" presName="text2" presStyleLbl="fgAcc2" presStyleIdx="2" presStyleCnt="6" custScaleX="146646">
        <dgm:presLayoutVars>
          <dgm:chPref val="3"/>
        </dgm:presLayoutVars>
      </dgm:prSet>
      <dgm:spPr/>
      <dgm:t>
        <a:bodyPr/>
        <a:lstStyle/>
        <a:p>
          <a:endParaRPr lang="es-AR"/>
        </a:p>
      </dgm:t>
    </dgm:pt>
    <dgm:pt modelId="{12D9D7BE-50C5-4A0C-BF73-9165EB5DC031}" type="pres">
      <dgm:prSet presAssocID="{BCBC82F8-4459-497A-A093-207187E4E005}" presName="hierChild3" presStyleCnt="0"/>
      <dgm:spPr/>
    </dgm:pt>
    <dgm:pt modelId="{187D30E0-A096-4DB5-9AEF-518509455746}" type="pres">
      <dgm:prSet presAssocID="{B05F144A-E275-48C7-BB8D-FA67779BB1D1}" presName="Name10" presStyleLbl="parChTrans1D2" presStyleIdx="3" presStyleCnt="6"/>
      <dgm:spPr/>
      <dgm:t>
        <a:bodyPr/>
        <a:lstStyle/>
        <a:p>
          <a:endParaRPr lang="es-AR"/>
        </a:p>
      </dgm:t>
    </dgm:pt>
    <dgm:pt modelId="{7F78DF96-A1B7-4639-A030-11D0E0C2D924}" type="pres">
      <dgm:prSet presAssocID="{65106099-416C-4183-ACA3-A5CD6B367689}" presName="hierRoot2" presStyleCnt="0"/>
      <dgm:spPr/>
    </dgm:pt>
    <dgm:pt modelId="{48A626A5-4363-4A50-AFBA-42E97C0D73B8}" type="pres">
      <dgm:prSet presAssocID="{65106099-416C-4183-ACA3-A5CD6B367689}" presName="composite2" presStyleCnt="0"/>
      <dgm:spPr/>
    </dgm:pt>
    <dgm:pt modelId="{94E26A2E-75C5-4398-921B-E392ABD22890}" type="pres">
      <dgm:prSet presAssocID="{65106099-416C-4183-ACA3-A5CD6B367689}" presName="background2" presStyleLbl="node2" presStyleIdx="3" presStyleCnt="6"/>
      <dgm:spPr/>
    </dgm:pt>
    <dgm:pt modelId="{34DA966C-DE49-470C-AD8E-AEDF4393DB0E}" type="pres">
      <dgm:prSet presAssocID="{65106099-416C-4183-ACA3-A5CD6B367689}" presName="text2" presStyleLbl="fgAcc2" presStyleIdx="3" presStyleCnt="6">
        <dgm:presLayoutVars>
          <dgm:chPref val="3"/>
        </dgm:presLayoutVars>
      </dgm:prSet>
      <dgm:spPr/>
      <dgm:t>
        <a:bodyPr/>
        <a:lstStyle/>
        <a:p>
          <a:endParaRPr lang="es-AR"/>
        </a:p>
      </dgm:t>
    </dgm:pt>
    <dgm:pt modelId="{94E5FF5C-DDE4-42F8-977E-B908D597E5CA}" type="pres">
      <dgm:prSet presAssocID="{65106099-416C-4183-ACA3-A5CD6B367689}" presName="hierChild3" presStyleCnt="0"/>
      <dgm:spPr/>
    </dgm:pt>
    <dgm:pt modelId="{2CD6A6E8-D87A-46E5-AEA2-D77245FA1D94}" type="pres">
      <dgm:prSet presAssocID="{A73408F0-C7BE-4F94-B45D-895E3DF39948}" presName="Name10" presStyleLbl="parChTrans1D2" presStyleIdx="4" presStyleCnt="6"/>
      <dgm:spPr/>
      <dgm:t>
        <a:bodyPr/>
        <a:lstStyle/>
        <a:p>
          <a:endParaRPr lang="es-AR"/>
        </a:p>
      </dgm:t>
    </dgm:pt>
    <dgm:pt modelId="{52A64F20-976D-4580-A571-3170B266A487}" type="pres">
      <dgm:prSet presAssocID="{FE4E6F9C-F8E5-4A44-9721-D4F11B9123FA}" presName="hierRoot2" presStyleCnt="0"/>
      <dgm:spPr/>
    </dgm:pt>
    <dgm:pt modelId="{5EA1F753-1D57-438A-9753-B9561DAA6A92}" type="pres">
      <dgm:prSet presAssocID="{FE4E6F9C-F8E5-4A44-9721-D4F11B9123FA}" presName="composite2" presStyleCnt="0"/>
      <dgm:spPr/>
    </dgm:pt>
    <dgm:pt modelId="{7C5BFFB9-3164-4B7D-9E1D-81D8FA4014D5}" type="pres">
      <dgm:prSet presAssocID="{FE4E6F9C-F8E5-4A44-9721-D4F11B9123FA}" presName="background2" presStyleLbl="node2" presStyleIdx="4" presStyleCnt="6"/>
      <dgm:spPr/>
    </dgm:pt>
    <dgm:pt modelId="{A889996E-1E9B-4670-B1B4-DAB1A6B952A8}" type="pres">
      <dgm:prSet presAssocID="{FE4E6F9C-F8E5-4A44-9721-D4F11B9123FA}" presName="text2" presStyleLbl="fgAcc2" presStyleIdx="4" presStyleCnt="6">
        <dgm:presLayoutVars>
          <dgm:chPref val="3"/>
        </dgm:presLayoutVars>
      </dgm:prSet>
      <dgm:spPr/>
      <dgm:t>
        <a:bodyPr/>
        <a:lstStyle/>
        <a:p>
          <a:endParaRPr lang="es-AR"/>
        </a:p>
      </dgm:t>
    </dgm:pt>
    <dgm:pt modelId="{A8062990-3D3F-421A-A751-1C0531F89969}" type="pres">
      <dgm:prSet presAssocID="{FE4E6F9C-F8E5-4A44-9721-D4F11B9123FA}" presName="hierChild3" presStyleCnt="0"/>
      <dgm:spPr/>
    </dgm:pt>
    <dgm:pt modelId="{BF30A90C-E45E-476F-8CF7-DDA6843E16CA}" type="pres">
      <dgm:prSet presAssocID="{C56EDD9B-5993-4E65-BCA0-5D70DDFBFCE4}" presName="Name10" presStyleLbl="parChTrans1D2" presStyleIdx="5" presStyleCnt="6"/>
      <dgm:spPr/>
      <dgm:t>
        <a:bodyPr/>
        <a:lstStyle/>
        <a:p>
          <a:endParaRPr lang="es-AR"/>
        </a:p>
      </dgm:t>
    </dgm:pt>
    <dgm:pt modelId="{C8144EB2-940E-4FC2-917F-D4AA380648EA}" type="pres">
      <dgm:prSet presAssocID="{3E364CDA-A705-447B-8157-E7EAF5A99F1E}" presName="hierRoot2" presStyleCnt="0"/>
      <dgm:spPr/>
    </dgm:pt>
    <dgm:pt modelId="{B804DC85-904F-4A8A-BF2B-3F2B0DAE2D9D}" type="pres">
      <dgm:prSet presAssocID="{3E364CDA-A705-447B-8157-E7EAF5A99F1E}" presName="composite2" presStyleCnt="0"/>
      <dgm:spPr/>
    </dgm:pt>
    <dgm:pt modelId="{FEE51833-6D6A-4316-9C82-7DBA0752CE5F}" type="pres">
      <dgm:prSet presAssocID="{3E364CDA-A705-447B-8157-E7EAF5A99F1E}" presName="background2" presStyleLbl="node2" presStyleIdx="5" presStyleCnt="6"/>
      <dgm:spPr/>
    </dgm:pt>
    <dgm:pt modelId="{07CF086F-3C23-4E1C-AEC8-C7C612F8A036}" type="pres">
      <dgm:prSet presAssocID="{3E364CDA-A705-447B-8157-E7EAF5A99F1E}" presName="text2" presStyleLbl="fgAcc2" presStyleIdx="5" presStyleCnt="6" custScaleX="120383">
        <dgm:presLayoutVars>
          <dgm:chPref val="3"/>
        </dgm:presLayoutVars>
      </dgm:prSet>
      <dgm:spPr/>
      <dgm:t>
        <a:bodyPr/>
        <a:lstStyle/>
        <a:p>
          <a:endParaRPr lang="es-AR"/>
        </a:p>
      </dgm:t>
    </dgm:pt>
    <dgm:pt modelId="{48EB7C6A-E6DA-4CFA-91A2-2B1EF0E11B46}" type="pres">
      <dgm:prSet presAssocID="{3E364CDA-A705-447B-8157-E7EAF5A99F1E}" presName="hierChild3" presStyleCnt="0"/>
      <dgm:spPr/>
    </dgm:pt>
  </dgm:ptLst>
  <dgm:cxnLst>
    <dgm:cxn modelId="{A2842107-EA01-4C25-BA18-FB886DDEBC07}" type="presOf" srcId="{91F70666-6E71-4E5D-B4EC-C3EA8D6C3DB7}" destId="{00068FCB-6F08-4AE6-8007-B8A128AB1983}" srcOrd="0" destOrd="0" presId="urn:microsoft.com/office/officeart/2005/8/layout/hierarchy1"/>
    <dgm:cxn modelId="{05C6EA40-C980-4983-A7A7-21E3AAF074E7}" srcId="{0F2E0098-9AB1-4F10-B76D-B66592C949EC}" destId="{3E364CDA-A705-447B-8157-E7EAF5A99F1E}" srcOrd="5" destOrd="0" parTransId="{C56EDD9B-5993-4E65-BCA0-5D70DDFBFCE4}" sibTransId="{ABE8BBBD-5F01-4DDD-BFB0-B6916A0921C4}"/>
    <dgm:cxn modelId="{FC5584C4-FF13-4690-AA32-CAF74108D668}" srcId="{0F2E0098-9AB1-4F10-B76D-B66592C949EC}" destId="{65106099-416C-4183-ACA3-A5CD6B367689}" srcOrd="3" destOrd="0" parTransId="{B05F144A-E275-48C7-BB8D-FA67779BB1D1}" sibTransId="{CDBCC943-0D4E-49D4-BB21-92CC865C0B6E}"/>
    <dgm:cxn modelId="{33B57F8B-06D4-4CE1-9FF5-C069554EAE56}" type="presOf" srcId="{FE4E6F9C-F8E5-4A44-9721-D4F11B9123FA}" destId="{A889996E-1E9B-4670-B1B4-DAB1A6B952A8}" srcOrd="0" destOrd="0" presId="urn:microsoft.com/office/officeart/2005/8/layout/hierarchy1"/>
    <dgm:cxn modelId="{1CFAB127-E88C-4DAA-B14A-155EC67454E4}" type="presOf" srcId="{3E364CDA-A705-447B-8157-E7EAF5A99F1E}" destId="{07CF086F-3C23-4E1C-AEC8-C7C612F8A036}" srcOrd="0" destOrd="0" presId="urn:microsoft.com/office/officeart/2005/8/layout/hierarchy1"/>
    <dgm:cxn modelId="{18984139-4BFB-4406-93F3-9740A6B6A401}" srcId="{0F2E0098-9AB1-4F10-B76D-B66592C949EC}" destId="{9CE8EF43-CF58-4D35-9146-2160CAEE7CB1}" srcOrd="0" destOrd="0" parTransId="{0B9C28C0-7B07-4EE6-A7F9-30086A0D1F21}" sibTransId="{78744604-A3EE-440F-BEEA-AEB974DF2F5E}"/>
    <dgm:cxn modelId="{9E109320-0B42-453B-891D-F08B4050E359}" type="presOf" srcId="{B05F144A-E275-48C7-BB8D-FA67779BB1D1}" destId="{187D30E0-A096-4DB5-9AEF-518509455746}" srcOrd="0" destOrd="0" presId="urn:microsoft.com/office/officeart/2005/8/layout/hierarchy1"/>
    <dgm:cxn modelId="{86B7549C-6F3C-4DEF-BED6-61271A4D7E7B}" type="presOf" srcId="{65106099-416C-4183-ACA3-A5CD6B367689}" destId="{34DA966C-DE49-470C-AD8E-AEDF4393DB0E}" srcOrd="0" destOrd="0" presId="urn:microsoft.com/office/officeart/2005/8/layout/hierarchy1"/>
    <dgm:cxn modelId="{21A829AE-A5A1-4AB5-B067-7D8B68F1A5E6}" type="presOf" srcId="{9CE8EF43-CF58-4D35-9146-2160CAEE7CB1}" destId="{D0F1E118-E9E7-4808-90E7-E6C00C7C0841}" srcOrd="0" destOrd="0" presId="urn:microsoft.com/office/officeart/2005/8/layout/hierarchy1"/>
    <dgm:cxn modelId="{8DEA3936-EA5E-47D5-8F1C-77613F510C04}" srcId="{0F2E0098-9AB1-4F10-B76D-B66592C949EC}" destId="{91F70666-6E71-4E5D-B4EC-C3EA8D6C3DB7}" srcOrd="1" destOrd="0" parTransId="{632A017C-0587-42AE-A930-A94D943A3D70}" sibTransId="{67259CE3-4EC8-4BEB-A8EA-A0D5024FD482}"/>
    <dgm:cxn modelId="{4D933EC7-CA15-42B1-800E-C46D4F47D680}" srcId="{0F2E0098-9AB1-4F10-B76D-B66592C949EC}" destId="{BCBC82F8-4459-497A-A093-207187E4E005}" srcOrd="2" destOrd="0" parTransId="{CC6231B5-DAAC-4DF8-A398-98300B80D42F}" sibTransId="{A09CE988-DF29-4F26-9782-8121F807AC02}"/>
    <dgm:cxn modelId="{DCC4B4F5-45AA-4EA4-AE26-DECCA31DC9E6}" type="presOf" srcId="{632A017C-0587-42AE-A930-A94D943A3D70}" destId="{A8672E63-E10D-4084-83FB-BC31598225AC}" srcOrd="0" destOrd="0" presId="urn:microsoft.com/office/officeart/2005/8/layout/hierarchy1"/>
    <dgm:cxn modelId="{7451713D-503D-4832-8772-98A47473F94B}" type="presOf" srcId="{0F2E0098-9AB1-4F10-B76D-B66592C949EC}" destId="{2BC7D5A8-A785-43BF-A099-9E5FF826414A}" srcOrd="0" destOrd="0" presId="urn:microsoft.com/office/officeart/2005/8/layout/hierarchy1"/>
    <dgm:cxn modelId="{546CA0AC-1385-4D53-9412-05B41B1685E6}" type="presOf" srcId="{C56EDD9B-5993-4E65-BCA0-5D70DDFBFCE4}" destId="{BF30A90C-E45E-476F-8CF7-DDA6843E16CA}" srcOrd="0" destOrd="0" presId="urn:microsoft.com/office/officeart/2005/8/layout/hierarchy1"/>
    <dgm:cxn modelId="{5C8F8891-55C8-4B57-BDDC-5EC79D88EE09}" type="presOf" srcId="{1A5B895D-355B-409F-83A8-7D61078FA7F4}" destId="{B1EFE9AC-231D-4931-99A0-E78DF9EED337}" srcOrd="0" destOrd="0" presId="urn:microsoft.com/office/officeart/2005/8/layout/hierarchy1"/>
    <dgm:cxn modelId="{850045A0-165B-4963-8DB2-767EA0572DA3}" type="presOf" srcId="{CC6231B5-DAAC-4DF8-A398-98300B80D42F}" destId="{9ACA208C-D1F0-4384-82B3-D93C35F66606}" srcOrd="0" destOrd="0" presId="urn:microsoft.com/office/officeart/2005/8/layout/hierarchy1"/>
    <dgm:cxn modelId="{8B8CEE52-091B-49AC-BBBA-AAA88CF50896}" srcId="{0F2E0098-9AB1-4F10-B76D-B66592C949EC}" destId="{FE4E6F9C-F8E5-4A44-9721-D4F11B9123FA}" srcOrd="4" destOrd="0" parTransId="{A73408F0-C7BE-4F94-B45D-895E3DF39948}" sibTransId="{E5AE96A6-2DAF-4FD1-AC46-C9F4ADBEFCF4}"/>
    <dgm:cxn modelId="{23FD254F-B978-4438-BCF2-AFA10E6247EE}" type="presOf" srcId="{BCBC82F8-4459-497A-A093-207187E4E005}" destId="{1F3FE237-1C9E-4101-9B54-4957925F1365}" srcOrd="0" destOrd="0" presId="urn:microsoft.com/office/officeart/2005/8/layout/hierarchy1"/>
    <dgm:cxn modelId="{5E3DFF07-7AA0-4DFF-BDD6-DC6C7DEAC31B}" srcId="{1A5B895D-355B-409F-83A8-7D61078FA7F4}" destId="{0F2E0098-9AB1-4F10-B76D-B66592C949EC}" srcOrd="0" destOrd="0" parTransId="{E91E653A-36B2-40C2-B338-21C4363CBB9E}" sibTransId="{B8E7276C-EC65-4231-A962-D1EA494DAB09}"/>
    <dgm:cxn modelId="{056C557F-AE8D-4DBE-B4B1-7AE7DA633EE3}" type="presOf" srcId="{0B9C28C0-7B07-4EE6-A7F9-30086A0D1F21}" destId="{1D25F1E5-7A72-4639-89CF-ED6A4176D5F7}" srcOrd="0" destOrd="0" presId="urn:microsoft.com/office/officeart/2005/8/layout/hierarchy1"/>
    <dgm:cxn modelId="{D10EE4FC-1564-418A-901D-2883932B21DE}" type="presOf" srcId="{A73408F0-C7BE-4F94-B45D-895E3DF39948}" destId="{2CD6A6E8-D87A-46E5-AEA2-D77245FA1D94}" srcOrd="0" destOrd="0" presId="urn:microsoft.com/office/officeart/2005/8/layout/hierarchy1"/>
    <dgm:cxn modelId="{5B9FEBBD-5E5B-468A-B1CE-796D022AEC57}" type="presParOf" srcId="{B1EFE9AC-231D-4931-99A0-E78DF9EED337}" destId="{578F4638-2756-40AE-9039-A7A803C26223}" srcOrd="0" destOrd="0" presId="urn:microsoft.com/office/officeart/2005/8/layout/hierarchy1"/>
    <dgm:cxn modelId="{B1A0CFB6-58E6-4433-B51D-53D10DF8C96A}" type="presParOf" srcId="{578F4638-2756-40AE-9039-A7A803C26223}" destId="{60353AA3-EB2E-4FF6-A509-9CB401A32EDA}" srcOrd="0" destOrd="0" presId="urn:microsoft.com/office/officeart/2005/8/layout/hierarchy1"/>
    <dgm:cxn modelId="{E7170C43-5D13-4A06-938D-B6C340ED4081}" type="presParOf" srcId="{60353AA3-EB2E-4FF6-A509-9CB401A32EDA}" destId="{900D9A0C-CC1C-4DFF-AF58-2640A3AE7D45}" srcOrd="0" destOrd="0" presId="urn:microsoft.com/office/officeart/2005/8/layout/hierarchy1"/>
    <dgm:cxn modelId="{46D27270-1D81-4A04-87D3-8CF4785AE911}" type="presParOf" srcId="{60353AA3-EB2E-4FF6-A509-9CB401A32EDA}" destId="{2BC7D5A8-A785-43BF-A099-9E5FF826414A}" srcOrd="1" destOrd="0" presId="urn:microsoft.com/office/officeart/2005/8/layout/hierarchy1"/>
    <dgm:cxn modelId="{87E4719C-AEBD-4F6D-A8D3-19D45B897D50}" type="presParOf" srcId="{578F4638-2756-40AE-9039-A7A803C26223}" destId="{1288AA59-AB3B-4A1B-B33C-60E083E11A05}" srcOrd="1" destOrd="0" presId="urn:microsoft.com/office/officeart/2005/8/layout/hierarchy1"/>
    <dgm:cxn modelId="{46FECCD1-7FAC-4B9D-9A9F-3D19D52DE453}" type="presParOf" srcId="{1288AA59-AB3B-4A1B-B33C-60E083E11A05}" destId="{1D25F1E5-7A72-4639-89CF-ED6A4176D5F7}" srcOrd="0" destOrd="0" presId="urn:microsoft.com/office/officeart/2005/8/layout/hierarchy1"/>
    <dgm:cxn modelId="{76C97D04-821A-4760-93C2-F3ABA9537B63}" type="presParOf" srcId="{1288AA59-AB3B-4A1B-B33C-60E083E11A05}" destId="{03C57909-16EF-441E-B526-87F382266323}" srcOrd="1" destOrd="0" presId="urn:microsoft.com/office/officeart/2005/8/layout/hierarchy1"/>
    <dgm:cxn modelId="{0C308AC3-FC16-45C9-86DA-B276E2951F1E}" type="presParOf" srcId="{03C57909-16EF-441E-B526-87F382266323}" destId="{36608234-8CD0-4FCD-8B45-71087D235720}" srcOrd="0" destOrd="0" presId="urn:microsoft.com/office/officeart/2005/8/layout/hierarchy1"/>
    <dgm:cxn modelId="{89CFBD22-6F70-470A-B44B-57440FECBF99}" type="presParOf" srcId="{36608234-8CD0-4FCD-8B45-71087D235720}" destId="{6D59EC82-9F76-4B69-A807-2F7CDCA8CE58}" srcOrd="0" destOrd="0" presId="urn:microsoft.com/office/officeart/2005/8/layout/hierarchy1"/>
    <dgm:cxn modelId="{B8A16BC3-A5AF-4800-A635-58637EFDBE92}" type="presParOf" srcId="{36608234-8CD0-4FCD-8B45-71087D235720}" destId="{D0F1E118-E9E7-4808-90E7-E6C00C7C0841}" srcOrd="1" destOrd="0" presId="urn:microsoft.com/office/officeart/2005/8/layout/hierarchy1"/>
    <dgm:cxn modelId="{AC8271DA-05B7-4ED7-97B4-5093A6D32261}" type="presParOf" srcId="{03C57909-16EF-441E-B526-87F382266323}" destId="{C329E83F-59DB-4039-ACEC-26D5FE64FEE0}" srcOrd="1" destOrd="0" presId="urn:microsoft.com/office/officeart/2005/8/layout/hierarchy1"/>
    <dgm:cxn modelId="{F1EA6FE2-3C0B-48E2-934E-A235401E55C8}" type="presParOf" srcId="{1288AA59-AB3B-4A1B-B33C-60E083E11A05}" destId="{A8672E63-E10D-4084-83FB-BC31598225AC}" srcOrd="2" destOrd="0" presId="urn:microsoft.com/office/officeart/2005/8/layout/hierarchy1"/>
    <dgm:cxn modelId="{A98FEB20-73ED-4968-BD88-ADB79C6ED1DF}" type="presParOf" srcId="{1288AA59-AB3B-4A1B-B33C-60E083E11A05}" destId="{FDE2EC88-62FA-4B1E-8924-5AD68ED685B5}" srcOrd="3" destOrd="0" presId="urn:microsoft.com/office/officeart/2005/8/layout/hierarchy1"/>
    <dgm:cxn modelId="{269AA345-A21E-4BEE-861E-34AF3D8361C9}" type="presParOf" srcId="{FDE2EC88-62FA-4B1E-8924-5AD68ED685B5}" destId="{179EB5B2-CF85-4385-B6C6-45D00A02F6F0}" srcOrd="0" destOrd="0" presId="urn:microsoft.com/office/officeart/2005/8/layout/hierarchy1"/>
    <dgm:cxn modelId="{831B82E8-D5CC-451A-A71E-A85FAD70D508}" type="presParOf" srcId="{179EB5B2-CF85-4385-B6C6-45D00A02F6F0}" destId="{93C91497-53EB-43B7-8C07-EC44E79BFE4E}" srcOrd="0" destOrd="0" presId="urn:microsoft.com/office/officeart/2005/8/layout/hierarchy1"/>
    <dgm:cxn modelId="{458DDE74-CAE0-4925-86A7-FCFAED8718BF}" type="presParOf" srcId="{179EB5B2-CF85-4385-B6C6-45D00A02F6F0}" destId="{00068FCB-6F08-4AE6-8007-B8A128AB1983}" srcOrd="1" destOrd="0" presId="urn:microsoft.com/office/officeart/2005/8/layout/hierarchy1"/>
    <dgm:cxn modelId="{65E79A83-9B41-4F97-832F-C495E6D48302}" type="presParOf" srcId="{FDE2EC88-62FA-4B1E-8924-5AD68ED685B5}" destId="{CC670E65-8207-458F-9EF4-837C8731EC92}" srcOrd="1" destOrd="0" presId="urn:microsoft.com/office/officeart/2005/8/layout/hierarchy1"/>
    <dgm:cxn modelId="{306835C3-2C81-42B1-AC27-A5A8E0A893E2}" type="presParOf" srcId="{1288AA59-AB3B-4A1B-B33C-60E083E11A05}" destId="{9ACA208C-D1F0-4384-82B3-D93C35F66606}" srcOrd="4" destOrd="0" presId="urn:microsoft.com/office/officeart/2005/8/layout/hierarchy1"/>
    <dgm:cxn modelId="{B4C910FD-35F2-4720-B87F-A853AFBFC4B7}" type="presParOf" srcId="{1288AA59-AB3B-4A1B-B33C-60E083E11A05}" destId="{B709EB6C-2645-46A9-8E88-1E011E101435}" srcOrd="5" destOrd="0" presId="urn:microsoft.com/office/officeart/2005/8/layout/hierarchy1"/>
    <dgm:cxn modelId="{45DD4B24-1496-49A5-A3D6-FA025DECE72D}" type="presParOf" srcId="{B709EB6C-2645-46A9-8E88-1E011E101435}" destId="{0F03A26D-045F-4FD3-9ACA-E52DD09C1FBE}" srcOrd="0" destOrd="0" presId="urn:microsoft.com/office/officeart/2005/8/layout/hierarchy1"/>
    <dgm:cxn modelId="{14E23FB3-C15C-492E-9ADB-A62EBB6C27DF}" type="presParOf" srcId="{0F03A26D-045F-4FD3-9ACA-E52DD09C1FBE}" destId="{22555AE0-A045-4C3A-A99F-C5BE0C7F4D0E}" srcOrd="0" destOrd="0" presId="urn:microsoft.com/office/officeart/2005/8/layout/hierarchy1"/>
    <dgm:cxn modelId="{F89EF0D5-BA48-465A-A18D-C3CBC570E4BF}" type="presParOf" srcId="{0F03A26D-045F-4FD3-9ACA-E52DD09C1FBE}" destId="{1F3FE237-1C9E-4101-9B54-4957925F1365}" srcOrd="1" destOrd="0" presId="urn:microsoft.com/office/officeart/2005/8/layout/hierarchy1"/>
    <dgm:cxn modelId="{0890CCE2-93BA-477E-B507-3E03E6C0603F}" type="presParOf" srcId="{B709EB6C-2645-46A9-8E88-1E011E101435}" destId="{12D9D7BE-50C5-4A0C-BF73-9165EB5DC031}" srcOrd="1" destOrd="0" presId="urn:microsoft.com/office/officeart/2005/8/layout/hierarchy1"/>
    <dgm:cxn modelId="{CFE59365-1774-4350-A115-066E9622FAC5}" type="presParOf" srcId="{1288AA59-AB3B-4A1B-B33C-60E083E11A05}" destId="{187D30E0-A096-4DB5-9AEF-518509455746}" srcOrd="6" destOrd="0" presId="urn:microsoft.com/office/officeart/2005/8/layout/hierarchy1"/>
    <dgm:cxn modelId="{59199977-0598-4135-B1BC-8F6D95A89F82}" type="presParOf" srcId="{1288AA59-AB3B-4A1B-B33C-60E083E11A05}" destId="{7F78DF96-A1B7-4639-A030-11D0E0C2D924}" srcOrd="7" destOrd="0" presId="urn:microsoft.com/office/officeart/2005/8/layout/hierarchy1"/>
    <dgm:cxn modelId="{5E57922A-5054-452E-8B6B-5D6D9E9DCA0C}" type="presParOf" srcId="{7F78DF96-A1B7-4639-A030-11D0E0C2D924}" destId="{48A626A5-4363-4A50-AFBA-42E97C0D73B8}" srcOrd="0" destOrd="0" presId="urn:microsoft.com/office/officeart/2005/8/layout/hierarchy1"/>
    <dgm:cxn modelId="{9C5E00B5-32EB-4C42-8A46-14FD55A7D3A9}" type="presParOf" srcId="{48A626A5-4363-4A50-AFBA-42E97C0D73B8}" destId="{94E26A2E-75C5-4398-921B-E392ABD22890}" srcOrd="0" destOrd="0" presId="urn:microsoft.com/office/officeart/2005/8/layout/hierarchy1"/>
    <dgm:cxn modelId="{7A3DD63D-CA4E-4BA1-8293-D921FD0A9F6E}" type="presParOf" srcId="{48A626A5-4363-4A50-AFBA-42E97C0D73B8}" destId="{34DA966C-DE49-470C-AD8E-AEDF4393DB0E}" srcOrd="1" destOrd="0" presId="urn:microsoft.com/office/officeart/2005/8/layout/hierarchy1"/>
    <dgm:cxn modelId="{6C08D1C6-A2A7-4022-8036-6ECA4226F8C9}" type="presParOf" srcId="{7F78DF96-A1B7-4639-A030-11D0E0C2D924}" destId="{94E5FF5C-DDE4-42F8-977E-B908D597E5CA}" srcOrd="1" destOrd="0" presId="urn:microsoft.com/office/officeart/2005/8/layout/hierarchy1"/>
    <dgm:cxn modelId="{0232F1AE-E0C0-4966-B7F8-D9195211265D}" type="presParOf" srcId="{1288AA59-AB3B-4A1B-B33C-60E083E11A05}" destId="{2CD6A6E8-D87A-46E5-AEA2-D77245FA1D94}" srcOrd="8" destOrd="0" presId="urn:microsoft.com/office/officeart/2005/8/layout/hierarchy1"/>
    <dgm:cxn modelId="{E16E6BAC-1614-4C39-9116-3BAC95564245}" type="presParOf" srcId="{1288AA59-AB3B-4A1B-B33C-60E083E11A05}" destId="{52A64F20-976D-4580-A571-3170B266A487}" srcOrd="9" destOrd="0" presId="urn:microsoft.com/office/officeart/2005/8/layout/hierarchy1"/>
    <dgm:cxn modelId="{041DEDA5-9DC8-4FBB-B2C6-D23B8B084CF4}" type="presParOf" srcId="{52A64F20-976D-4580-A571-3170B266A487}" destId="{5EA1F753-1D57-438A-9753-B9561DAA6A92}" srcOrd="0" destOrd="0" presId="urn:microsoft.com/office/officeart/2005/8/layout/hierarchy1"/>
    <dgm:cxn modelId="{EA33AE2F-ECC1-4F63-BBBD-D67E2261107C}" type="presParOf" srcId="{5EA1F753-1D57-438A-9753-B9561DAA6A92}" destId="{7C5BFFB9-3164-4B7D-9E1D-81D8FA4014D5}" srcOrd="0" destOrd="0" presId="urn:microsoft.com/office/officeart/2005/8/layout/hierarchy1"/>
    <dgm:cxn modelId="{B6846453-3FF6-4006-9032-BDDA76CECC43}" type="presParOf" srcId="{5EA1F753-1D57-438A-9753-B9561DAA6A92}" destId="{A889996E-1E9B-4670-B1B4-DAB1A6B952A8}" srcOrd="1" destOrd="0" presId="urn:microsoft.com/office/officeart/2005/8/layout/hierarchy1"/>
    <dgm:cxn modelId="{A9067513-752F-4B96-B785-0FC42A895F9E}" type="presParOf" srcId="{52A64F20-976D-4580-A571-3170B266A487}" destId="{A8062990-3D3F-421A-A751-1C0531F89969}" srcOrd="1" destOrd="0" presId="urn:microsoft.com/office/officeart/2005/8/layout/hierarchy1"/>
    <dgm:cxn modelId="{EBBBBF3E-A958-4503-8D39-6D01C51E4B16}" type="presParOf" srcId="{1288AA59-AB3B-4A1B-B33C-60E083E11A05}" destId="{BF30A90C-E45E-476F-8CF7-DDA6843E16CA}" srcOrd="10" destOrd="0" presId="urn:microsoft.com/office/officeart/2005/8/layout/hierarchy1"/>
    <dgm:cxn modelId="{90616E2E-A99E-4E7D-AECE-53EE753EA31A}" type="presParOf" srcId="{1288AA59-AB3B-4A1B-B33C-60E083E11A05}" destId="{C8144EB2-940E-4FC2-917F-D4AA380648EA}" srcOrd="11" destOrd="0" presId="urn:microsoft.com/office/officeart/2005/8/layout/hierarchy1"/>
    <dgm:cxn modelId="{4A22E2EA-9588-440D-A3D9-E551461DF934}" type="presParOf" srcId="{C8144EB2-940E-4FC2-917F-D4AA380648EA}" destId="{B804DC85-904F-4A8A-BF2B-3F2B0DAE2D9D}" srcOrd="0" destOrd="0" presId="urn:microsoft.com/office/officeart/2005/8/layout/hierarchy1"/>
    <dgm:cxn modelId="{6DCFF913-6557-4238-B672-9AC564200FDA}" type="presParOf" srcId="{B804DC85-904F-4A8A-BF2B-3F2B0DAE2D9D}" destId="{FEE51833-6D6A-4316-9C82-7DBA0752CE5F}" srcOrd="0" destOrd="0" presId="urn:microsoft.com/office/officeart/2005/8/layout/hierarchy1"/>
    <dgm:cxn modelId="{C2167633-D5B4-4A6D-B512-C490A5B1F72B}" type="presParOf" srcId="{B804DC85-904F-4A8A-BF2B-3F2B0DAE2D9D}" destId="{07CF086F-3C23-4E1C-AEC8-C7C612F8A036}" srcOrd="1" destOrd="0" presId="urn:microsoft.com/office/officeart/2005/8/layout/hierarchy1"/>
    <dgm:cxn modelId="{20095A0C-CC36-460D-AD48-C2FF39D0B18B}" type="presParOf" srcId="{C8144EB2-940E-4FC2-917F-D4AA380648EA}" destId="{48EB7C6A-E6DA-4CFA-91A2-2B1EF0E11B46}"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2"/>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dgm:t>
        <a:bodyPr/>
        <a:lstStyle/>
        <a:p>
          <a:r>
            <a:rPr lang="es-CL" sz="1600" b="1" smtClean="0">
              <a:solidFill>
                <a:schemeClr val="bg1"/>
              </a:solidFill>
            </a:rPr>
            <a:t>Basado en Prototipos</a:t>
          </a:r>
          <a:endParaRPr lang="es-CL" sz="1600" b="1" dirty="0" smtClean="0">
            <a:solidFill>
              <a:schemeClr val="bg1"/>
            </a:solidFill>
          </a:endParaRP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B91CED1F-D67D-440C-ADD3-1F539F6C4B87}" type="presOf" srcId="{17365DAD-1AAE-45D3-9D8C-D930C1B0E165}" destId="{8554F735-142A-4F39-A65F-495AA7C4C7C4}" srcOrd="0" destOrd="0" presId="urn:microsoft.com/office/officeart/2005/8/layout/list1"/>
    <dgm:cxn modelId="{3428D82D-44AC-47CF-B586-2C4A4BC38760}" type="presOf" srcId="{1C45C059-8117-4FE9-BE9F-EA78D44C5735}" destId="{5FAD4029-6631-408A-A224-7845E7EA1F39}" srcOrd="1" destOrd="0" presId="urn:microsoft.com/office/officeart/2005/8/layout/list1"/>
    <dgm:cxn modelId="{6E363AC2-EA55-4FEF-BA53-12E69C071A6A}" type="presOf" srcId="{7AE1CBF7-0EB5-4958-B2F0-98FF433B88D0}" destId="{22F27014-2A3E-46CF-AE3F-7A41E7B34966}" srcOrd="0"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254A66D1-9F6F-4E41-97E9-BEE782A9DF1C}" type="presOf" srcId="{1C45C059-8117-4FE9-BE9F-EA78D44C5735}" destId="{22CF1DEF-BD6F-4ECF-9743-7498CC9E9822}" srcOrd="0" destOrd="0" presId="urn:microsoft.com/office/officeart/2005/8/layout/list1"/>
    <dgm:cxn modelId="{03DFB890-CD21-4721-B037-89A6A4619345}" type="presOf" srcId="{FC5EB29D-7AED-4D1F-8625-396242E32FBB}" destId="{C87AA9E5-0EF6-44D5-B78B-8DF62B0581C6}" srcOrd="1"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2297AB4B-9866-4529-88A0-FC84F1864936}" type="presOf" srcId="{36625B9D-6693-4D7C-9AFB-A7145706981B}" destId="{A19E1260-B81E-49FE-8FC2-412A3935C15A}" srcOrd="0" destOrd="0" presId="urn:microsoft.com/office/officeart/2005/8/layout/list1"/>
    <dgm:cxn modelId="{C3B80F4A-90B0-47BF-93C2-9C12575AA3FB}" srcId="{76CD096A-1850-4034-B3BE-C54E1E3D67C2}" destId="{58980F67-80B5-4BB1-8993-150D7F5EBC14}" srcOrd="0" destOrd="0" parTransId="{953033CD-C144-4641-9F61-2A1FE9E68A29}" sibTransId="{D941F35F-8E9D-457A-A5C7-EBA87DA3E758}"/>
    <dgm:cxn modelId="{5D1B38CD-E3AE-478A-A90B-70299FE3DE15}" type="presOf" srcId="{76CD096A-1850-4034-B3BE-C54E1E3D67C2}" destId="{FDDF3394-9934-44F6-A79A-1DD823C988F9}" srcOrd="0"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3496C046-5FE5-4E4C-9487-D10C0FF84DC1}" type="presOf" srcId="{18D678FC-CD22-43E4-A546-72C2F07F9267}" destId="{ACA4E184-9013-44E8-A846-EEEF6CCE63A8}" srcOrd="0" destOrd="0" presId="urn:microsoft.com/office/officeart/2005/8/layout/list1"/>
    <dgm:cxn modelId="{53F57AEE-A317-4F99-B158-9FDAEFDB234E}" type="presOf" srcId="{18D678FC-CD22-43E4-A546-72C2F07F9267}" destId="{194233D7-AD2D-49E4-85F3-E52BC88DDA4E}" srcOrd="1" destOrd="0" presId="urn:microsoft.com/office/officeart/2005/8/layout/list1"/>
    <dgm:cxn modelId="{98400913-0D0D-45FF-A30E-2D630B8F13EA}" type="presOf" srcId="{58980F67-80B5-4BB1-8993-150D7F5EBC14}" destId="{3A746979-E9FB-4712-AC21-ED558594C067}" srcOrd="1" destOrd="0" presId="urn:microsoft.com/office/officeart/2005/8/layout/list1"/>
    <dgm:cxn modelId="{606407AD-75C6-449F-A02D-887CBDA31398}" type="presOf" srcId="{58980F67-80B5-4BB1-8993-150D7F5EBC14}" destId="{F5CBDABF-7DAA-4467-AE8F-DF61DDEC1880}" srcOrd="0" destOrd="0" presId="urn:microsoft.com/office/officeart/2005/8/layout/list1"/>
    <dgm:cxn modelId="{1391120B-0E9A-4E8F-8D0B-DEE397E37363}" type="presOf" srcId="{7AE1CBF7-0EB5-4958-B2F0-98FF433B88D0}" destId="{CBBB047D-E160-4685-B237-47A9D6007417}" srcOrd="1" destOrd="0" presId="urn:microsoft.com/office/officeart/2005/8/layout/list1"/>
    <dgm:cxn modelId="{C6AA40F6-C48F-404A-8A40-A089EB4D73FF}" type="presOf" srcId="{FC5EB29D-7AED-4D1F-8625-396242E32FBB}" destId="{1C3F00A5-DE6B-4F60-9A94-97E500FB347B}" srcOrd="0" destOrd="0" presId="urn:microsoft.com/office/officeart/2005/8/layout/list1"/>
    <dgm:cxn modelId="{7D3D75A5-244A-47DC-BF42-E22AB1650EBE}" type="presOf" srcId="{0638FFE9-BC2A-4365-B850-B06E81674028}" destId="{35B6308C-27B8-45FA-90CB-FE2E48A3D241}" srcOrd="1" destOrd="0" presId="urn:microsoft.com/office/officeart/2005/8/layout/list1"/>
    <dgm:cxn modelId="{EE41FC7B-0B2E-446B-A7D2-3589FB8E2E49}" type="presOf" srcId="{0F2EF822-0560-421A-AC27-5F281DCE7A41}" destId="{25A36475-D647-47A1-B8DE-7F4C2E4E4B78}" srcOrd="1" destOrd="0" presId="urn:microsoft.com/office/officeart/2005/8/layout/list1"/>
    <dgm:cxn modelId="{87447072-54AD-45FC-AF74-0DED012ECADD}" type="presOf" srcId="{17365DAD-1AAE-45D3-9D8C-D930C1B0E165}" destId="{119FDDDA-328B-4B31-8C03-E407CC28C71A}" srcOrd="1"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9CEE2CAB-97B6-4F73-8A50-02F882F0C4F7}" srcId="{76CD096A-1850-4034-B3BE-C54E1E3D67C2}" destId="{17365DAD-1AAE-45D3-9D8C-D930C1B0E165}" srcOrd="7" destOrd="0" parTransId="{13587E75-4A37-4A05-AAA8-57F333BF6F57}" sibTransId="{BB46452D-3280-40EC-A2CE-5C5DAB29D84B}"/>
    <dgm:cxn modelId="{0B326BCB-6D7E-4FDB-8EB4-504A2D146853}" srcId="{76CD096A-1850-4034-B3BE-C54E1E3D67C2}" destId="{0F2EF822-0560-421A-AC27-5F281DCE7A41}" srcOrd="2" destOrd="0" parTransId="{798E344E-FE85-4EF5-A878-8A06E5E5B0FC}" sibTransId="{CAFE7289-7988-4A7D-BAA1-88390A5903AC}"/>
    <dgm:cxn modelId="{7B0FF1F2-56E6-4660-81DC-56CE8D9ECF1D}" type="presOf" srcId="{36625B9D-6693-4D7C-9AFB-A7145706981B}" destId="{15B72E4C-98D2-4735-9258-B10F400969BE}" srcOrd="1" destOrd="0" presId="urn:microsoft.com/office/officeart/2005/8/layout/list1"/>
    <dgm:cxn modelId="{9D1DABD3-6D2D-49B6-B9FE-153FF5EBE538}" srcId="{76CD096A-1850-4034-B3BE-C54E1E3D67C2}" destId="{1C45C059-8117-4FE9-BE9F-EA78D44C5735}" srcOrd="1" destOrd="0" parTransId="{485D4B0B-8E60-4200-8F69-8B20940A617D}" sibTransId="{FAF85504-D9A3-4753-95E4-E732F2258A38}"/>
    <dgm:cxn modelId="{4CC43B11-598A-4DA0-B0DE-1B1B938B5E6C}" srcId="{76CD096A-1850-4034-B3BE-C54E1E3D67C2}" destId="{0638FFE9-BC2A-4365-B850-B06E81674028}" srcOrd="5" destOrd="0" parTransId="{C8A5E351-2185-4088-AA06-F18A02C623F5}" sibTransId="{5B82FB9D-31F2-4890-B5E4-E91DB7486551}"/>
    <dgm:cxn modelId="{AC415BCA-1E3E-4C4C-ABBA-23C36ED3DC9B}" type="presOf" srcId="{0F2EF822-0560-421A-AC27-5F281DCE7A41}" destId="{4ABE6452-715E-482D-8F15-F43435D34B23}" srcOrd="0" destOrd="0" presId="urn:microsoft.com/office/officeart/2005/8/layout/list1"/>
    <dgm:cxn modelId="{A45B0D13-533C-4D7C-8B51-8B2ED00A9A9D}" type="presOf" srcId="{0638FFE9-BC2A-4365-B850-B06E81674028}" destId="{C9C7A494-DAB8-4001-952E-0D94BD5F0F18}" srcOrd="0" destOrd="0" presId="urn:microsoft.com/office/officeart/2005/8/layout/list1"/>
    <dgm:cxn modelId="{EFBA0A91-1EEB-4D08-B1AE-E206F6CC7BF9}" type="presParOf" srcId="{FDDF3394-9934-44F6-A79A-1DD823C988F9}" destId="{019AFB21-E085-4059-A934-E067DD4DAC1A}" srcOrd="0" destOrd="0" presId="urn:microsoft.com/office/officeart/2005/8/layout/list1"/>
    <dgm:cxn modelId="{4CE467C9-655C-4C73-ADA8-B28BFD77FBDD}" type="presParOf" srcId="{019AFB21-E085-4059-A934-E067DD4DAC1A}" destId="{F5CBDABF-7DAA-4467-AE8F-DF61DDEC1880}" srcOrd="0" destOrd="0" presId="urn:microsoft.com/office/officeart/2005/8/layout/list1"/>
    <dgm:cxn modelId="{1CA28AC8-AA59-4EC7-A517-B34F38953D49}" type="presParOf" srcId="{019AFB21-E085-4059-A934-E067DD4DAC1A}" destId="{3A746979-E9FB-4712-AC21-ED558594C067}" srcOrd="1" destOrd="0" presId="urn:microsoft.com/office/officeart/2005/8/layout/list1"/>
    <dgm:cxn modelId="{5FBA9FEF-7575-4AA3-AA97-3D81BED8FC09}" type="presParOf" srcId="{FDDF3394-9934-44F6-A79A-1DD823C988F9}" destId="{B5B9E088-B881-4DBC-85D6-1537B87BB6CE}" srcOrd="1" destOrd="0" presId="urn:microsoft.com/office/officeart/2005/8/layout/list1"/>
    <dgm:cxn modelId="{FCED1F4E-DBF6-4347-8460-95F84B16B185}" type="presParOf" srcId="{FDDF3394-9934-44F6-A79A-1DD823C988F9}" destId="{CA8375C8-0C8E-4AAC-BB77-E8554B9ECE8C}" srcOrd="2" destOrd="0" presId="urn:microsoft.com/office/officeart/2005/8/layout/list1"/>
    <dgm:cxn modelId="{1CEFDBC8-1FEB-457E-AE44-73BB90897172}" type="presParOf" srcId="{FDDF3394-9934-44F6-A79A-1DD823C988F9}" destId="{8DEB0E39-7FDD-45D3-9DA0-EE51B3AA3DA6}" srcOrd="3" destOrd="0" presId="urn:microsoft.com/office/officeart/2005/8/layout/list1"/>
    <dgm:cxn modelId="{D2CC8FA0-5D94-4BD0-9BE3-63BBC77B45C4}" type="presParOf" srcId="{FDDF3394-9934-44F6-A79A-1DD823C988F9}" destId="{2A4C7834-5605-4CCD-86F3-2654AE433539}" srcOrd="4" destOrd="0" presId="urn:microsoft.com/office/officeart/2005/8/layout/list1"/>
    <dgm:cxn modelId="{FD4BB977-20DC-4DF8-A025-382445A94828}" type="presParOf" srcId="{2A4C7834-5605-4CCD-86F3-2654AE433539}" destId="{22CF1DEF-BD6F-4ECF-9743-7498CC9E9822}" srcOrd="0" destOrd="0" presId="urn:microsoft.com/office/officeart/2005/8/layout/list1"/>
    <dgm:cxn modelId="{183D6345-42AA-4561-9AEC-22AD0985C9F7}" type="presParOf" srcId="{2A4C7834-5605-4CCD-86F3-2654AE433539}" destId="{5FAD4029-6631-408A-A224-7845E7EA1F39}" srcOrd="1" destOrd="0" presId="urn:microsoft.com/office/officeart/2005/8/layout/list1"/>
    <dgm:cxn modelId="{B161D34E-8F8B-4C33-828B-1CC9A9BB766E}" type="presParOf" srcId="{FDDF3394-9934-44F6-A79A-1DD823C988F9}" destId="{C523694A-7521-4947-9D66-8ACC1EAB7170}" srcOrd="5" destOrd="0" presId="urn:microsoft.com/office/officeart/2005/8/layout/list1"/>
    <dgm:cxn modelId="{5F3ABCB8-97D3-4D3C-9D5C-06756EF67778}" type="presParOf" srcId="{FDDF3394-9934-44F6-A79A-1DD823C988F9}" destId="{24247EE9-97CF-472C-8B16-4EA803B5AE59}" srcOrd="6" destOrd="0" presId="urn:microsoft.com/office/officeart/2005/8/layout/list1"/>
    <dgm:cxn modelId="{D254FC4D-C25D-419E-B8A2-CE9A26D5B41C}" type="presParOf" srcId="{FDDF3394-9934-44F6-A79A-1DD823C988F9}" destId="{CDF47DDC-0CFA-4020-801B-359677188F69}" srcOrd="7" destOrd="0" presId="urn:microsoft.com/office/officeart/2005/8/layout/list1"/>
    <dgm:cxn modelId="{8D92F96E-0F93-456A-8CE2-C4B0D52434E1}" type="presParOf" srcId="{FDDF3394-9934-44F6-A79A-1DD823C988F9}" destId="{365D8BB4-7F55-4068-858A-A9F13A957104}" srcOrd="8" destOrd="0" presId="urn:microsoft.com/office/officeart/2005/8/layout/list1"/>
    <dgm:cxn modelId="{655ED45A-FEDB-42D9-B2AF-55B3DD2B23E7}" type="presParOf" srcId="{365D8BB4-7F55-4068-858A-A9F13A957104}" destId="{4ABE6452-715E-482D-8F15-F43435D34B23}" srcOrd="0" destOrd="0" presId="urn:microsoft.com/office/officeart/2005/8/layout/list1"/>
    <dgm:cxn modelId="{DCBF2172-1F24-4CA5-92BD-5D40D6426D20}" type="presParOf" srcId="{365D8BB4-7F55-4068-858A-A9F13A957104}" destId="{25A36475-D647-47A1-B8DE-7F4C2E4E4B78}" srcOrd="1" destOrd="0" presId="urn:microsoft.com/office/officeart/2005/8/layout/list1"/>
    <dgm:cxn modelId="{0DF44DCF-65F0-4214-BE36-18A5C0BB6F58}" type="presParOf" srcId="{FDDF3394-9934-44F6-A79A-1DD823C988F9}" destId="{AA6537BB-A412-4EAD-BD05-AB5A98E69B8E}" srcOrd="9" destOrd="0" presId="urn:microsoft.com/office/officeart/2005/8/layout/list1"/>
    <dgm:cxn modelId="{59F97310-8C09-4B73-BF7C-1666B7AEE55E}" type="presParOf" srcId="{FDDF3394-9934-44F6-A79A-1DD823C988F9}" destId="{5CAABA14-B57D-49D8-8ACB-CFAD8C2CF203}" srcOrd="10" destOrd="0" presId="urn:microsoft.com/office/officeart/2005/8/layout/list1"/>
    <dgm:cxn modelId="{065739CD-F139-4A7B-96FB-898024DA0330}" type="presParOf" srcId="{FDDF3394-9934-44F6-A79A-1DD823C988F9}" destId="{8354727D-F543-4147-8B33-6EFF7E25A567}" srcOrd="11" destOrd="0" presId="urn:microsoft.com/office/officeart/2005/8/layout/list1"/>
    <dgm:cxn modelId="{3C690A0A-CF16-4158-8475-3E8F7507AD63}" type="presParOf" srcId="{FDDF3394-9934-44F6-A79A-1DD823C988F9}" destId="{33F87F4E-8AB5-4D97-90EF-13EDE15EC8AB}" srcOrd="12" destOrd="0" presId="urn:microsoft.com/office/officeart/2005/8/layout/list1"/>
    <dgm:cxn modelId="{D0260270-48EA-4DE8-A30E-2A4F4A41A8C4}" type="presParOf" srcId="{33F87F4E-8AB5-4D97-90EF-13EDE15EC8AB}" destId="{1C3F00A5-DE6B-4F60-9A94-97E500FB347B}" srcOrd="0" destOrd="0" presId="urn:microsoft.com/office/officeart/2005/8/layout/list1"/>
    <dgm:cxn modelId="{F211D2A0-D3AB-4967-B812-B4D8D02C61A4}" type="presParOf" srcId="{33F87F4E-8AB5-4D97-90EF-13EDE15EC8AB}" destId="{C87AA9E5-0EF6-44D5-B78B-8DF62B0581C6}" srcOrd="1" destOrd="0" presId="urn:microsoft.com/office/officeart/2005/8/layout/list1"/>
    <dgm:cxn modelId="{B0034BED-2BAB-4DB3-B171-A6D139964942}" type="presParOf" srcId="{FDDF3394-9934-44F6-A79A-1DD823C988F9}" destId="{478B6567-7938-4D65-8D88-113225D1479B}" srcOrd="13" destOrd="0" presId="urn:microsoft.com/office/officeart/2005/8/layout/list1"/>
    <dgm:cxn modelId="{48396F6F-BD5D-4FF7-85E0-09FC861A5AA1}" type="presParOf" srcId="{FDDF3394-9934-44F6-A79A-1DD823C988F9}" destId="{D1510A63-CC04-41A6-8D80-C60F4688ACB9}" srcOrd="14" destOrd="0" presId="urn:microsoft.com/office/officeart/2005/8/layout/list1"/>
    <dgm:cxn modelId="{392361C2-58CF-4679-9D3D-9887D9F14E21}" type="presParOf" srcId="{FDDF3394-9934-44F6-A79A-1DD823C988F9}" destId="{0B1F37BE-FBF4-454B-BF70-47DC8B0B5638}" srcOrd="15" destOrd="0" presId="urn:microsoft.com/office/officeart/2005/8/layout/list1"/>
    <dgm:cxn modelId="{51CE2AC7-D803-4FCA-B1AB-FB9A0821232A}" type="presParOf" srcId="{FDDF3394-9934-44F6-A79A-1DD823C988F9}" destId="{392B170D-8ABB-4F46-A4F4-D705DAE00D4E}" srcOrd="16" destOrd="0" presId="urn:microsoft.com/office/officeart/2005/8/layout/list1"/>
    <dgm:cxn modelId="{D1390784-9D43-4316-A94B-D262035F8781}" type="presParOf" srcId="{392B170D-8ABB-4F46-A4F4-D705DAE00D4E}" destId="{ACA4E184-9013-44E8-A846-EEEF6CCE63A8}" srcOrd="0" destOrd="0" presId="urn:microsoft.com/office/officeart/2005/8/layout/list1"/>
    <dgm:cxn modelId="{9359E45C-E52B-4BAF-A366-81FDD3CAF3B9}" type="presParOf" srcId="{392B170D-8ABB-4F46-A4F4-D705DAE00D4E}" destId="{194233D7-AD2D-49E4-85F3-E52BC88DDA4E}" srcOrd="1" destOrd="0" presId="urn:microsoft.com/office/officeart/2005/8/layout/list1"/>
    <dgm:cxn modelId="{2925D9A9-9ADA-4FF0-A2E4-49F36EE8600A}" type="presParOf" srcId="{FDDF3394-9934-44F6-A79A-1DD823C988F9}" destId="{6D2588F3-F3EA-4632-9969-9C85214CCD40}" srcOrd="17" destOrd="0" presId="urn:microsoft.com/office/officeart/2005/8/layout/list1"/>
    <dgm:cxn modelId="{84049E52-95B9-4D5D-B3A6-652291D37869}" type="presParOf" srcId="{FDDF3394-9934-44F6-A79A-1DD823C988F9}" destId="{E22504F5-E5FA-4125-8A32-374D729CA4AC}" srcOrd="18" destOrd="0" presId="urn:microsoft.com/office/officeart/2005/8/layout/list1"/>
    <dgm:cxn modelId="{FA8BDE87-608A-4848-85C9-C1C6233272ED}" type="presParOf" srcId="{FDDF3394-9934-44F6-A79A-1DD823C988F9}" destId="{F648CF32-6D2A-4691-9180-81B995A906C1}" srcOrd="19" destOrd="0" presId="urn:microsoft.com/office/officeart/2005/8/layout/list1"/>
    <dgm:cxn modelId="{66C4E7A7-A4F7-42C6-ACB2-0C05F0A6D9E2}" type="presParOf" srcId="{FDDF3394-9934-44F6-A79A-1DD823C988F9}" destId="{EFDB2143-6CC4-403F-9C3E-332CF7BBBC53}" srcOrd="20" destOrd="0" presId="urn:microsoft.com/office/officeart/2005/8/layout/list1"/>
    <dgm:cxn modelId="{09CF714B-91F0-4B60-831E-DC1A76422C42}" type="presParOf" srcId="{EFDB2143-6CC4-403F-9C3E-332CF7BBBC53}" destId="{C9C7A494-DAB8-4001-952E-0D94BD5F0F18}" srcOrd="0" destOrd="0" presId="urn:microsoft.com/office/officeart/2005/8/layout/list1"/>
    <dgm:cxn modelId="{A620C234-4D88-484F-A56B-51ED7DDAAC68}" type="presParOf" srcId="{EFDB2143-6CC4-403F-9C3E-332CF7BBBC53}" destId="{35B6308C-27B8-45FA-90CB-FE2E48A3D241}" srcOrd="1" destOrd="0" presId="urn:microsoft.com/office/officeart/2005/8/layout/list1"/>
    <dgm:cxn modelId="{A243806C-7AD9-494A-BCC6-4F6F929B2B7C}" type="presParOf" srcId="{FDDF3394-9934-44F6-A79A-1DD823C988F9}" destId="{F8C8B610-E125-4A61-AE01-DF4EC7B26B07}" srcOrd="21" destOrd="0" presId="urn:microsoft.com/office/officeart/2005/8/layout/list1"/>
    <dgm:cxn modelId="{FD1CF87D-1A59-4834-BB4D-AE9298DDF1B6}" type="presParOf" srcId="{FDDF3394-9934-44F6-A79A-1DD823C988F9}" destId="{473E203A-B04A-4862-BA76-7147E8E79362}" srcOrd="22" destOrd="0" presId="urn:microsoft.com/office/officeart/2005/8/layout/list1"/>
    <dgm:cxn modelId="{79527A20-9035-4488-9E56-BC6C83CCD8F9}" type="presParOf" srcId="{FDDF3394-9934-44F6-A79A-1DD823C988F9}" destId="{BC3E2183-B6C2-47C7-9CBC-A06BD64C7126}" srcOrd="23" destOrd="0" presId="urn:microsoft.com/office/officeart/2005/8/layout/list1"/>
    <dgm:cxn modelId="{BBDD36E2-9560-480E-B5AB-D8C5C4EE7F65}" type="presParOf" srcId="{FDDF3394-9934-44F6-A79A-1DD823C988F9}" destId="{11818BEC-2CEC-45F3-BBA8-E018C2C08DF2}" srcOrd="24" destOrd="0" presId="urn:microsoft.com/office/officeart/2005/8/layout/list1"/>
    <dgm:cxn modelId="{BFBCE0A6-5A85-4B15-926D-012F5FDD2A78}" type="presParOf" srcId="{11818BEC-2CEC-45F3-BBA8-E018C2C08DF2}" destId="{22F27014-2A3E-46CF-AE3F-7A41E7B34966}" srcOrd="0" destOrd="0" presId="urn:microsoft.com/office/officeart/2005/8/layout/list1"/>
    <dgm:cxn modelId="{A64A1462-DEF2-4F17-8E33-72AB6D0A3D51}" type="presParOf" srcId="{11818BEC-2CEC-45F3-BBA8-E018C2C08DF2}" destId="{CBBB047D-E160-4685-B237-47A9D6007417}" srcOrd="1" destOrd="0" presId="urn:microsoft.com/office/officeart/2005/8/layout/list1"/>
    <dgm:cxn modelId="{ABBAE93E-19CE-4649-9A15-9A646767F4B9}" type="presParOf" srcId="{FDDF3394-9934-44F6-A79A-1DD823C988F9}" destId="{29731FBA-0048-40E8-8080-FD37689E5E5D}" srcOrd="25" destOrd="0" presId="urn:microsoft.com/office/officeart/2005/8/layout/list1"/>
    <dgm:cxn modelId="{BAA77BEF-C6EB-4687-81A1-AD67AC3DA7A9}" type="presParOf" srcId="{FDDF3394-9934-44F6-A79A-1DD823C988F9}" destId="{7B81B341-B3B5-4B1E-8DCF-F4019B230535}" srcOrd="26" destOrd="0" presId="urn:microsoft.com/office/officeart/2005/8/layout/list1"/>
    <dgm:cxn modelId="{21AC7D0F-B1DF-444F-AB39-47D5D73C2A85}" type="presParOf" srcId="{FDDF3394-9934-44F6-A79A-1DD823C988F9}" destId="{015526B7-07E0-4C9D-88CE-5966AE08AA66}" srcOrd="27" destOrd="0" presId="urn:microsoft.com/office/officeart/2005/8/layout/list1"/>
    <dgm:cxn modelId="{CC11F97D-523E-4614-9AA8-204F04513D18}" type="presParOf" srcId="{FDDF3394-9934-44F6-A79A-1DD823C988F9}" destId="{2C6142B9-39E8-41DE-AAC1-BA6ED93764EA}" srcOrd="28" destOrd="0" presId="urn:microsoft.com/office/officeart/2005/8/layout/list1"/>
    <dgm:cxn modelId="{B1C9A502-BBD1-4B0F-8430-808DB5727F6D}" type="presParOf" srcId="{2C6142B9-39E8-41DE-AAC1-BA6ED93764EA}" destId="{8554F735-142A-4F39-A65F-495AA7C4C7C4}" srcOrd="0" destOrd="0" presId="urn:microsoft.com/office/officeart/2005/8/layout/list1"/>
    <dgm:cxn modelId="{D4797734-490D-4952-A596-C8312B122022}" type="presParOf" srcId="{2C6142B9-39E8-41DE-AAC1-BA6ED93764EA}" destId="{119FDDDA-328B-4B31-8C03-E407CC28C71A}" srcOrd="1" destOrd="0" presId="urn:microsoft.com/office/officeart/2005/8/layout/list1"/>
    <dgm:cxn modelId="{42B33897-EBE5-4690-B212-DC744D0E7A99}" type="presParOf" srcId="{FDDF3394-9934-44F6-A79A-1DD823C988F9}" destId="{3387B637-0AED-4B98-B57B-E6BA789AF9CD}" srcOrd="29" destOrd="0" presId="urn:microsoft.com/office/officeart/2005/8/layout/list1"/>
    <dgm:cxn modelId="{CD5574E8-4C83-4AE3-ADC2-DC07A6074C2A}" type="presParOf" srcId="{FDDF3394-9934-44F6-A79A-1DD823C988F9}" destId="{5EDAFBA8-3A7A-4471-B65E-7C0736037A9B}" srcOrd="30" destOrd="0" presId="urn:microsoft.com/office/officeart/2005/8/layout/list1"/>
    <dgm:cxn modelId="{319B2B46-622F-47F0-AFB9-5BF64D7146A6}" type="presParOf" srcId="{FDDF3394-9934-44F6-A79A-1DD823C988F9}" destId="{5D860985-19EA-4417-BA03-3099AAD37223}" srcOrd="31" destOrd="0" presId="urn:microsoft.com/office/officeart/2005/8/layout/list1"/>
    <dgm:cxn modelId="{843C7F5D-32C9-4705-BF44-FA0018E38FA7}" type="presParOf" srcId="{FDDF3394-9934-44F6-A79A-1DD823C988F9}" destId="{303A00F8-40D5-4ADF-A6E0-A2B22D3BD9F1}" srcOrd="32" destOrd="0" presId="urn:microsoft.com/office/officeart/2005/8/layout/list1"/>
    <dgm:cxn modelId="{C6A4011A-B7A9-476F-BC6B-C760C891B2CB}" type="presParOf" srcId="{303A00F8-40D5-4ADF-A6E0-A2B22D3BD9F1}" destId="{A19E1260-B81E-49FE-8FC2-412A3935C15A}" srcOrd="0" destOrd="0" presId="urn:microsoft.com/office/officeart/2005/8/layout/list1"/>
    <dgm:cxn modelId="{58785B49-E6FD-4D64-839B-424E8BE81E67}" type="presParOf" srcId="{303A00F8-40D5-4ADF-A6E0-A2B22D3BD9F1}" destId="{15B72E4C-98D2-4735-9258-B10F400969BE}" srcOrd="1" destOrd="0" presId="urn:microsoft.com/office/officeart/2005/8/layout/list1"/>
    <dgm:cxn modelId="{0CB1A77E-468E-4686-B0DE-B28DB0423DDD}" type="presParOf" srcId="{FDDF3394-9934-44F6-A79A-1DD823C988F9}" destId="{68F17F99-D22C-46AD-9FB8-85C8834CB6FB}" srcOrd="33" destOrd="0" presId="urn:microsoft.com/office/officeart/2005/8/layout/list1"/>
    <dgm:cxn modelId="{1497E8D2-0AD7-49BF-A45E-0A17D01AB85D}"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A5B895D-355B-409F-83A8-7D61078FA7F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s-AR"/>
        </a:p>
      </dgm:t>
    </dgm:pt>
    <dgm:pt modelId="{0F2E0098-9AB1-4F10-B76D-B66592C949EC}">
      <dgm:prSet phldrT="[Texto]" custT="1"/>
      <dgm:spPr/>
      <dgm:t>
        <a:bodyPr/>
        <a:lstStyle/>
        <a:p>
          <a:r>
            <a:rPr lang="es-ES_tradnl" sz="1400" dirty="0" smtClean="0"/>
            <a:t>Ciclo Lineal</a:t>
          </a:r>
          <a:endParaRPr lang="es-AR" sz="1400" dirty="0"/>
        </a:p>
      </dgm:t>
    </dgm:pt>
    <dgm:pt modelId="{E91E653A-36B2-40C2-B338-21C4363CBB9E}" type="parTrans" cxnId="{5E3DFF07-7AA0-4DFF-BDD6-DC6C7DEAC31B}">
      <dgm:prSet/>
      <dgm:spPr/>
      <dgm:t>
        <a:bodyPr/>
        <a:lstStyle/>
        <a:p>
          <a:endParaRPr lang="es-AR" sz="4000"/>
        </a:p>
      </dgm:t>
    </dgm:pt>
    <dgm:pt modelId="{B8E7276C-EC65-4231-A962-D1EA494DAB09}" type="sibTrans" cxnId="{5E3DFF07-7AA0-4DFF-BDD6-DC6C7DEAC31B}">
      <dgm:prSet/>
      <dgm:spPr/>
      <dgm:t>
        <a:bodyPr/>
        <a:lstStyle/>
        <a:p>
          <a:endParaRPr lang="es-AR" sz="4000"/>
        </a:p>
      </dgm:t>
    </dgm:pt>
    <dgm:pt modelId="{9CE8EF43-CF58-4D35-9146-2160CAEE7CB1}">
      <dgm:prSet phldrT="[Texto]" custT="1"/>
      <dgm:spPr/>
      <dgm:t>
        <a:bodyPr/>
        <a:lstStyle/>
        <a:p>
          <a:r>
            <a:rPr lang="es-ES_tradnl" sz="1400" dirty="0" smtClean="0"/>
            <a:t>Análisis</a:t>
          </a:r>
          <a:endParaRPr lang="es-AR" sz="1400" dirty="0"/>
        </a:p>
      </dgm:t>
    </dgm:pt>
    <dgm:pt modelId="{0B9C28C0-7B07-4EE6-A7F9-30086A0D1F21}" type="parTrans" cxnId="{18984139-4BFB-4406-93F3-9740A6B6A401}">
      <dgm:prSet/>
      <dgm:spPr/>
      <dgm:t>
        <a:bodyPr/>
        <a:lstStyle/>
        <a:p>
          <a:endParaRPr lang="es-AR" sz="4000"/>
        </a:p>
      </dgm:t>
    </dgm:pt>
    <dgm:pt modelId="{78744604-A3EE-440F-BEEA-AEB974DF2F5E}" type="sibTrans" cxnId="{18984139-4BFB-4406-93F3-9740A6B6A401}">
      <dgm:prSet/>
      <dgm:spPr/>
      <dgm:t>
        <a:bodyPr/>
        <a:lstStyle/>
        <a:p>
          <a:endParaRPr lang="es-AR" sz="4000"/>
        </a:p>
      </dgm:t>
    </dgm:pt>
    <dgm:pt modelId="{91F70666-6E71-4E5D-B4EC-C3EA8D6C3DB7}">
      <dgm:prSet phldrT="[Texto]" custT="1"/>
      <dgm:spPr/>
      <dgm:t>
        <a:bodyPr/>
        <a:lstStyle/>
        <a:p>
          <a:r>
            <a:rPr lang="es-ES_tradnl" sz="1400" dirty="0" smtClean="0"/>
            <a:t>Diseño</a:t>
          </a:r>
          <a:endParaRPr lang="es-AR" sz="1400" dirty="0"/>
        </a:p>
      </dgm:t>
    </dgm:pt>
    <dgm:pt modelId="{632A017C-0587-42AE-A930-A94D943A3D70}" type="parTrans" cxnId="{8DEA3936-EA5E-47D5-8F1C-77613F510C04}">
      <dgm:prSet/>
      <dgm:spPr/>
      <dgm:t>
        <a:bodyPr/>
        <a:lstStyle/>
        <a:p>
          <a:endParaRPr lang="es-AR" sz="4000"/>
        </a:p>
      </dgm:t>
    </dgm:pt>
    <dgm:pt modelId="{67259CE3-4EC8-4BEB-A8EA-A0D5024FD482}" type="sibTrans" cxnId="{8DEA3936-EA5E-47D5-8F1C-77613F510C04}">
      <dgm:prSet/>
      <dgm:spPr/>
      <dgm:t>
        <a:bodyPr/>
        <a:lstStyle/>
        <a:p>
          <a:endParaRPr lang="es-AR" sz="4000"/>
        </a:p>
      </dgm:t>
    </dgm:pt>
    <dgm:pt modelId="{BCBC82F8-4459-497A-A093-207187E4E005}">
      <dgm:prSet custT="1"/>
      <dgm:spPr/>
      <dgm:t>
        <a:bodyPr/>
        <a:lstStyle/>
        <a:p>
          <a:r>
            <a:rPr lang="es-ES_tradnl" sz="1400" dirty="0" smtClean="0"/>
            <a:t>Implementación</a:t>
          </a:r>
          <a:endParaRPr lang="es-AR" sz="1400" dirty="0"/>
        </a:p>
      </dgm:t>
    </dgm:pt>
    <dgm:pt modelId="{CC6231B5-DAAC-4DF8-A398-98300B80D42F}" type="parTrans" cxnId="{4D933EC7-CA15-42B1-800E-C46D4F47D680}">
      <dgm:prSet/>
      <dgm:spPr/>
      <dgm:t>
        <a:bodyPr/>
        <a:lstStyle/>
        <a:p>
          <a:endParaRPr lang="es-AR" sz="4000"/>
        </a:p>
      </dgm:t>
    </dgm:pt>
    <dgm:pt modelId="{A09CE988-DF29-4F26-9782-8121F807AC02}" type="sibTrans" cxnId="{4D933EC7-CA15-42B1-800E-C46D4F47D680}">
      <dgm:prSet/>
      <dgm:spPr/>
      <dgm:t>
        <a:bodyPr/>
        <a:lstStyle/>
        <a:p>
          <a:endParaRPr lang="es-AR" sz="4000"/>
        </a:p>
      </dgm:t>
    </dgm:pt>
    <dgm:pt modelId="{65106099-416C-4183-ACA3-A5CD6B367689}">
      <dgm:prSet custT="1"/>
      <dgm:spPr/>
      <dgm:t>
        <a:bodyPr/>
        <a:lstStyle/>
        <a:p>
          <a:r>
            <a:rPr lang="es-ES_tradnl" sz="1400" dirty="0" err="1" smtClean="0"/>
            <a:t>Debugging</a:t>
          </a:r>
          <a:endParaRPr lang="es-AR" sz="1400" dirty="0"/>
        </a:p>
      </dgm:t>
    </dgm:pt>
    <dgm:pt modelId="{B05F144A-E275-48C7-BB8D-FA67779BB1D1}" type="parTrans" cxnId="{FC5584C4-FF13-4690-AA32-CAF74108D668}">
      <dgm:prSet/>
      <dgm:spPr/>
      <dgm:t>
        <a:bodyPr/>
        <a:lstStyle/>
        <a:p>
          <a:endParaRPr lang="es-AR" sz="4000"/>
        </a:p>
      </dgm:t>
    </dgm:pt>
    <dgm:pt modelId="{CDBCC943-0D4E-49D4-BB21-92CC865C0B6E}" type="sibTrans" cxnId="{FC5584C4-FF13-4690-AA32-CAF74108D668}">
      <dgm:prSet/>
      <dgm:spPr/>
      <dgm:t>
        <a:bodyPr/>
        <a:lstStyle/>
        <a:p>
          <a:endParaRPr lang="es-AR" sz="4000"/>
        </a:p>
      </dgm:t>
    </dgm:pt>
    <dgm:pt modelId="{FE4E6F9C-F8E5-4A44-9721-D4F11B9123FA}">
      <dgm:prSet custT="1"/>
      <dgm:spPr/>
      <dgm:t>
        <a:bodyPr/>
        <a:lstStyle/>
        <a:p>
          <a:r>
            <a:rPr lang="es-ES_tradnl" sz="1400" dirty="0" smtClean="0"/>
            <a:t>Instalación</a:t>
          </a:r>
          <a:endParaRPr lang="es-AR" sz="1400" dirty="0"/>
        </a:p>
      </dgm:t>
    </dgm:pt>
    <dgm:pt modelId="{A73408F0-C7BE-4F94-B45D-895E3DF39948}" type="parTrans" cxnId="{8B8CEE52-091B-49AC-BBBA-AAA88CF50896}">
      <dgm:prSet/>
      <dgm:spPr/>
      <dgm:t>
        <a:bodyPr/>
        <a:lstStyle/>
        <a:p>
          <a:endParaRPr lang="es-AR" sz="4000"/>
        </a:p>
      </dgm:t>
    </dgm:pt>
    <dgm:pt modelId="{E5AE96A6-2DAF-4FD1-AC46-C9F4ADBEFCF4}" type="sibTrans" cxnId="{8B8CEE52-091B-49AC-BBBA-AAA88CF50896}">
      <dgm:prSet/>
      <dgm:spPr/>
      <dgm:t>
        <a:bodyPr/>
        <a:lstStyle/>
        <a:p>
          <a:endParaRPr lang="es-AR" sz="4000"/>
        </a:p>
      </dgm:t>
    </dgm:pt>
    <dgm:pt modelId="{3E364CDA-A705-447B-8157-E7EAF5A99F1E}">
      <dgm:prSet custT="1"/>
      <dgm:spPr/>
      <dgm:t>
        <a:bodyPr/>
        <a:lstStyle/>
        <a:p>
          <a:r>
            <a:rPr lang="es-ES_tradnl" sz="1400" dirty="0" smtClean="0"/>
            <a:t>Aceptación</a:t>
          </a:r>
          <a:endParaRPr lang="es-AR" sz="1400" dirty="0"/>
        </a:p>
      </dgm:t>
    </dgm:pt>
    <dgm:pt modelId="{C56EDD9B-5993-4E65-BCA0-5D70DDFBFCE4}" type="parTrans" cxnId="{05C6EA40-C980-4983-A7A7-21E3AAF074E7}">
      <dgm:prSet/>
      <dgm:spPr/>
      <dgm:t>
        <a:bodyPr/>
        <a:lstStyle/>
        <a:p>
          <a:endParaRPr lang="es-AR" sz="4000"/>
        </a:p>
      </dgm:t>
    </dgm:pt>
    <dgm:pt modelId="{ABE8BBBD-5F01-4DDD-BFB0-B6916A0921C4}" type="sibTrans" cxnId="{05C6EA40-C980-4983-A7A7-21E3AAF074E7}">
      <dgm:prSet/>
      <dgm:spPr/>
      <dgm:t>
        <a:bodyPr/>
        <a:lstStyle/>
        <a:p>
          <a:endParaRPr lang="es-AR" sz="4000"/>
        </a:p>
      </dgm:t>
    </dgm:pt>
    <dgm:pt modelId="{B1EFE9AC-231D-4931-99A0-E78DF9EED337}" type="pres">
      <dgm:prSet presAssocID="{1A5B895D-355B-409F-83A8-7D61078FA7F4}" presName="hierChild1" presStyleCnt="0">
        <dgm:presLayoutVars>
          <dgm:chPref val="1"/>
          <dgm:dir/>
          <dgm:animOne val="branch"/>
          <dgm:animLvl val="lvl"/>
          <dgm:resizeHandles/>
        </dgm:presLayoutVars>
      </dgm:prSet>
      <dgm:spPr/>
      <dgm:t>
        <a:bodyPr/>
        <a:lstStyle/>
        <a:p>
          <a:endParaRPr lang="es-AR"/>
        </a:p>
      </dgm:t>
    </dgm:pt>
    <dgm:pt modelId="{578F4638-2756-40AE-9039-A7A803C26223}" type="pres">
      <dgm:prSet presAssocID="{0F2E0098-9AB1-4F10-B76D-B66592C949EC}" presName="hierRoot1" presStyleCnt="0"/>
      <dgm:spPr/>
    </dgm:pt>
    <dgm:pt modelId="{60353AA3-EB2E-4FF6-A509-9CB401A32EDA}" type="pres">
      <dgm:prSet presAssocID="{0F2E0098-9AB1-4F10-B76D-B66592C949EC}" presName="composite" presStyleCnt="0"/>
      <dgm:spPr/>
    </dgm:pt>
    <dgm:pt modelId="{900D9A0C-CC1C-4DFF-AF58-2640A3AE7D45}" type="pres">
      <dgm:prSet presAssocID="{0F2E0098-9AB1-4F10-B76D-B66592C949EC}" presName="background" presStyleLbl="node0" presStyleIdx="0" presStyleCnt="1"/>
      <dgm:spPr/>
    </dgm:pt>
    <dgm:pt modelId="{2BC7D5A8-A785-43BF-A099-9E5FF826414A}" type="pres">
      <dgm:prSet presAssocID="{0F2E0098-9AB1-4F10-B76D-B66592C949EC}" presName="text" presStyleLbl="fgAcc0" presStyleIdx="0" presStyleCnt="1">
        <dgm:presLayoutVars>
          <dgm:chPref val="3"/>
        </dgm:presLayoutVars>
      </dgm:prSet>
      <dgm:spPr/>
      <dgm:t>
        <a:bodyPr/>
        <a:lstStyle/>
        <a:p>
          <a:endParaRPr lang="es-AR"/>
        </a:p>
      </dgm:t>
    </dgm:pt>
    <dgm:pt modelId="{1288AA59-AB3B-4A1B-B33C-60E083E11A05}" type="pres">
      <dgm:prSet presAssocID="{0F2E0098-9AB1-4F10-B76D-B66592C949EC}" presName="hierChild2" presStyleCnt="0"/>
      <dgm:spPr/>
    </dgm:pt>
    <dgm:pt modelId="{1D25F1E5-7A72-4639-89CF-ED6A4176D5F7}" type="pres">
      <dgm:prSet presAssocID="{0B9C28C0-7B07-4EE6-A7F9-30086A0D1F21}" presName="Name10" presStyleLbl="parChTrans1D2" presStyleIdx="0" presStyleCnt="6"/>
      <dgm:spPr/>
      <dgm:t>
        <a:bodyPr/>
        <a:lstStyle/>
        <a:p>
          <a:endParaRPr lang="es-AR"/>
        </a:p>
      </dgm:t>
    </dgm:pt>
    <dgm:pt modelId="{03C57909-16EF-441E-B526-87F382266323}" type="pres">
      <dgm:prSet presAssocID="{9CE8EF43-CF58-4D35-9146-2160CAEE7CB1}" presName="hierRoot2" presStyleCnt="0"/>
      <dgm:spPr/>
    </dgm:pt>
    <dgm:pt modelId="{36608234-8CD0-4FCD-8B45-71087D235720}" type="pres">
      <dgm:prSet presAssocID="{9CE8EF43-CF58-4D35-9146-2160CAEE7CB1}" presName="composite2" presStyleCnt="0"/>
      <dgm:spPr/>
    </dgm:pt>
    <dgm:pt modelId="{6D59EC82-9F76-4B69-A807-2F7CDCA8CE58}" type="pres">
      <dgm:prSet presAssocID="{9CE8EF43-CF58-4D35-9146-2160CAEE7CB1}" presName="background2" presStyleLbl="node2" presStyleIdx="0" presStyleCnt="6"/>
      <dgm:spPr/>
    </dgm:pt>
    <dgm:pt modelId="{D0F1E118-E9E7-4808-90E7-E6C00C7C0841}" type="pres">
      <dgm:prSet presAssocID="{9CE8EF43-CF58-4D35-9146-2160CAEE7CB1}" presName="text2" presStyleLbl="fgAcc2" presStyleIdx="0" presStyleCnt="6">
        <dgm:presLayoutVars>
          <dgm:chPref val="3"/>
        </dgm:presLayoutVars>
      </dgm:prSet>
      <dgm:spPr/>
      <dgm:t>
        <a:bodyPr/>
        <a:lstStyle/>
        <a:p>
          <a:endParaRPr lang="es-AR"/>
        </a:p>
      </dgm:t>
    </dgm:pt>
    <dgm:pt modelId="{C329E83F-59DB-4039-ACEC-26D5FE64FEE0}" type="pres">
      <dgm:prSet presAssocID="{9CE8EF43-CF58-4D35-9146-2160CAEE7CB1}" presName="hierChild3" presStyleCnt="0"/>
      <dgm:spPr/>
    </dgm:pt>
    <dgm:pt modelId="{A8672E63-E10D-4084-83FB-BC31598225AC}" type="pres">
      <dgm:prSet presAssocID="{632A017C-0587-42AE-A930-A94D943A3D70}" presName="Name10" presStyleLbl="parChTrans1D2" presStyleIdx="1" presStyleCnt="6"/>
      <dgm:spPr/>
      <dgm:t>
        <a:bodyPr/>
        <a:lstStyle/>
        <a:p>
          <a:endParaRPr lang="es-AR"/>
        </a:p>
      </dgm:t>
    </dgm:pt>
    <dgm:pt modelId="{FDE2EC88-62FA-4B1E-8924-5AD68ED685B5}" type="pres">
      <dgm:prSet presAssocID="{91F70666-6E71-4E5D-B4EC-C3EA8D6C3DB7}" presName="hierRoot2" presStyleCnt="0"/>
      <dgm:spPr/>
    </dgm:pt>
    <dgm:pt modelId="{179EB5B2-CF85-4385-B6C6-45D00A02F6F0}" type="pres">
      <dgm:prSet presAssocID="{91F70666-6E71-4E5D-B4EC-C3EA8D6C3DB7}" presName="composite2" presStyleCnt="0"/>
      <dgm:spPr/>
    </dgm:pt>
    <dgm:pt modelId="{93C91497-53EB-43B7-8C07-EC44E79BFE4E}" type="pres">
      <dgm:prSet presAssocID="{91F70666-6E71-4E5D-B4EC-C3EA8D6C3DB7}" presName="background2" presStyleLbl="node2" presStyleIdx="1" presStyleCnt="6"/>
      <dgm:spPr>
        <a:blipFill rotWithShape="0">
          <a:blip xmlns:r="http://schemas.openxmlformats.org/officeDocument/2006/relationships" r:embed="rId1"/>
          <a:stretch>
            <a:fillRect/>
          </a:stretch>
        </a:blipFill>
      </dgm:spPr>
      <dgm:t>
        <a:bodyPr/>
        <a:lstStyle/>
        <a:p>
          <a:endParaRPr lang="es-AR"/>
        </a:p>
      </dgm:t>
    </dgm:pt>
    <dgm:pt modelId="{00068FCB-6F08-4AE6-8007-B8A128AB1983}" type="pres">
      <dgm:prSet presAssocID="{91F70666-6E71-4E5D-B4EC-C3EA8D6C3DB7}" presName="text2" presStyleLbl="fgAcc2" presStyleIdx="1" presStyleCnt="6" custLinFactNeighborX="-4705" custLinFactNeighborY="839">
        <dgm:presLayoutVars>
          <dgm:chPref val="3"/>
        </dgm:presLayoutVars>
      </dgm:prSet>
      <dgm:spPr/>
      <dgm:t>
        <a:bodyPr/>
        <a:lstStyle/>
        <a:p>
          <a:endParaRPr lang="es-AR"/>
        </a:p>
      </dgm:t>
    </dgm:pt>
    <dgm:pt modelId="{CC670E65-8207-458F-9EF4-837C8731EC92}" type="pres">
      <dgm:prSet presAssocID="{91F70666-6E71-4E5D-B4EC-C3EA8D6C3DB7}" presName="hierChild3" presStyleCnt="0"/>
      <dgm:spPr/>
    </dgm:pt>
    <dgm:pt modelId="{9ACA208C-D1F0-4384-82B3-D93C35F66606}" type="pres">
      <dgm:prSet presAssocID="{CC6231B5-DAAC-4DF8-A398-98300B80D42F}" presName="Name10" presStyleLbl="parChTrans1D2" presStyleIdx="2" presStyleCnt="6"/>
      <dgm:spPr/>
      <dgm:t>
        <a:bodyPr/>
        <a:lstStyle/>
        <a:p>
          <a:endParaRPr lang="es-AR"/>
        </a:p>
      </dgm:t>
    </dgm:pt>
    <dgm:pt modelId="{B709EB6C-2645-46A9-8E88-1E011E101435}" type="pres">
      <dgm:prSet presAssocID="{BCBC82F8-4459-497A-A093-207187E4E005}" presName="hierRoot2" presStyleCnt="0"/>
      <dgm:spPr/>
    </dgm:pt>
    <dgm:pt modelId="{0F03A26D-045F-4FD3-9ACA-E52DD09C1FBE}" type="pres">
      <dgm:prSet presAssocID="{BCBC82F8-4459-497A-A093-207187E4E005}" presName="composite2" presStyleCnt="0"/>
      <dgm:spPr/>
    </dgm:pt>
    <dgm:pt modelId="{22555AE0-A045-4C3A-A99F-C5BE0C7F4D0E}" type="pres">
      <dgm:prSet presAssocID="{BCBC82F8-4459-497A-A093-207187E4E005}" presName="background2" presStyleLbl="node2" presStyleIdx="2" presStyleCnt="6"/>
      <dgm:spPr/>
    </dgm:pt>
    <dgm:pt modelId="{1F3FE237-1C9E-4101-9B54-4957925F1365}" type="pres">
      <dgm:prSet presAssocID="{BCBC82F8-4459-497A-A093-207187E4E005}" presName="text2" presStyleLbl="fgAcc2" presStyleIdx="2" presStyleCnt="6" custScaleX="146646">
        <dgm:presLayoutVars>
          <dgm:chPref val="3"/>
        </dgm:presLayoutVars>
      </dgm:prSet>
      <dgm:spPr/>
      <dgm:t>
        <a:bodyPr/>
        <a:lstStyle/>
        <a:p>
          <a:endParaRPr lang="es-AR"/>
        </a:p>
      </dgm:t>
    </dgm:pt>
    <dgm:pt modelId="{12D9D7BE-50C5-4A0C-BF73-9165EB5DC031}" type="pres">
      <dgm:prSet presAssocID="{BCBC82F8-4459-497A-A093-207187E4E005}" presName="hierChild3" presStyleCnt="0"/>
      <dgm:spPr/>
    </dgm:pt>
    <dgm:pt modelId="{187D30E0-A096-4DB5-9AEF-518509455746}" type="pres">
      <dgm:prSet presAssocID="{B05F144A-E275-48C7-BB8D-FA67779BB1D1}" presName="Name10" presStyleLbl="parChTrans1D2" presStyleIdx="3" presStyleCnt="6"/>
      <dgm:spPr/>
      <dgm:t>
        <a:bodyPr/>
        <a:lstStyle/>
        <a:p>
          <a:endParaRPr lang="es-AR"/>
        </a:p>
      </dgm:t>
    </dgm:pt>
    <dgm:pt modelId="{7F78DF96-A1B7-4639-A030-11D0E0C2D924}" type="pres">
      <dgm:prSet presAssocID="{65106099-416C-4183-ACA3-A5CD6B367689}" presName="hierRoot2" presStyleCnt="0"/>
      <dgm:spPr/>
    </dgm:pt>
    <dgm:pt modelId="{48A626A5-4363-4A50-AFBA-42E97C0D73B8}" type="pres">
      <dgm:prSet presAssocID="{65106099-416C-4183-ACA3-A5CD6B367689}" presName="composite2" presStyleCnt="0"/>
      <dgm:spPr/>
    </dgm:pt>
    <dgm:pt modelId="{94E26A2E-75C5-4398-921B-E392ABD22890}" type="pres">
      <dgm:prSet presAssocID="{65106099-416C-4183-ACA3-A5CD6B367689}" presName="background2" presStyleLbl="node2" presStyleIdx="3" presStyleCnt="6"/>
      <dgm:spPr/>
    </dgm:pt>
    <dgm:pt modelId="{34DA966C-DE49-470C-AD8E-AEDF4393DB0E}" type="pres">
      <dgm:prSet presAssocID="{65106099-416C-4183-ACA3-A5CD6B367689}" presName="text2" presStyleLbl="fgAcc2" presStyleIdx="3" presStyleCnt="6">
        <dgm:presLayoutVars>
          <dgm:chPref val="3"/>
        </dgm:presLayoutVars>
      </dgm:prSet>
      <dgm:spPr/>
      <dgm:t>
        <a:bodyPr/>
        <a:lstStyle/>
        <a:p>
          <a:endParaRPr lang="es-AR"/>
        </a:p>
      </dgm:t>
    </dgm:pt>
    <dgm:pt modelId="{94E5FF5C-DDE4-42F8-977E-B908D597E5CA}" type="pres">
      <dgm:prSet presAssocID="{65106099-416C-4183-ACA3-A5CD6B367689}" presName="hierChild3" presStyleCnt="0"/>
      <dgm:spPr/>
    </dgm:pt>
    <dgm:pt modelId="{2CD6A6E8-D87A-46E5-AEA2-D77245FA1D94}" type="pres">
      <dgm:prSet presAssocID="{A73408F0-C7BE-4F94-B45D-895E3DF39948}" presName="Name10" presStyleLbl="parChTrans1D2" presStyleIdx="4" presStyleCnt="6"/>
      <dgm:spPr/>
      <dgm:t>
        <a:bodyPr/>
        <a:lstStyle/>
        <a:p>
          <a:endParaRPr lang="es-AR"/>
        </a:p>
      </dgm:t>
    </dgm:pt>
    <dgm:pt modelId="{52A64F20-976D-4580-A571-3170B266A487}" type="pres">
      <dgm:prSet presAssocID="{FE4E6F9C-F8E5-4A44-9721-D4F11B9123FA}" presName="hierRoot2" presStyleCnt="0"/>
      <dgm:spPr/>
    </dgm:pt>
    <dgm:pt modelId="{5EA1F753-1D57-438A-9753-B9561DAA6A92}" type="pres">
      <dgm:prSet presAssocID="{FE4E6F9C-F8E5-4A44-9721-D4F11B9123FA}" presName="composite2" presStyleCnt="0"/>
      <dgm:spPr/>
    </dgm:pt>
    <dgm:pt modelId="{7C5BFFB9-3164-4B7D-9E1D-81D8FA4014D5}" type="pres">
      <dgm:prSet presAssocID="{FE4E6F9C-F8E5-4A44-9721-D4F11B9123FA}" presName="background2" presStyleLbl="node2" presStyleIdx="4" presStyleCnt="6"/>
      <dgm:spPr/>
    </dgm:pt>
    <dgm:pt modelId="{A889996E-1E9B-4670-B1B4-DAB1A6B952A8}" type="pres">
      <dgm:prSet presAssocID="{FE4E6F9C-F8E5-4A44-9721-D4F11B9123FA}" presName="text2" presStyleLbl="fgAcc2" presStyleIdx="4" presStyleCnt="6">
        <dgm:presLayoutVars>
          <dgm:chPref val="3"/>
        </dgm:presLayoutVars>
      </dgm:prSet>
      <dgm:spPr/>
      <dgm:t>
        <a:bodyPr/>
        <a:lstStyle/>
        <a:p>
          <a:endParaRPr lang="es-AR"/>
        </a:p>
      </dgm:t>
    </dgm:pt>
    <dgm:pt modelId="{A8062990-3D3F-421A-A751-1C0531F89969}" type="pres">
      <dgm:prSet presAssocID="{FE4E6F9C-F8E5-4A44-9721-D4F11B9123FA}" presName="hierChild3" presStyleCnt="0"/>
      <dgm:spPr/>
    </dgm:pt>
    <dgm:pt modelId="{BF30A90C-E45E-476F-8CF7-DDA6843E16CA}" type="pres">
      <dgm:prSet presAssocID="{C56EDD9B-5993-4E65-BCA0-5D70DDFBFCE4}" presName="Name10" presStyleLbl="parChTrans1D2" presStyleIdx="5" presStyleCnt="6"/>
      <dgm:spPr/>
      <dgm:t>
        <a:bodyPr/>
        <a:lstStyle/>
        <a:p>
          <a:endParaRPr lang="es-AR"/>
        </a:p>
      </dgm:t>
    </dgm:pt>
    <dgm:pt modelId="{C8144EB2-940E-4FC2-917F-D4AA380648EA}" type="pres">
      <dgm:prSet presAssocID="{3E364CDA-A705-447B-8157-E7EAF5A99F1E}" presName="hierRoot2" presStyleCnt="0"/>
      <dgm:spPr/>
    </dgm:pt>
    <dgm:pt modelId="{B804DC85-904F-4A8A-BF2B-3F2B0DAE2D9D}" type="pres">
      <dgm:prSet presAssocID="{3E364CDA-A705-447B-8157-E7EAF5A99F1E}" presName="composite2" presStyleCnt="0"/>
      <dgm:spPr/>
    </dgm:pt>
    <dgm:pt modelId="{FEE51833-6D6A-4316-9C82-7DBA0752CE5F}" type="pres">
      <dgm:prSet presAssocID="{3E364CDA-A705-447B-8157-E7EAF5A99F1E}" presName="background2" presStyleLbl="node2" presStyleIdx="5" presStyleCnt="6"/>
      <dgm:spPr/>
    </dgm:pt>
    <dgm:pt modelId="{07CF086F-3C23-4E1C-AEC8-C7C612F8A036}" type="pres">
      <dgm:prSet presAssocID="{3E364CDA-A705-447B-8157-E7EAF5A99F1E}" presName="text2" presStyleLbl="fgAcc2" presStyleIdx="5" presStyleCnt="6" custScaleX="120383">
        <dgm:presLayoutVars>
          <dgm:chPref val="3"/>
        </dgm:presLayoutVars>
      </dgm:prSet>
      <dgm:spPr/>
      <dgm:t>
        <a:bodyPr/>
        <a:lstStyle/>
        <a:p>
          <a:endParaRPr lang="es-AR"/>
        </a:p>
      </dgm:t>
    </dgm:pt>
    <dgm:pt modelId="{48EB7C6A-E6DA-4CFA-91A2-2B1EF0E11B46}" type="pres">
      <dgm:prSet presAssocID="{3E364CDA-A705-447B-8157-E7EAF5A99F1E}" presName="hierChild3" presStyleCnt="0"/>
      <dgm:spPr/>
    </dgm:pt>
  </dgm:ptLst>
  <dgm:cxnLst>
    <dgm:cxn modelId="{F89F4C61-4215-43D9-8390-9A3633182A73}" type="presOf" srcId="{A73408F0-C7BE-4F94-B45D-895E3DF39948}" destId="{2CD6A6E8-D87A-46E5-AEA2-D77245FA1D94}" srcOrd="0" destOrd="0" presId="urn:microsoft.com/office/officeart/2005/8/layout/hierarchy1"/>
    <dgm:cxn modelId="{83FEAA8E-BA33-4335-B90C-EF3FE9A545EF}" type="presOf" srcId="{C56EDD9B-5993-4E65-BCA0-5D70DDFBFCE4}" destId="{BF30A90C-E45E-476F-8CF7-DDA6843E16CA}" srcOrd="0" destOrd="0" presId="urn:microsoft.com/office/officeart/2005/8/layout/hierarchy1"/>
    <dgm:cxn modelId="{CC28C78C-7AF5-4B9A-85D7-16B837FF2741}" type="presOf" srcId="{BCBC82F8-4459-497A-A093-207187E4E005}" destId="{1F3FE237-1C9E-4101-9B54-4957925F1365}" srcOrd="0" destOrd="0" presId="urn:microsoft.com/office/officeart/2005/8/layout/hierarchy1"/>
    <dgm:cxn modelId="{8B8CEE52-091B-49AC-BBBA-AAA88CF50896}" srcId="{0F2E0098-9AB1-4F10-B76D-B66592C949EC}" destId="{FE4E6F9C-F8E5-4A44-9721-D4F11B9123FA}" srcOrd="4" destOrd="0" parTransId="{A73408F0-C7BE-4F94-B45D-895E3DF39948}" sibTransId="{E5AE96A6-2DAF-4FD1-AC46-C9F4ADBEFCF4}"/>
    <dgm:cxn modelId="{5E3DFF07-7AA0-4DFF-BDD6-DC6C7DEAC31B}" srcId="{1A5B895D-355B-409F-83A8-7D61078FA7F4}" destId="{0F2E0098-9AB1-4F10-B76D-B66592C949EC}" srcOrd="0" destOrd="0" parTransId="{E91E653A-36B2-40C2-B338-21C4363CBB9E}" sibTransId="{B8E7276C-EC65-4231-A962-D1EA494DAB09}"/>
    <dgm:cxn modelId="{4D933EC7-CA15-42B1-800E-C46D4F47D680}" srcId="{0F2E0098-9AB1-4F10-B76D-B66592C949EC}" destId="{BCBC82F8-4459-497A-A093-207187E4E005}" srcOrd="2" destOrd="0" parTransId="{CC6231B5-DAAC-4DF8-A398-98300B80D42F}" sibTransId="{A09CE988-DF29-4F26-9782-8121F807AC02}"/>
    <dgm:cxn modelId="{C76D7D34-6A7A-4607-A61A-D506454A824D}" type="presOf" srcId="{0F2E0098-9AB1-4F10-B76D-B66592C949EC}" destId="{2BC7D5A8-A785-43BF-A099-9E5FF826414A}" srcOrd="0" destOrd="0" presId="urn:microsoft.com/office/officeart/2005/8/layout/hierarchy1"/>
    <dgm:cxn modelId="{7BAD2722-8DA7-4CD5-959E-C1EB89E265E2}" type="presOf" srcId="{65106099-416C-4183-ACA3-A5CD6B367689}" destId="{34DA966C-DE49-470C-AD8E-AEDF4393DB0E}" srcOrd="0" destOrd="0" presId="urn:microsoft.com/office/officeart/2005/8/layout/hierarchy1"/>
    <dgm:cxn modelId="{DEECC295-69AA-49E9-B430-36593486890C}" type="presOf" srcId="{91F70666-6E71-4E5D-B4EC-C3EA8D6C3DB7}" destId="{00068FCB-6F08-4AE6-8007-B8A128AB1983}" srcOrd="0" destOrd="0" presId="urn:microsoft.com/office/officeart/2005/8/layout/hierarchy1"/>
    <dgm:cxn modelId="{661E8C9C-4EEF-4BC1-90A6-1FC7003F7D36}" type="presOf" srcId="{1A5B895D-355B-409F-83A8-7D61078FA7F4}" destId="{B1EFE9AC-231D-4931-99A0-E78DF9EED337}" srcOrd="0" destOrd="0" presId="urn:microsoft.com/office/officeart/2005/8/layout/hierarchy1"/>
    <dgm:cxn modelId="{7E280954-A33C-4E39-8544-ED3490EA266D}" type="presOf" srcId="{632A017C-0587-42AE-A930-A94D943A3D70}" destId="{A8672E63-E10D-4084-83FB-BC31598225AC}" srcOrd="0" destOrd="0" presId="urn:microsoft.com/office/officeart/2005/8/layout/hierarchy1"/>
    <dgm:cxn modelId="{18984139-4BFB-4406-93F3-9740A6B6A401}" srcId="{0F2E0098-9AB1-4F10-B76D-B66592C949EC}" destId="{9CE8EF43-CF58-4D35-9146-2160CAEE7CB1}" srcOrd="0" destOrd="0" parTransId="{0B9C28C0-7B07-4EE6-A7F9-30086A0D1F21}" sibTransId="{78744604-A3EE-440F-BEEA-AEB974DF2F5E}"/>
    <dgm:cxn modelId="{1569C828-DDA0-4474-85A0-51540D3D4CAF}" type="presOf" srcId="{0B9C28C0-7B07-4EE6-A7F9-30086A0D1F21}" destId="{1D25F1E5-7A72-4639-89CF-ED6A4176D5F7}" srcOrd="0" destOrd="0" presId="urn:microsoft.com/office/officeart/2005/8/layout/hierarchy1"/>
    <dgm:cxn modelId="{8DEA3936-EA5E-47D5-8F1C-77613F510C04}" srcId="{0F2E0098-9AB1-4F10-B76D-B66592C949EC}" destId="{91F70666-6E71-4E5D-B4EC-C3EA8D6C3DB7}" srcOrd="1" destOrd="0" parTransId="{632A017C-0587-42AE-A930-A94D943A3D70}" sibTransId="{67259CE3-4EC8-4BEB-A8EA-A0D5024FD482}"/>
    <dgm:cxn modelId="{B302EB41-325C-4A93-85E9-06FCAED32E73}" type="presOf" srcId="{B05F144A-E275-48C7-BB8D-FA67779BB1D1}" destId="{187D30E0-A096-4DB5-9AEF-518509455746}" srcOrd="0" destOrd="0" presId="urn:microsoft.com/office/officeart/2005/8/layout/hierarchy1"/>
    <dgm:cxn modelId="{DC5D02B8-20A9-4DE0-AEE7-66EC996B9959}" type="presOf" srcId="{3E364CDA-A705-447B-8157-E7EAF5A99F1E}" destId="{07CF086F-3C23-4E1C-AEC8-C7C612F8A036}" srcOrd="0" destOrd="0" presId="urn:microsoft.com/office/officeart/2005/8/layout/hierarchy1"/>
    <dgm:cxn modelId="{2434C9B0-E4AF-4BCB-A841-D8BD097A5814}" type="presOf" srcId="{CC6231B5-DAAC-4DF8-A398-98300B80D42F}" destId="{9ACA208C-D1F0-4384-82B3-D93C35F66606}" srcOrd="0" destOrd="0" presId="urn:microsoft.com/office/officeart/2005/8/layout/hierarchy1"/>
    <dgm:cxn modelId="{6A1551B3-7A83-4A47-8862-0171B546FD86}" type="presOf" srcId="{FE4E6F9C-F8E5-4A44-9721-D4F11B9123FA}" destId="{A889996E-1E9B-4670-B1B4-DAB1A6B952A8}" srcOrd="0" destOrd="0" presId="urn:microsoft.com/office/officeart/2005/8/layout/hierarchy1"/>
    <dgm:cxn modelId="{FC5584C4-FF13-4690-AA32-CAF74108D668}" srcId="{0F2E0098-9AB1-4F10-B76D-B66592C949EC}" destId="{65106099-416C-4183-ACA3-A5CD6B367689}" srcOrd="3" destOrd="0" parTransId="{B05F144A-E275-48C7-BB8D-FA67779BB1D1}" sibTransId="{CDBCC943-0D4E-49D4-BB21-92CC865C0B6E}"/>
    <dgm:cxn modelId="{70457C87-8CBE-4CD0-9482-B2A6FD2BA950}" type="presOf" srcId="{9CE8EF43-CF58-4D35-9146-2160CAEE7CB1}" destId="{D0F1E118-E9E7-4808-90E7-E6C00C7C0841}" srcOrd="0" destOrd="0" presId="urn:microsoft.com/office/officeart/2005/8/layout/hierarchy1"/>
    <dgm:cxn modelId="{05C6EA40-C980-4983-A7A7-21E3AAF074E7}" srcId="{0F2E0098-9AB1-4F10-B76D-B66592C949EC}" destId="{3E364CDA-A705-447B-8157-E7EAF5A99F1E}" srcOrd="5" destOrd="0" parTransId="{C56EDD9B-5993-4E65-BCA0-5D70DDFBFCE4}" sibTransId="{ABE8BBBD-5F01-4DDD-BFB0-B6916A0921C4}"/>
    <dgm:cxn modelId="{0DDDFB6B-C92B-43EC-B016-DCE9EDB5B9B3}" type="presParOf" srcId="{B1EFE9AC-231D-4931-99A0-E78DF9EED337}" destId="{578F4638-2756-40AE-9039-A7A803C26223}" srcOrd="0" destOrd="0" presId="urn:microsoft.com/office/officeart/2005/8/layout/hierarchy1"/>
    <dgm:cxn modelId="{C77DDE52-C6FF-4F33-B206-8BB1A30D5C07}" type="presParOf" srcId="{578F4638-2756-40AE-9039-A7A803C26223}" destId="{60353AA3-EB2E-4FF6-A509-9CB401A32EDA}" srcOrd="0" destOrd="0" presId="urn:microsoft.com/office/officeart/2005/8/layout/hierarchy1"/>
    <dgm:cxn modelId="{3834ECBD-D191-431B-95B0-FAB9B186CE95}" type="presParOf" srcId="{60353AA3-EB2E-4FF6-A509-9CB401A32EDA}" destId="{900D9A0C-CC1C-4DFF-AF58-2640A3AE7D45}" srcOrd="0" destOrd="0" presId="urn:microsoft.com/office/officeart/2005/8/layout/hierarchy1"/>
    <dgm:cxn modelId="{2BFC54D7-378B-4751-9BAB-91E1D7DBF5F4}" type="presParOf" srcId="{60353AA3-EB2E-4FF6-A509-9CB401A32EDA}" destId="{2BC7D5A8-A785-43BF-A099-9E5FF826414A}" srcOrd="1" destOrd="0" presId="urn:microsoft.com/office/officeart/2005/8/layout/hierarchy1"/>
    <dgm:cxn modelId="{00A96527-176B-450E-9826-AB54646EA89B}" type="presParOf" srcId="{578F4638-2756-40AE-9039-A7A803C26223}" destId="{1288AA59-AB3B-4A1B-B33C-60E083E11A05}" srcOrd="1" destOrd="0" presId="urn:microsoft.com/office/officeart/2005/8/layout/hierarchy1"/>
    <dgm:cxn modelId="{C191D87B-17AD-4045-8E76-8CFE365FFF84}" type="presParOf" srcId="{1288AA59-AB3B-4A1B-B33C-60E083E11A05}" destId="{1D25F1E5-7A72-4639-89CF-ED6A4176D5F7}" srcOrd="0" destOrd="0" presId="urn:microsoft.com/office/officeart/2005/8/layout/hierarchy1"/>
    <dgm:cxn modelId="{4E4C361F-111C-4CA9-BF69-8209B062B117}" type="presParOf" srcId="{1288AA59-AB3B-4A1B-B33C-60E083E11A05}" destId="{03C57909-16EF-441E-B526-87F382266323}" srcOrd="1" destOrd="0" presId="urn:microsoft.com/office/officeart/2005/8/layout/hierarchy1"/>
    <dgm:cxn modelId="{C43C42FC-BF38-4A37-B02C-BE7FFC0CF229}" type="presParOf" srcId="{03C57909-16EF-441E-B526-87F382266323}" destId="{36608234-8CD0-4FCD-8B45-71087D235720}" srcOrd="0" destOrd="0" presId="urn:microsoft.com/office/officeart/2005/8/layout/hierarchy1"/>
    <dgm:cxn modelId="{DAA82ACA-C78D-4B7C-A2B5-5B86901939A8}" type="presParOf" srcId="{36608234-8CD0-4FCD-8B45-71087D235720}" destId="{6D59EC82-9F76-4B69-A807-2F7CDCA8CE58}" srcOrd="0" destOrd="0" presId="urn:microsoft.com/office/officeart/2005/8/layout/hierarchy1"/>
    <dgm:cxn modelId="{A0C99628-6D15-4930-9294-C7FF50ECB374}" type="presParOf" srcId="{36608234-8CD0-4FCD-8B45-71087D235720}" destId="{D0F1E118-E9E7-4808-90E7-E6C00C7C0841}" srcOrd="1" destOrd="0" presId="urn:microsoft.com/office/officeart/2005/8/layout/hierarchy1"/>
    <dgm:cxn modelId="{2C4B00B6-CC93-4B91-A689-C3ACB824A0C0}" type="presParOf" srcId="{03C57909-16EF-441E-B526-87F382266323}" destId="{C329E83F-59DB-4039-ACEC-26D5FE64FEE0}" srcOrd="1" destOrd="0" presId="urn:microsoft.com/office/officeart/2005/8/layout/hierarchy1"/>
    <dgm:cxn modelId="{85F70811-432B-4035-93C5-A15020BD624A}" type="presParOf" srcId="{1288AA59-AB3B-4A1B-B33C-60E083E11A05}" destId="{A8672E63-E10D-4084-83FB-BC31598225AC}" srcOrd="2" destOrd="0" presId="urn:microsoft.com/office/officeart/2005/8/layout/hierarchy1"/>
    <dgm:cxn modelId="{2C081215-A77B-410A-B423-6DA9F56DF07B}" type="presParOf" srcId="{1288AA59-AB3B-4A1B-B33C-60E083E11A05}" destId="{FDE2EC88-62FA-4B1E-8924-5AD68ED685B5}" srcOrd="3" destOrd="0" presId="urn:microsoft.com/office/officeart/2005/8/layout/hierarchy1"/>
    <dgm:cxn modelId="{77985B69-6B2C-4E19-B2CE-C944932160CA}" type="presParOf" srcId="{FDE2EC88-62FA-4B1E-8924-5AD68ED685B5}" destId="{179EB5B2-CF85-4385-B6C6-45D00A02F6F0}" srcOrd="0" destOrd="0" presId="urn:microsoft.com/office/officeart/2005/8/layout/hierarchy1"/>
    <dgm:cxn modelId="{60C8F486-2E31-4379-8E51-69D2456A2C02}" type="presParOf" srcId="{179EB5B2-CF85-4385-B6C6-45D00A02F6F0}" destId="{93C91497-53EB-43B7-8C07-EC44E79BFE4E}" srcOrd="0" destOrd="0" presId="urn:microsoft.com/office/officeart/2005/8/layout/hierarchy1"/>
    <dgm:cxn modelId="{808D4565-B856-4FB1-B9CD-4E927CE566CE}" type="presParOf" srcId="{179EB5B2-CF85-4385-B6C6-45D00A02F6F0}" destId="{00068FCB-6F08-4AE6-8007-B8A128AB1983}" srcOrd="1" destOrd="0" presId="urn:microsoft.com/office/officeart/2005/8/layout/hierarchy1"/>
    <dgm:cxn modelId="{7CA15178-87F8-47A4-94AF-0B83E46F39C2}" type="presParOf" srcId="{FDE2EC88-62FA-4B1E-8924-5AD68ED685B5}" destId="{CC670E65-8207-458F-9EF4-837C8731EC92}" srcOrd="1" destOrd="0" presId="urn:microsoft.com/office/officeart/2005/8/layout/hierarchy1"/>
    <dgm:cxn modelId="{ABC59EBB-58A1-4731-A3D2-DD78200DF762}" type="presParOf" srcId="{1288AA59-AB3B-4A1B-B33C-60E083E11A05}" destId="{9ACA208C-D1F0-4384-82B3-D93C35F66606}" srcOrd="4" destOrd="0" presId="urn:microsoft.com/office/officeart/2005/8/layout/hierarchy1"/>
    <dgm:cxn modelId="{4333D2F1-0494-4DA3-9A92-15AA1404338C}" type="presParOf" srcId="{1288AA59-AB3B-4A1B-B33C-60E083E11A05}" destId="{B709EB6C-2645-46A9-8E88-1E011E101435}" srcOrd="5" destOrd="0" presId="urn:microsoft.com/office/officeart/2005/8/layout/hierarchy1"/>
    <dgm:cxn modelId="{17A79585-71C8-4303-AAB6-DE8D0DD2FD66}" type="presParOf" srcId="{B709EB6C-2645-46A9-8E88-1E011E101435}" destId="{0F03A26D-045F-4FD3-9ACA-E52DD09C1FBE}" srcOrd="0" destOrd="0" presId="urn:microsoft.com/office/officeart/2005/8/layout/hierarchy1"/>
    <dgm:cxn modelId="{9B75CF83-87BB-4D04-87BF-AE77FB09AB58}" type="presParOf" srcId="{0F03A26D-045F-4FD3-9ACA-E52DD09C1FBE}" destId="{22555AE0-A045-4C3A-A99F-C5BE0C7F4D0E}" srcOrd="0" destOrd="0" presId="urn:microsoft.com/office/officeart/2005/8/layout/hierarchy1"/>
    <dgm:cxn modelId="{0824AF6C-902A-4B87-B7D4-B5DEB85C17B5}" type="presParOf" srcId="{0F03A26D-045F-4FD3-9ACA-E52DD09C1FBE}" destId="{1F3FE237-1C9E-4101-9B54-4957925F1365}" srcOrd="1" destOrd="0" presId="urn:microsoft.com/office/officeart/2005/8/layout/hierarchy1"/>
    <dgm:cxn modelId="{F37BACCE-E039-425F-877A-74CBBE771B3D}" type="presParOf" srcId="{B709EB6C-2645-46A9-8E88-1E011E101435}" destId="{12D9D7BE-50C5-4A0C-BF73-9165EB5DC031}" srcOrd="1" destOrd="0" presId="urn:microsoft.com/office/officeart/2005/8/layout/hierarchy1"/>
    <dgm:cxn modelId="{FB2ADE13-2BA7-415E-A2B9-A1602E440A79}" type="presParOf" srcId="{1288AA59-AB3B-4A1B-B33C-60E083E11A05}" destId="{187D30E0-A096-4DB5-9AEF-518509455746}" srcOrd="6" destOrd="0" presId="urn:microsoft.com/office/officeart/2005/8/layout/hierarchy1"/>
    <dgm:cxn modelId="{E4B0FF18-6324-4CB9-BA40-E5B75C24F3C3}" type="presParOf" srcId="{1288AA59-AB3B-4A1B-B33C-60E083E11A05}" destId="{7F78DF96-A1B7-4639-A030-11D0E0C2D924}" srcOrd="7" destOrd="0" presId="urn:microsoft.com/office/officeart/2005/8/layout/hierarchy1"/>
    <dgm:cxn modelId="{CA20D47C-8806-43CE-96F4-CDCDDABB9063}" type="presParOf" srcId="{7F78DF96-A1B7-4639-A030-11D0E0C2D924}" destId="{48A626A5-4363-4A50-AFBA-42E97C0D73B8}" srcOrd="0" destOrd="0" presId="urn:microsoft.com/office/officeart/2005/8/layout/hierarchy1"/>
    <dgm:cxn modelId="{E4FF4152-FCB1-459D-8B67-C38B1F5332EB}" type="presParOf" srcId="{48A626A5-4363-4A50-AFBA-42E97C0D73B8}" destId="{94E26A2E-75C5-4398-921B-E392ABD22890}" srcOrd="0" destOrd="0" presId="urn:microsoft.com/office/officeart/2005/8/layout/hierarchy1"/>
    <dgm:cxn modelId="{C7DEB0BB-8220-4AE0-AB25-1124D6D8BA83}" type="presParOf" srcId="{48A626A5-4363-4A50-AFBA-42E97C0D73B8}" destId="{34DA966C-DE49-470C-AD8E-AEDF4393DB0E}" srcOrd="1" destOrd="0" presId="urn:microsoft.com/office/officeart/2005/8/layout/hierarchy1"/>
    <dgm:cxn modelId="{A8A639B9-31AC-4780-82D0-9086FF15771F}" type="presParOf" srcId="{7F78DF96-A1B7-4639-A030-11D0E0C2D924}" destId="{94E5FF5C-DDE4-42F8-977E-B908D597E5CA}" srcOrd="1" destOrd="0" presId="urn:microsoft.com/office/officeart/2005/8/layout/hierarchy1"/>
    <dgm:cxn modelId="{9D5A4C34-F098-4792-BBFE-44DD8C2A0B7F}" type="presParOf" srcId="{1288AA59-AB3B-4A1B-B33C-60E083E11A05}" destId="{2CD6A6E8-D87A-46E5-AEA2-D77245FA1D94}" srcOrd="8" destOrd="0" presId="urn:microsoft.com/office/officeart/2005/8/layout/hierarchy1"/>
    <dgm:cxn modelId="{A1715DD6-F854-4E17-A7C8-04A4236F974C}" type="presParOf" srcId="{1288AA59-AB3B-4A1B-B33C-60E083E11A05}" destId="{52A64F20-976D-4580-A571-3170B266A487}" srcOrd="9" destOrd="0" presId="urn:microsoft.com/office/officeart/2005/8/layout/hierarchy1"/>
    <dgm:cxn modelId="{F4772D93-7378-4BDE-9AE7-45585E4D447C}" type="presParOf" srcId="{52A64F20-976D-4580-A571-3170B266A487}" destId="{5EA1F753-1D57-438A-9753-B9561DAA6A92}" srcOrd="0" destOrd="0" presId="urn:microsoft.com/office/officeart/2005/8/layout/hierarchy1"/>
    <dgm:cxn modelId="{40441A4C-D8B8-4ED6-9679-8E21E78CA61D}" type="presParOf" srcId="{5EA1F753-1D57-438A-9753-B9561DAA6A92}" destId="{7C5BFFB9-3164-4B7D-9E1D-81D8FA4014D5}" srcOrd="0" destOrd="0" presId="urn:microsoft.com/office/officeart/2005/8/layout/hierarchy1"/>
    <dgm:cxn modelId="{8E214EC3-4A6B-4220-8418-9A0F4C0B2FAB}" type="presParOf" srcId="{5EA1F753-1D57-438A-9753-B9561DAA6A92}" destId="{A889996E-1E9B-4670-B1B4-DAB1A6B952A8}" srcOrd="1" destOrd="0" presId="urn:microsoft.com/office/officeart/2005/8/layout/hierarchy1"/>
    <dgm:cxn modelId="{27F20221-7C20-44D3-A980-C923FEF750DB}" type="presParOf" srcId="{52A64F20-976D-4580-A571-3170B266A487}" destId="{A8062990-3D3F-421A-A751-1C0531F89969}" srcOrd="1" destOrd="0" presId="urn:microsoft.com/office/officeart/2005/8/layout/hierarchy1"/>
    <dgm:cxn modelId="{FE8218E1-1A78-404F-9495-C03F540E1295}" type="presParOf" srcId="{1288AA59-AB3B-4A1B-B33C-60E083E11A05}" destId="{BF30A90C-E45E-476F-8CF7-DDA6843E16CA}" srcOrd="10" destOrd="0" presId="urn:microsoft.com/office/officeart/2005/8/layout/hierarchy1"/>
    <dgm:cxn modelId="{7219ED5B-0A24-4808-9653-1C2521F299E9}" type="presParOf" srcId="{1288AA59-AB3B-4A1B-B33C-60E083E11A05}" destId="{C8144EB2-940E-4FC2-917F-D4AA380648EA}" srcOrd="11" destOrd="0" presId="urn:microsoft.com/office/officeart/2005/8/layout/hierarchy1"/>
    <dgm:cxn modelId="{431E025A-0120-4159-B2EA-1F4D6B488204}" type="presParOf" srcId="{C8144EB2-940E-4FC2-917F-D4AA380648EA}" destId="{B804DC85-904F-4A8A-BF2B-3F2B0DAE2D9D}" srcOrd="0" destOrd="0" presId="urn:microsoft.com/office/officeart/2005/8/layout/hierarchy1"/>
    <dgm:cxn modelId="{6BF396AA-B591-4E34-8070-75C866532818}" type="presParOf" srcId="{B804DC85-904F-4A8A-BF2B-3F2B0DAE2D9D}" destId="{FEE51833-6D6A-4316-9C82-7DBA0752CE5F}" srcOrd="0" destOrd="0" presId="urn:microsoft.com/office/officeart/2005/8/layout/hierarchy1"/>
    <dgm:cxn modelId="{7A76DC23-1139-44F2-B0CC-F0C4BBC696AC}" type="presParOf" srcId="{B804DC85-904F-4A8A-BF2B-3F2B0DAE2D9D}" destId="{07CF086F-3C23-4E1C-AEC8-C7C612F8A036}" srcOrd="1" destOrd="0" presId="urn:microsoft.com/office/officeart/2005/8/layout/hierarchy1"/>
    <dgm:cxn modelId="{20813E06-1AA1-420B-8F67-949F0954B395}" type="presParOf" srcId="{C8144EB2-940E-4FC2-917F-D4AA380648EA}" destId="{48EB7C6A-E6DA-4CFA-91A2-2B1EF0E11B46}"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2"/>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dgm:t>
        <a:bodyPr/>
        <a:lstStyle/>
        <a:p>
          <a:r>
            <a:rPr lang="es-CL" sz="1600" b="1" smtClean="0">
              <a:solidFill>
                <a:schemeClr val="bg1"/>
              </a:solidFill>
            </a:rPr>
            <a:t>Basado en Prototipos</a:t>
          </a:r>
          <a:endParaRPr lang="es-CL" sz="1600" b="1" dirty="0" smtClean="0">
            <a:solidFill>
              <a:schemeClr val="bg1"/>
            </a:solidFill>
          </a:endParaRP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1D23CB95-0470-4F59-B738-AE3F235C00A3}" type="presOf" srcId="{18D678FC-CD22-43E4-A546-72C2F07F9267}" destId="{194233D7-AD2D-49E4-85F3-E52BC88DDA4E}" srcOrd="1"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DE25FE17-3B9A-422F-B6D6-AF56532F4E42}" srcId="{76CD096A-1850-4034-B3BE-C54E1E3D67C2}" destId="{FC5EB29D-7AED-4D1F-8625-396242E32FBB}" srcOrd="3" destOrd="0" parTransId="{6F4E4CD8-6D01-418B-85DE-9A927C051ADD}" sibTransId="{A5662AE7-A487-4A8F-A41E-381DD7252B71}"/>
    <dgm:cxn modelId="{9F39112E-FED0-4820-8F72-B9508FD67FCC}" type="presOf" srcId="{58980F67-80B5-4BB1-8993-150D7F5EBC14}" destId="{3A746979-E9FB-4712-AC21-ED558594C067}" srcOrd="1" destOrd="0" presId="urn:microsoft.com/office/officeart/2005/8/layout/list1"/>
    <dgm:cxn modelId="{C3B80F4A-90B0-47BF-93C2-9C12575AA3FB}" srcId="{76CD096A-1850-4034-B3BE-C54E1E3D67C2}" destId="{58980F67-80B5-4BB1-8993-150D7F5EBC14}" srcOrd="0" destOrd="0" parTransId="{953033CD-C144-4641-9F61-2A1FE9E68A29}" sibTransId="{D941F35F-8E9D-457A-A5C7-EBA87DA3E758}"/>
    <dgm:cxn modelId="{6769483B-6581-460A-9683-5D488B409E3B}" type="presOf" srcId="{FC5EB29D-7AED-4D1F-8625-396242E32FBB}" destId="{C87AA9E5-0EF6-44D5-B78B-8DF62B0581C6}" srcOrd="1" destOrd="0" presId="urn:microsoft.com/office/officeart/2005/8/layout/list1"/>
    <dgm:cxn modelId="{D551933C-E25D-4B73-9D89-85260032B79A}" type="presOf" srcId="{18D678FC-CD22-43E4-A546-72C2F07F9267}" destId="{ACA4E184-9013-44E8-A846-EEEF6CCE63A8}" srcOrd="0"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8CCAF8EE-A284-477E-9244-D52CC3479980}" type="presOf" srcId="{17365DAD-1AAE-45D3-9D8C-D930C1B0E165}" destId="{119FDDDA-328B-4B31-8C03-E407CC28C71A}" srcOrd="1" destOrd="0" presId="urn:microsoft.com/office/officeart/2005/8/layout/list1"/>
    <dgm:cxn modelId="{FCC6913F-1542-4835-B7EE-B4AB59EFBE6A}" type="presOf" srcId="{7AE1CBF7-0EB5-4958-B2F0-98FF433B88D0}" destId="{22F27014-2A3E-46CF-AE3F-7A41E7B34966}" srcOrd="0" destOrd="0" presId="urn:microsoft.com/office/officeart/2005/8/layout/list1"/>
    <dgm:cxn modelId="{9C775C92-5348-488F-8CDB-36BF35A9A5CB}" type="presOf" srcId="{1C45C059-8117-4FE9-BE9F-EA78D44C5735}" destId="{5FAD4029-6631-408A-A224-7845E7EA1F39}" srcOrd="1" destOrd="0" presId="urn:microsoft.com/office/officeart/2005/8/layout/list1"/>
    <dgm:cxn modelId="{D529027E-56BF-4542-9E9B-68DD777753A9}" type="presOf" srcId="{36625B9D-6693-4D7C-9AFB-A7145706981B}" destId="{15B72E4C-98D2-4735-9258-B10F400969BE}" srcOrd="1" destOrd="0" presId="urn:microsoft.com/office/officeart/2005/8/layout/list1"/>
    <dgm:cxn modelId="{80D942A2-8659-40D6-80FB-3503467239E5}" type="presOf" srcId="{0F2EF822-0560-421A-AC27-5F281DCE7A41}" destId="{25A36475-D647-47A1-B8DE-7F4C2E4E4B78}" srcOrd="1" destOrd="0" presId="urn:microsoft.com/office/officeart/2005/8/layout/list1"/>
    <dgm:cxn modelId="{A36FDC82-3EC6-4300-A8F1-68FA201ACF85}" type="presOf" srcId="{0638FFE9-BC2A-4365-B850-B06E81674028}" destId="{35B6308C-27B8-45FA-90CB-FE2E48A3D241}" srcOrd="1" destOrd="0" presId="urn:microsoft.com/office/officeart/2005/8/layout/list1"/>
    <dgm:cxn modelId="{613966CF-58FA-42A8-BB90-0D110BE4D80E}" type="presOf" srcId="{1C45C059-8117-4FE9-BE9F-EA78D44C5735}" destId="{22CF1DEF-BD6F-4ECF-9743-7498CC9E9822}" srcOrd="0" destOrd="0" presId="urn:microsoft.com/office/officeart/2005/8/layout/list1"/>
    <dgm:cxn modelId="{AF5EEE37-DAEC-4625-8222-A26A46987BCA}" type="presOf" srcId="{36625B9D-6693-4D7C-9AFB-A7145706981B}" destId="{A19E1260-B81E-49FE-8FC2-412A3935C15A}" srcOrd="0"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2DD67B5D-CD0E-465C-9A59-D69A74DDB9C3}" type="presOf" srcId="{0F2EF822-0560-421A-AC27-5F281DCE7A41}" destId="{4ABE6452-715E-482D-8F15-F43435D34B23}" srcOrd="0" destOrd="0" presId="urn:microsoft.com/office/officeart/2005/8/layout/list1"/>
    <dgm:cxn modelId="{3395331D-C240-40FD-81E1-4A4A29FB0229}" type="presOf" srcId="{76CD096A-1850-4034-B3BE-C54E1E3D67C2}" destId="{FDDF3394-9934-44F6-A79A-1DD823C988F9}" srcOrd="0"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0B326BCB-6D7E-4FDB-8EB4-504A2D146853}" srcId="{76CD096A-1850-4034-B3BE-C54E1E3D67C2}" destId="{0F2EF822-0560-421A-AC27-5F281DCE7A41}" srcOrd="2" destOrd="0" parTransId="{798E344E-FE85-4EF5-A878-8A06E5E5B0FC}" sibTransId="{CAFE7289-7988-4A7D-BAA1-88390A5903AC}"/>
    <dgm:cxn modelId="{67CE42FD-051F-43E8-BA67-48F379840368}" type="presOf" srcId="{7AE1CBF7-0EB5-4958-B2F0-98FF433B88D0}" destId="{CBBB047D-E160-4685-B237-47A9D6007417}" srcOrd="1" destOrd="0" presId="urn:microsoft.com/office/officeart/2005/8/layout/list1"/>
    <dgm:cxn modelId="{9D1DABD3-6D2D-49B6-B9FE-153FF5EBE538}" srcId="{76CD096A-1850-4034-B3BE-C54E1E3D67C2}" destId="{1C45C059-8117-4FE9-BE9F-EA78D44C5735}" srcOrd="1" destOrd="0" parTransId="{485D4B0B-8E60-4200-8F69-8B20940A617D}" sibTransId="{FAF85504-D9A3-4753-95E4-E732F2258A38}"/>
    <dgm:cxn modelId="{03737ABF-E681-4A10-900E-D185165CBB1B}" type="presOf" srcId="{0638FFE9-BC2A-4365-B850-B06E81674028}" destId="{C9C7A494-DAB8-4001-952E-0D94BD5F0F18}" srcOrd="0" destOrd="0" presId="urn:microsoft.com/office/officeart/2005/8/layout/list1"/>
    <dgm:cxn modelId="{C71F952D-1A9A-48E9-9DA9-2A5B5028C96C}" type="presOf" srcId="{58980F67-80B5-4BB1-8993-150D7F5EBC14}" destId="{F5CBDABF-7DAA-4467-AE8F-DF61DDEC1880}" srcOrd="0"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8D4A7C17-52C5-49E3-B737-75636CC60F87}" type="presOf" srcId="{FC5EB29D-7AED-4D1F-8625-396242E32FBB}" destId="{1C3F00A5-DE6B-4F60-9A94-97E500FB347B}" srcOrd="0" destOrd="0" presId="urn:microsoft.com/office/officeart/2005/8/layout/list1"/>
    <dgm:cxn modelId="{79C135AF-B094-46AF-93AD-11D3E1D56248}" type="presOf" srcId="{17365DAD-1AAE-45D3-9D8C-D930C1B0E165}" destId="{8554F735-142A-4F39-A65F-495AA7C4C7C4}" srcOrd="0" destOrd="0" presId="urn:microsoft.com/office/officeart/2005/8/layout/list1"/>
    <dgm:cxn modelId="{26414B0C-4F40-47E9-A0D3-5281F66881F4}" type="presParOf" srcId="{FDDF3394-9934-44F6-A79A-1DD823C988F9}" destId="{019AFB21-E085-4059-A934-E067DD4DAC1A}" srcOrd="0" destOrd="0" presId="urn:microsoft.com/office/officeart/2005/8/layout/list1"/>
    <dgm:cxn modelId="{8553DDAE-AAD4-441D-82A1-3BA303DD1FCE}" type="presParOf" srcId="{019AFB21-E085-4059-A934-E067DD4DAC1A}" destId="{F5CBDABF-7DAA-4467-AE8F-DF61DDEC1880}" srcOrd="0" destOrd="0" presId="urn:microsoft.com/office/officeart/2005/8/layout/list1"/>
    <dgm:cxn modelId="{2308240F-8EC9-405D-BD76-8A417CA75100}" type="presParOf" srcId="{019AFB21-E085-4059-A934-E067DD4DAC1A}" destId="{3A746979-E9FB-4712-AC21-ED558594C067}" srcOrd="1" destOrd="0" presId="urn:microsoft.com/office/officeart/2005/8/layout/list1"/>
    <dgm:cxn modelId="{F8D2AAE4-A9A0-4337-A0E0-FDD292CEB331}" type="presParOf" srcId="{FDDF3394-9934-44F6-A79A-1DD823C988F9}" destId="{B5B9E088-B881-4DBC-85D6-1537B87BB6CE}" srcOrd="1" destOrd="0" presId="urn:microsoft.com/office/officeart/2005/8/layout/list1"/>
    <dgm:cxn modelId="{FF83CAA1-C038-473F-943A-883DD4375123}" type="presParOf" srcId="{FDDF3394-9934-44F6-A79A-1DD823C988F9}" destId="{CA8375C8-0C8E-4AAC-BB77-E8554B9ECE8C}" srcOrd="2" destOrd="0" presId="urn:microsoft.com/office/officeart/2005/8/layout/list1"/>
    <dgm:cxn modelId="{9D4D1289-D00C-4B5A-AE8D-CEDC09066BD9}" type="presParOf" srcId="{FDDF3394-9934-44F6-A79A-1DD823C988F9}" destId="{8DEB0E39-7FDD-45D3-9DA0-EE51B3AA3DA6}" srcOrd="3" destOrd="0" presId="urn:microsoft.com/office/officeart/2005/8/layout/list1"/>
    <dgm:cxn modelId="{5B19057A-44A8-47DB-AD8F-B7DEF26B2913}" type="presParOf" srcId="{FDDF3394-9934-44F6-A79A-1DD823C988F9}" destId="{2A4C7834-5605-4CCD-86F3-2654AE433539}" srcOrd="4" destOrd="0" presId="urn:microsoft.com/office/officeart/2005/8/layout/list1"/>
    <dgm:cxn modelId="{6EB5DCB6-E68D-43E6-B095-DE5F0D1AD4FE}" type="presParOf" srcId="{2A4C7834-5605-4CCD-86F3-2654AE433539}" destId="{22CF1DEF-BD6F-4ECF-9743-7498CC9E9822}" srcOrd="0" destOrd="0" presId="urn:microsoft.com/office/officeart/2005/8/layout/list1"/>
    <dgm:cxn modelId="{93C07004-F5C2-4AA9-940A-CEAEF8DAF256}" type="presParOf" srcId="{2A4C7834-5605-4CCD-86F3-2654AE433539}" destId="{5FAD4029-6631-408A-A224-7845E7EA1F39}" srcOrd="1" destOrd="0" presId="urn:microsoft.com/office/officeart/2005/8/layout/list1"/>
    <dgm:cxn modelId="{8321BD3C-799A-45C6-91CA-F8B0EE202797}" type="presParOf" srcId="{FDDF3394-9934-44F6-A79A-1DD823C988F9}" destId="{C523694A-7521-4947-9D66-8ACC1EAB7170}" srcOrd="5" destOrd="0" presId="urn:microsoft.com/office/officeart/2005/8/layout/list1"/>
    <dgm:cxn modelId="{91C4F8A9-FCDD-4D6D-B316-EF5D3FA85025}" type="presParOf" srcId="{FDDF3394-9934-44F6-A79A-1DD823C988F9}" destId="{24247EE9-97CF-472C-8B16-4EA803B5AE59}" srcOrd="6" destOrd="0" presId="urn:microsoft.com/office/officeart/2005/8/layout/list1"/>
    <dgm:cxn modelId="{3FC0D7D4-8A70-475A-A715-EBDED2179BAC}" type="presParOf" srcId="{FDDF3394-9934-44F6-A79A-1DD823C988F9}" destId="{CDF47DDC-0CFA-4020-801B-359677188F69}" srcOrd="7" destOrd="0" presId="urn:microsoft.com/office/officeart/2005/8/layout/list1"/>
    <dgm:cxn modelId="{5492B394-EE1D-4807-8F21-49C6F7A01B20}" type="presParOf" srcId="{FDDF3394-9934-44F6-A79A-1DD823C988F9}" destId="{365D8BB4-7F55-4068-858A-A9F13A957104}" srcOrd="8" destOrd="0" presId="urn:microsoft.com/office/officeart/2005/8/layout/list1"/>
    <dgm:cxn modelId="{D044ACF4-0552-4F4B-9C0F-924FCA154D5B}" type="presParOf" srcId="{365D8BB4-7F55-4068-858A-A9F13A957104}" destId="{4ABE6452-715E-482D-8F15-F43435D34B23}" srcOrd="0" destOrd="0" presId="urn:microsoft.com/office/officeart/2005/8/layout/list1"/>
    <dgm:cxn modelId="{65BD3536-C142-4118-B965-0A6E636E4F41}" type="presParOf" srcId="{365D8BB4-7F55-4068-858A-A9F13A957104}" destId="{25A36475-D647-47A1-B8DE-7F4C2E4E4B78}" srcOrd="1" destOrd="0" presId="urn:microsoft.com/office/officeart/2005/8/layout/list1"/>
    <dgm:cxn modelId="{2CFADB26-9E0B-4BED-A5CB-F468E90753A8}" type="presParOf" srcId="{FDDF3394-9934-44F6-A79A-1DD823C988F9}" destId="{AA6537BB-A412-4EAD-BD05-AB5A98E69B8E}" srcOrd="9" destOrd="0" presId="urn:microsoft.com/office/officeart/2005/8/layout/list1"/>
    <dgm:cxn modelId="{ED95FCDF-7E34-458A-BD51-A772C8BC1D10}" type="presParOf" srcId="{FDDF3394-9934-44F6-A79A-1DD823C988F9}" destId="{5CAABA14-B57D-49D8-8ACB-CFAD8C2CF203}" srcOrd="10" destOrd="0" presId="urn:microsoft.com/office/officeart/2005/8/layout/list1"/>
    <dgm:cxn modelId="{4E093AFF-E9CB-480C-B34E-88A73C8A426F}" type="presParOf" srcId="{FDDF3394-9934-44F6-A79A-1DD823C988F9}" destId="{8354727D-F543-4147-8B33-6EFF7E25A567}" srcOrd="11" destOrd="0" presId="urn:microsoft.com/office/officeart/2005/8/layout/list1"/>
    <dgm:cxn modelId="{D2EE872A-2A4C-4875-AEAE-09C108264C25}" type="presParOf" srcId="{FDDF3394-9934-44F6-A79A-1DD823C988F9}" destId="{33F87F4E-8AB5-4D97-90EF-13EDE15EC8AB}" srcOrd="12" destOrd="0" presId="urn:microsoft.com/office/officeart/2005/8/layout/list1"/>
    <dgm:cxn modelId="{C592319B-05AB-4F60-AED1-4A6D1CEB896C}" type="presParOf" srcId="{33F87F4E-8AB5-4D97-90EF-13EDE15EC8AB}" destId="{1C3F00A5-DE6B-4F60-9A94-97E500FB347B}" srcOrd="0" destOrd="0" presId="urn:microsoft.com/office/officeart/2005/8/layout/list1"/>
    <dgm:cxn modelId="{A1E4373D-A398-462A-A64D-8BC0F37A8F6A}" type="presParOf" srcId="{33F87F4E-8AB5-4D97-90EF-13EDE15EC8AB}" destId="{C87AA9E5-0EF6-44D5-B78B-8DF62B0581C6}" srcOrd="1" destOrd="0" presId="urn:microsoft.com/office/officeart/2005/8/layout/list1"/>
    <dgm:cxn modelId="{E793FCBA-E372-4BA6-B851-1CF47D04BCC9}" type="presParOf" srcId="{FDDF3394-9934-44F6-A79A-1DD823C988F9}" destId="{478B6567-7938-4D65-8D88-113225D1479B}" srcOrd="13" destOrd="0" presId="urn:microsoft.com/office/officeart/2005/8/layout/list1"/>
    <dgm:cxn modelId="{4E025E91-B300-4357-9E04-518CA93D8D43}" type="presParOf" srcId="{FDDF3394-9934-44F6-A79A-1DD823C988F9}" destId="{D1510A63-CC04-41A6-8D80-C60F4688ACB9}" srcOrd="14" destOrd="0" presId="urn:microsoft.com/office/officeart/2005/8/layout/list1"/>
    <dgm:cxn modelId="{EEB243DE-243B-421B-ADFF-0FC5522CF0E8}" type="presParOf" srcId="{FDDF3394-9934-44F6-A79A-1DD823C988F9}" destId="{0B1F37BE-FBF4-454B-BF70-47DC8B0B5638}" srcOrd="15" destOrd="0" presId="urn:microsoft.com/office/officeart/2005/8/layout/list1"/>
    <dgm:cxn modelId="{C759B001-B054-450B-9152-6D5F90B058E7}" type="presParOf" srcId="{FDDF3394-9934-44F6-A79A-1DD823C988F9}" destId="{392B170D-8ABB-4F46-A4F4-D705DAE00D4E}" srcOrd="16" destOrd="0" presId="urn:microsoft.com/office/officeart/2005/8/layout/list1"/>
    <dgm:cxn modelId="{9AF83599-ABED-4C99-856C-E2A01D4648F6}" type="presParOf" srcId="{392B170D-8ABB-4F46-A4F4-D705DAE00D4E}" destId="{ACA4E184-9013-44E8-A846-EEEF6CCE63A8}" srcOrd="0" destOrd="0" presId="urn:microsoft.com/office/officeart/2005/8/layout/list1"/>
    <dgm:cxn modelId="{79015997-8FDB-4CDE-A6D4-B1D2999B5E4F}" type="presParOf" srcId="{392B170D-8ABB-4F46-A4F4-D705DAE00D4E}" destId="{194233D7-AD2D-49E4-85F3-E52BC88DDA4E}" srcOrd="1" destOrd="0" presId="urn:microsoft.com/office/officeart/2005/8/layout/list1"/>
    <dgm:cxn modelId="{A782CE47-BFF0-438E-857A-D85C88C84924}" type="presParOf" srcId="{FDDF3394-9934-44F6-A79A-1DD823C988F9}" destId="{6D2588F3-F3EA-4632-9969-9C85214CCD40}" srcOrd="17" destOrd="0" presId="urn:microsoft.com/office/officeart/2005/8/layout/list1"/>
    <dgm:cxn modelId="{7C03E72F-263B-45B1-B2B1-8616A8B4BA85}" type="presParOf" srcId="{FDDF3394-9934-44F6-A79A-1DD823C988F9}" destId="{E22504F5-E5FA-4125-8A32-374D729CA4AC}" srcOrd="18" destOrd="0" presId="urn:microsoft.com/office/officeart/2005/8/layout/list1"/>
    <dgm:cxn modelId="{D69923FA-584C-4DD3-8FD8-629FC08797D0}" type="presParOf" srcId="{FDDF3394-9934-44F6-A79A-1DD823C988F9}" destId="{F648CF32-6D2A-4691-9180-81B995A906C1}" srcOrd="19" destOrd="0" presId="urn:microsoft.com/office/officeart/2005/8/layout/list1"/>
    <dgm:cxn modelId="{0C56725E-38C0-414F-B222-81FB2796DD9E}" type="presParOf" srcId="{FDDF3394-9934-44F6-A79A-1DD823C988F9}" destId="{EFDB2143-6CC4-403F-9C3E-332CF7BBBC53}" srcOrd="20" destOrd="0" presId="urn:microsoft.com/office/officeart/2005/8/layout/list1"/>
    <dgm:cxn modelId="{7534C16B-8A6D-42EE-8582-E58003AE300F}" type="presParOf" srcId="{EFDB2143-6CC4-403F-9C3E-332CF7BBBC53}" destId="{C9C7A494-DAB8-4001-952E-0D94BD5F0F18}" srcOrd="0" destOrd="0" presId="urn:microsoft.com/office/officeart/2005/8/layout/list1"/>
    <dgm:cxn modelId="{9753B0B2-86EA-4FEB-89BD-7B58BAE03B8C}" type="presParOf" srcId="{EFDB2143-6CC4-403F-9C3E-332CF7BBBC53}" destId="{35B6308C-27B8-45FA-90CB-FE2E48A3D241}" srcOrd="1" destOrd="0" presId="urn:microsoft.com/office/officeart/2005/8/layout/list1"/>
    <dgm:cxn modelId="{E4CE0480-B726-4685-9B47-93F0B006EF19}" type="presParOf" srcId="{FDDF3394-9934-44F6-A79A-1DD823C988F9}" destId="{F8C8B610-E125-4A61-AE01-DF4EC7B26B07}" srcOrd="21" destOrd="0" presId="urn:microsoft.com/office/officeart/2005/8/layout/list1"/>
    <dgm:cxn modelId="{B2412903-43E6-4A1A-8C62-948650F3C812}" type="presParOf" srcId="{FDDF3394-9934-44F6-A79A-1DD823C988F9}" destId="{473E203A-B04A-4862-BA76-7147E8E79362}" srcOrd="22" destOrd="0" presId="urn:microsoft.com/office/officeart/2005/8/layout/list1"/>
    <dgm:cxn modelId="{FDFF1E93-ADA6-40B6-95BE-4D2FC1784ACC}" type="presParOf" srcId="{FDDF3394-9934-44F6-A79A-1DD823C988F9}" destId="{BC3E2183-B6C2-47C7-9CBC-A06BD64C7126}" srcOrd="23" destOrd="0" presId="urn:microsoft.com/office/officeart/2005/8/layout/list1"/>
    <dgm:cxn modelId="{1143593C-559A-41B5-99BC-2A1F02C7557D}" type="presParOf" srcId="{FDDF3394-9934-44F6-A79A-1DD823C988F9}" destId="{11818BEC-2CEC-45F3-BBA8-E018C2C08DF2}" srcOrd="24" destOrd="0" presId="urn:microsoft.com/office/officeart/2005/8/layout/list1"/>
    <dgm:cxn modelId="{41E963DF-236B-4B96-9AA0-5B9CC2C54557}" type="presParOf" srcId="{11818BEC-2CEC-45F3-BBA8-E018C2C08DF2}" destId="{22F27014-2A3E-46CF-AE3F-7A41E7B34966}" srcOrd="0" destOrd="0" presId="urn:microsoft.com/office/officeart/2005/8/layout/list1"/>
    <dgm:cxn modelId="{E8781645-43B2-407D-9E3B-0401DDAEBDE6}" type="presParOf" srcId="{11818BEC-2CEC-45F3-BBA8-E018C2C08DF2}" destId="{CBBB047D-E160-4685-B237-47A9D6007417}" srcOrd="1" destOrd="0" presId="urn:microsoft.com/office/officeart/2005/8/layout/list1"/>
    <dgm:cxn modelId="{96ED4DAB-79D7-42CE-A7D7-93329A36282D}" type="presParOf" srcId="{FDDF3394-9934-44F6-A79A-1DD823C988F9}" destId="{29731FBA-0048-40E8-8080-FD37689E5E5D}" srcOrd="25" destOrd="0" presId="urn:microsoft.com/office/officeart/2005/8/layout/list1"/>
    <dgm:cxn modelId="{F22482BC-E6A2-4F5A-A119-F00E0B77754C}" type="presParOf" srcId="{FDDF3394-9934-44F6-A79A-1DD823C988F9}" destId="{7B81B341-B3B5-4B1E-8DCF-F4019B230535}" srcOrd="26" destOrd="0" presId="urn:microsoft.com/office/officeart/2005/8/layout/list1"/>
    <dgm:cxn modelId="{18E964B5-40E6-4282-9A24-E5991D06D38B}" type="presParOf" srcId="{FDDF3394-9934-44F6-A79A-1DD823C988F9}" destId="{015526B7-07E0-4C9D-88CE-5966AE08AA66}" srcOrd="27" destOrd="0" presId="urn:microsoft.com/office/officeart/2005/8/layout/list1"/>
    <dgm:cxn modelId="{15826031-F5BD-4771-BC3A-ADA74C9BEE66}" type="presParOf" srcId="{FDDF3394-9934-44F6-A79A-1DD823C988F9}" destId="{2C6142B9-39E8-41DE-AAC1-BA6ED93764EA}" srcOrd="28" destOrd="0" presId="urn:microsoft.com/office/officeart/2005/8/layout/list1"/>
    <dgm:cxn modelId="{2C2A1DF4-76EE-4244-BB93-C0CCA39295E2}" type="presParOf" srcId="{2C6142B9-39E8-41DE-AAC1-BA6ED93764EA}" destId="{8554F735-142A-4F39-A65F-495AA7C4C7C4}" srcOrd="0" destOrd="0" presId="urn:microsoft.com/office/officeart/2005/8/layout/list1"/>
    <dgm:cxn modelId="{52A6BA97-03BE-47C2-BF7C-DC6EE9676D36}" type="presParOf" srcId="{2C6142B9-39E8-41DE-AAC1-BA6ED93764EA}" destId="{119FDDDA-328B-4B31-8C03-E407CC28C71A}" srcOrd="1" destOrd="0" presId="urn:microsoft.com/office/officeart/2005/8/layout/list1"/>
    <dgm:cxn modelId="{886C6DB3-A5C7-46AE-9797-CDD501796B8A}" type="presParOf" srcId="{FDDF3394-9934-44F6-A79A-1DD823C988F9}" destId="{3387B637-0AED-4B98-B57B-E6BA789AF9CD}" srcOrd="29" destOrd="0" presId="urn:microsoft.com/office/officeart/2005/8/layout/list1"/>
    <dgm:cxn modelId="{1499D6ED-B30E-420B-ABBA-57971AA7B841}" type="presParOf" srcId="{FDDF3394-9934-44F6-A79A-1DD823C988F9}" destId="{5EDAFBA8-3A7A-4471-B65E-7C0736037A9B}" srcOrd="30" destOrd="0" presId="urn:microsoft.com/office/officeart/2005/8/layout/list1"/>
    <dgm:cxn modelId="{E6B41741-59C8-459A-A6C3-5D3A5E7A8F31}" type="presParOf" srcId="{FDDF3394-9934-44F6-A79A-1DD823C988F9}" destId="{5D860985-19EA-4417-BA03-3099AAD37223}" srcOrd="31" destOrd="0" presId="urn:microsoft.com/office/officeart/2005/8/layout/list1"/>
    <dgm:cxn modelId="{FFE9F044-8D53-4521-99F0-78515991A098}" type="presParOf" srcId="{FDDF3394-9934-44F6-A79A-1DD823C988F9}" destId="{303A00F8-40D5-4ADF-A6E0-A2B22D3BD9F1}" srcOrd="32" destOrd="0" presId="urn:microsoft.com/office/officeart/2005/8/layout/list1"/>
    <dgm:cxn modelId="{519423ED-185B-4406-B454-9234858C315A}" type="presParOf" srcId="{303A00F8-40D5-4ADF-A6E0-A2B22D3BD9F1}" destId="{A19E1260-B81E-49FE-8FC2-412A3935C15A}" srcOrd="0" destOrd="0" presId="urn:microsoft.com/office/officeart/2005/8/layout/list1"/>
    <dgm:cxn modelId="{FA526E0F-51E1-40A5-A07C-9FCBBBEE3DAB}" type="presParOf" srcId="{303A00F8-40D5-4ADF-A6E0-A2B22D3BD9F1}" destId="{15B72E4C-98D2-4735-9258-B10F400969BE}" srcOrd="1" destOrd="0" presId="urn:microsoft.com/office/officeart/2005/8/layout/list1"/>
    <dgm:cxn modelId="{281A22EE-1221-435A-A520-995987D95EEF}" type="presParOf" srcId="{FDDF3394-9934-44F6-A79A-1DD823C988F9}" destId="{68F17F99-D22C-46AD-9FB8-85C8834CB6FB}" srcOrd="33" destOrd="0" presId="urn:microsoft.com/office/officeart/2005/8/layout/list1"/>
    <dgm:cxn modelId="{09197B49-5979-497E-BFFA-7667C4EC75C0}"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2"/>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dgm:t>
        <a:bodyPr/>
        <a:lstStyle/>
        <a:p>
          <a:r>
            <a:rPr lang="es-CL" sz="1600" b="1" smtClean="0">
              <a:solidFill>
                <a:schemeClr val="bg1"/>
              </a:solidFill>
            </a:rPr>
            <a:t>Basado en Prototipos</a:t>
          </a:r>
          <a:endParaRPr lang="es-CL" sz="1600" b="1" dirty="0" smtClean="0">
            <a:solidFill>
              <a:schemeClr val="bg1"/>
            </a:solidFill>
          </a:endParaRP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E18868AB-37ED-4358-AAC2-2517495D1198}" type="presOf" srcId="{18D678FC-CD22-43E4-A546-72C2F07F9267}" destId="{ACA4E184-9013-44E8-A846-EEEF6CCE63A8}" srcOrd="0"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DE25FE17-3B9A-422F-B6D6-AF56532F4E42}" srcId="{76CD096A-1850-4034-B3BE-C54E1E3D67C2}" destId="{FC5EB29D-7AED-4D1F-8625-396242E32FBB}" srcOrd="3" destOrd="0" parTransId="{6F4E4CD8-6D01-418B-85DE-9A927C051ADD}" sibTransId="{A5662AE7-A487-4A8F-A41E-381DD7252B71}"/>
    <dgm:cxn modelId="{C3B80F4A-90B0-47BF-93C2-9C12575AA3FB}" srcId="{76CD096A-1850-4034-B3BE-C54E1E3D67C2}" destId="{58980F67-80B5-4BB1-8993-150D7F5EBC14}" srcOrd="0" destOrd="0" parTransId="{953033CD-C144-4641-9F61-2A1FE9E68A29}" sibTransId="{D941F35F-8E9D-457A-A5C7-EBA87DA3E758}"/>
    <dgm:cxn modelId="{06DC516E-47DF-4689-883E-1A10E5793E2D}" type="presOf" srcId="{36625B9D-6693-4D7C-9AFB-A7145706981B}" destId="{A19E1260-B81E-49FE-8FC2-412A3935C15A}" srcOrd="0" destOrd="0" presId="urn:microsoft.com/office/officeart/2005/8/layout/list1"/>
    <dgm:cxn modelId="{48CC7754-E5E1-4F99-AC74-8D0095151B0F}" type="presOf" srcId="{17365DAD-1AAE-45D3-9D8C-D930C1B0E165}" destId="{8554F735-142A-4F39-A65F-495AA7C4C7C4}" srcOrd="0" destOrd="0" presId="urn:microsoft.com/office/officeart/2005/8/layout/list1"/>
    <dgm:cxn modelId="{8662E398-7823-467E-9B81-42454461CADD}" type="presOf" srcId="{FC5EB29D-7AED-4D1F-8625-396242E32FBB}" destId="{C87AA9E5-0EF6-44D5-B78B-8DF62B0581C6}" srcOrd="1" destOrd="0" presId="urn:microsoft.com/office/officeart/2005/8/layout/list1"/>
    <dgm:cxn modelId="{80CAA6F6-068A-46DE-8B37-E44CD0697C2F}" type="presOf" srcId="{0F2EF822-0560-421A-AC27-5F281DCE7A41}" destId="{4ABE6452-715E-482D-8F15-F43435D34B23}" srcOrd="0"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41A1CC8B-0FA8-4124-8B00-A1FD0E32D8C5}" type="presOf" srcId="{76CD096A-1850-4034-B3BE-C54E1E3D67C2}" destId="{FDDF3394-9934-44F6-A79A-1DD823C988F9}" srcOrd="0" destOrd="0" presId="urn:microsoft.com/office/officeart/2005/8/layout/list1"/>
    <dgm:cxn modelId="{B46ACD93-B617-4971-953F-B0F0A708968D}" type="presOf" srcId="{1C45C059-8117-4FE9-BE9F-EA78D44C5735}" destId="{22CF1DEF-BD6F-4ECF-9743-7498CC9E9822}" srcOrd="0" destOrd="0" presId="urn:microsoft.com/office/officeart/2005/8/layout/list1"/>
    <dgm:cxn modelId="{A8EBDAA3-8ABD-4497-A1DE-B743A4DC461C}" type="presOf" srcId="{0638FFE9-BC2A-4365-B850-B06E81674028}" destId="{C9C7A494-DAB8-4001-952E-0D94BD5F0F18}" srcOrd="0" destOrd="0" presId="urn:microsoft.com/office/officeart/2005/8/layout/list1"/>
    <dgm:cxn modelId="{5216D3EA-D1E2-4C30-9D80-9A9416A35097}" type="presOf" srcId="{FC5EB29D-7AED-4D1F-8625-396242E32FBB}" destId="{1C3F00A5-DE6B-4F60-9A94-97E500FB347B}" srcOrd="0" destOrd="0" presId="urn:microsoft.com/office/officeart/2005/8/layout/list1"/>
    <dgm:cxn modelId="{CD1DA733-8244-46E5-8DD3-325D25E26D57}" type="presOf" srcId="{7AE1CBF7-0EB5-4958-B2F0-98FF433B88D0}" destId="{CBBB047D-E160-4685-B237-47A9D6007417}" srcOrd="1" destOrd="0" presId="urn:microsoft.com/office/officeart/2005/8/layout/list1"/>
    <dgm:cxn modelId="{5ECD6039-0DE2-49BD-ABDB-1B42E905F647}" type="presOf" srcId="{0F2EF822-0560-421A-AC27-5F281DCE7A41}" destId="{25A36475-D647-47A1-B8DE-7F4C2E4E4B78}" srcOrd="1" destOrd="0" presId="urn:microsoft.com/office/officeart/2005/8/layout/list1"/>
    <dgm:cxn modelId="{091257CF-7245-4BBD-93EC-A2F596135C0E}" type="presOf" srcId="{58980F67-80B5-4BB1-8993-150D7F5EBC14}" destId="{F5CBDABF-7DAA-4467-AE8F-DF61DDEC1880}" srcOrd="0" destOrd="0" presId="urn:microsoft.com/office/officeart/2005/8/layout/list1"/>
    <dgm:cxn modelId="{BF5E7D1B-04E9-4630-89BD-7AC0246ACE29}" type="presOf" srcId="{58980F67-80B5-4BB1-8993-150D7F5EBC14}" destId="{3A746979-E9FB-4712-AC21-ED558594C067}" srcOrd="1" destOrd="0" presId="urn:microsoft.com/office/officeart/2005/8/layout/list1"/>
    <dgm:cxn modelId="{BB1C6602-C604-4AE0-A8B9-486D1EB96662}" type="presOf" srcId="{1C45C059-8117-4FE9-BE9F-EA78D44C5735}" destId="{5FAD4029-6631-408A-A224-7845E7EA1F39}" srcOrd="1"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4D93830B-7CD0-4863-9684-345C27B90315}" type="presOf" srcId="{7AE1CBF7-0EB5-4958-B2F0-98FF433B88D0}" destId="{22F27014-2A3E-46CF-AE3F-7A41E7B34966}" srcOrd="0"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0B326BCB-6D7E-4FDB-8EB4-504A2D146853}" srcId="{76CD096A-1850-4034-B3BE-C54E1E3D67C2}" destId="{0F2EF822-0560-421A-AC27-5F281DCE7A41}" srcOrd="2" destOrd="0" parTransId="{798E344E-FE85-4EF5-A878-8A06E5E5B0FC}" sibTransId="{CAFE7289-7988-4A7D-BAA1-88390A5903AC}"/>
    <dgm:cxn modelId="{9D1DABD3-6D2D-49B6-B9FE-153FF5EBE538}" srcId="{76CD096A-1850-4034-B3BE-C54E1E3D67C2}" destId="{1C45C059-8117-4FE9-BE9F-EA78D44C5735}" srcOrd="1" destOrd="0" parTransId="{485D4B0B-8E60-4200-8F69-8B20940A617D}" sibTransId="{FAF85504-D9A3-4753-95E4-E732F2258A38}"/>
    <dgm:cxn modelId="{4CC43B11-598A-4DA0-B0DE-1B1B938B5E6C}" srcId="{76CD096A-1850-4034-B3BE-C54E1E3D67C2}" destId="{0638FFE9-BC2A-4365-B850-B06E81674028}" srcOrd="5" destOrd="0" parTransId="{C8A5E351-2185-4088-AA06-F18A02C623F5}" sibTransId="{5B82FB9D-31F2-4890-B5E4-E91DB7486551}"/>
    <dgm:cxn modelId="{F52EA27A-B1F7-4180-B7B3-2DCF15EF6727}" type="presOf" srcId="{0638FFE9-BC2A-4365-B850-B06E81674028}" destId="{35B6308C-27B8-45FA-90CB-FE2E48A3D241}" srcOrd="1" destOrd="0" presId="urn:microsoft.com/office/officeart/2005/8/layout/list1"/>
    <dgm:cxn modelId="{B5BF54B3-EF95-433C-B24B-122356BC07B2}" type="presOf" srcId="{36625B9D-6693-4D7C-9AFB-A7145706981B}" destId="{15B72E4C-98D2-4735-9258-B10F400969BE}" srcOrd="1" destOrd="0" presId="urn:microsoft.com/office/officeart/2005/8/layout/list1"/>
    <dgm:cxn modelId="{03638F2E-BF37-407A-B4C3-AEA041C2E50E}" type="presOf" srcId="{17365DAD-1AAE-45D3-9D8C-D930C1B0E165}" destId="{119FDDDA-328B-4B31-8C03-E407CC28C71A}" srcOrd="1" destOrd="0" presId="urn:microsoft.com/office/officeart/2005/8/layout/list1"/>
    <dgm:cxn modelId="{55105BA1-94EB-4147-8CB2-FBD5612B695A}" type="presOf" srcId="{18D678FC-CD22-43E4-A546-72C2F07F9267}" destId="{194233D7-AD2D-49E4-85F3-E52BC88DDA4E}" srcOrd="1" destOrd="0" presId="urn:microsoft.com/office/officeart/2005/8/layout/list1"/>
    <dgm:cxn modelId="{26DA6019-EC57-4448-9763-75D768F455C8}" type="presParOf" srcId="{FDDF3394-9934-44F6-A79A-1DD823C988F9}" destId="{019AFB21-E085-4059-A934-E067DD4DAC1A}" srcOrd="0" destOrd="0" presId="urn:microsoft.com/office/officeart/2005/8/layout/list1"/>
    <dgm:cxn modelId="{E2DDC461-4F50-41F8-B9F3-2A981B3E98E1}" type="presParOf" srcId="{019AFB21-E085-4059-A934-E067DD4DAC1A}" destId="{F5CBDABF-7DAA-4467-AE8F-DF61DDEC1880}" srcOrd="0" destOrd="0" presId="urn:microsoft.com/office/officeart/2005/8/layout/list1"/>
    <dgm:cxn modelId="{0346F153-DF1D-4BB1-8780-A506727EBE25}" type="presParOf" srcId="{019AFB21-E085-4059-A934-E067DD4DAC1A}" destId="{3A746979-E9FB-4712-AC21-ED558594C067}" srcOrd="1" destOrd="0" presId="urn:microsoft.com/office/officeart/2005/8/layout/list1"/>
    <dgm:cxn modelId="{FBF9C707-67D7-44A9-A66C-C1C05543C369}" type="presParOf" srcId="{FDDF3394-9934-44F6-A79A-1DD823C988F9}" destId="{B5B9E088-B881-4DBC-85D6-1537B87BB6CE}" srcOrd="1" destOrd="0" presId="urn:microsoft.com/office/officeart/2005/8/layout/list1"/>
    <dgm:cxn modelId="{8BDD173D-4D7A-425B-A775-64AE81E51E1B}" type="presParOf" srcId="{FDDF3394-9934-44F6-A79A-1DD823C988F9}" destId="{CA8375C8-0C8E-4AAC-BB77-E8554B9ECE8C}" srcOrd="2" destOrd="0" presId="urn:microsoft.com/office/officeart/2005/8/layout/list1"/>
    <dgm:cxn modelId="{6346F18F-6881-49E3-8E4A-1E04C6D40A55}" type="presParOf" srcId="{FDDF3394-9934-44F6-A79A-1DD823C988F9}" destId="{8DEB0E39-7FDD-45D3-9DA0-EE51B3AA3DA6}" srcOrd="3" destOrd="0" presId="urn:microsoft.com/office/officeart/2005/8/layout/list1"/>
    <dgm:cxn modelId="{5C415827-8978-4B39-94E8-144F9418F456}" type="presParOf" srcId="{FDDF3394-9934-44F6-A79A-1DD823C988F9}" destId="{2A4C7834-5605-4CCD-86F3-2654AE433539}" srcOrd="4" destOrd="0" presId="urn:microsoft.com/office/officeart/2005/8/layout/list1"/>
    <dgm:cxn modelId="{BE344A71-2DE0-429F-8938-80CD57950127}" type="presParOf" srcId="{2A4C7834-5605-4CCD-86F3-2654AE433539}" destId="{22CF1DEF-BD6F-4ECF-9743-7498CC9E9822}" srcOrd="0" destOrd="0" presId="urn:microsoft.com/office/officeart/2005/8/layout/list1"/>
    <dgm:cxn modelId="{009B99B1-0529-4553-9768-F9283BF5BB56}" type="presParOf" srcId="{2A4C7834-5605-4CCD-86F3-2654AE433539}" destId="{5FAD4029-6631-408A-A224-7845E7EA1F39}" srcOrd="1" destOrd="0" presId="urn:microsoft.com/office/officeart/2005/8/layout/list1"/>
    <dgm:cxn modelId="{E0658AD4-66E0-4359-971C-8C4383BE3A57}" type="presParOf" srcId="{FDDF3394-9934-44F6-A79A-1DD823C988F9}" destId="{C523694A-7521-4947-9D66-8ACC1EAB7170}" srcOrd="5" destOrd="0" presId="urn:microsoft.com/office/officeart/2005/8/layout/list1"/>
    <dgm:cxn modelId="{EFA09136-AA24-4465-930A-23A269A40549}" type="presParOf" srcId="{FDDF3394-9934-44F6-A79A-1DD823C988F9}" destId="{24247EE9-97CF-472C-8B16-4EA803B5AE59}" srcOrd="6" destOrd="0" presId="urn:microsoft.com/office/officeart/2005/8/layout/list1"/>
    <dgm:cxn modelId="{91FDF2EE-4A94-401C-8380-ADC997F25B62}" type="presParOf" srcId="{FDDF3394-9934-44F6-A79A-1DD823C988F9}" destId="{CDF47DDC-0CFA-4020-801B-359677188F69}" srcOrd="7" destOrd="0" presId="urn:microsoft.com/office/officeart/2005/8/layout/list1"/>
    <dgm:cxn modelId="{2CB9B3F0-3ADD-45AC-B4BD-FE50963419A8}" type="presParOf" srcId="{FDDF3394-9934-44F6-A79A-1DD823C988F9}" destId="{365D8BB4-7F55-4068-858A-A9F13A957104}" srcOrd="8" destOrd="0" presId="urn:microsoft.com/office/officeart/2005/8/layout/list1"/>
    <dgm:cxn modelId="{E2C7DCBA-4501-4A9F-8F79-FD5F523AD7C7}" type="presParOf" srcId="{365D8BB4-7F55-4068-858A-A9F13A957104}" destId="{4ABE6452-715E-482D-8F15-F43435D34B23}" srcOrd="0" destOrd="0" presId="urn:microsoft.com/office/officeart/2005/8/layout/list1"/>
    <dgm:cxn modelId="{CA15FB85-BF85-4D8C-A979-B224950B2516}" type="presParOf" srcId="{365D8BB4-7F55-4068-858A-A9F13A957104}" destId="{25A36475-D647-47A1-B8DE-7F4C2E4E4B78}" srcOrd="1" destOrd="0" presId="urn:microsoft.com/office/officeart/2005/8/layout/list1"/>
    <dgm:cxn modelId="{E5FFE333-8737-4B23-ADAA-48268D1B4C7C}" type="presParOf" srcId="{FDDF3394-9934-44F6-A79A-1DD823C988F9}" destId="{AA6537BB-A412-4EAD-BD05-AB5A98E69B8E}" srcOrd="9" destOrd="0" presId="urn:microsoft.com/office/officeart/2005/8/layout/list1"/>
    <dgm:cxn modelId="{D40F9B73-7346-473A-92DA-4CC9CE8A3668}" type="presParOf" srcId="{FDDF3394-9934-44F6-A79A-1DD823C988F9}" destId="{5CAABA14-B57D-49D8-8ACB-CFAD8C2CF203}" srcOrd="10" destOrd="0" presId="urn:microsoft.com/office/officeart/2005/8/layout/list1"/>
    <dgm:cxn modelId="{BBD257A7-AD50-405B-8B93-3C02795C2E06}" type="presParOf" srcId="{FDDF3394-9934-44F6-A79A-1DD823C988F9}" destId="{8354727D-F543-4147-8B33-6EFF7E25A567}" srcOrd="11" destOrd="0" presId="urn:microsoft.com/office/officeart/2005/8/layout/list1"/>
    <dgm:cxn modelId="{351BAC2E-9133-41AE-BD8A-C561355D3913}" type="presParOf" srcId="{FDDF3394-9934-44F6-A79A-1DD823C988F9}" destId="{33F87F4E-8AB5-4D97-90EF-13EDE15EC8AB}" srcOrd="12" destOrd="0" presId="urn:microsoft.com/office/officeart/2005/8/layout/list1"/>
    <dgm:cxn modelId="{D0FD3CF5-6478-439E-B276-B31226997F4C}" type="presParOf" srcId="{33F87F4E-8AB5-4D97-90EF-13EDE15EC8AB}" destId="{1C3F00A5-DE6B-4F60-9A94-97E500FB347B}" srcOrd="0" destOrd="0" presId="urn:microsoft.com/office/officeart/2005/8/layout/list1"/>
    <dgm:cxn modelId="{8004768A-54F2-456F-A702-233F44D76F94}" type="presParOf" srcId="{33F87F4E-8AB5-4D97-90EF-13EDE15EC8AB}" destId="{C87AA9E5-0EF6-44D5-B78B-8DF62B0581C6}" srcOrd="1" destOrd="0" presId="urn:microsoft.com/office/officeart/2005/8/layout/list1"/>
    <dgm:cxn modelId="{DD19E6D0-A30C-4A34-863F-9B39143D45FD}" type="presParOf" srcId="{FDDF3394-9934-44F6-A79A-1DD823C988F9}" destId="{478B6567-7938-4D65-8D88-113225D1479B}" srcOrd="13" destOrd="0" presId="urn:microsoft.com/office/officeart/2005/8/layout/list1"/>
    <dgm:cxn modelId="{36644735-1B1E-49EB-A854-5A150969AD15}" type="presParOf" srcId="{FDDF3394-9934-44F6-A79A-1DD823C988F9}" destId="{D1510A63-CC04-41A6-8D80-C60F4688ACB9}" srcOrd="14" destOrd="0" presId="urn:microsoft.com/office/officeart/2005/8/layout/list1"/>
    <dgm:cxn modelId="{A9422D1C-2A51-4330-9D73-223430DBB0FE}" type="presParOf" srcId="{FDDF3394-9934-44F6-A79A-1DD823C988F9}" destId="{0B1F37BE-FBF4-454B-BF70-47DC8B0B5638}" srcOrd="15" destOrd="0" presId="urn:microsoft.com/office/officeart/2005/8/layout/list1"/>
    <dgm:cxn modelId="{8AA550AB-BE85-4910-A28F-484D63D702C4}" type="presParOf" srcId="{FDDF3394-9934-44F6-A79A-1DD823C988F9}" destId="{392B170D-8ABB-4F46-A4F4-D705DAE00D4E}" srcOrd="16" destOrd="0" presId="urn:microsoft.com/office/officeart/2005/8/layout/list1"/>
    <dgm:cxn modelId="{2F0C3C24-95AB-49D7-9626-CBE55338230F}" type="presParOf" srcId="{392B170D-8ABB-4F46-A4F4-D705DAE00D4E}" destId="{ACA4E184-9013-44E8-A846-EEEF6CCE63A8}" srcOrd="0" destOrd="0" presId="urn:microsoft.com/office/officeart/2005/8/layout/list1"/>
    <dgm:cxn modelId="{B6903F16-087D-4B44-AD3C-2D76C73C14FE}" type="presParOf" srcId="{392B170D-8ABB-4F46-A4F4-D705DAE00D4E}" destId="{194233D7-AD2D-49E4-85F3-E52BC88DDA4E}" srcOrd="1" destOrd="0" presId="urn:microsoft.com/office/officeart/2005/8/layout/list1"/>
    <dgm:cxn modelId="{90E69C29-6138-4963-A554-F93867745C7F}" type="presParOf" srcId="{FDDF3394-9934-44F6-A79A-1DD823C988F9}" destId="{6D2588F3-F3EA-4632-9969-9C85214CCD40}" srcOrd="17" destOrd="0" presId="urn:microsoft.com/office/officeart/2005/8/layout/list1"/>
    <dgm:cxn modelId="{2424AF3C-B292-4C13-BED5-F3F3C530ADD2}" type="presParOf" srcId="{FDDF3394-9934-44F6-A79A-1DD823C988F9}" destId="{E22504F5-E5FA-4125-8A32-374D729CA4AC}" srcOrd="18" destOrd="0" presId="urn:microsoft.com/office/officeart/2005/8/layout/list1"/>
    <dgm:cxn modelId="{2E9EC183-81A0-44A8-8B10-6651BCF88D75}" type="presParOf" srcId="{FDDF3394-9934-44F6-A79A-1DD823C988F9}" destId="{F648CF32-6D2A-4691-9180-81B995A906C1}" srcOrd="19" destOrd="0" presId="urn:microsoft.com/office/officeart/2005/8/layout/list1"/>
    <dgm:cxn modelId="{FB072895-8F0F-43E9-B7C2-F3A9ACE5837E}" type="presParOf" srcId="{FDDF3394-9934-44F6-A79A-1DD823C988F9}" destId="{EFDB2143-6CC4-403F-9C3E-332CF7BBBC53}" srcOrd="20" destOrd="0" presId="urn:microsoft.com/office/officeart/2005/8/layout/list1"/>
    <dgm:cxn modelId="{972CABA0-6DB1-491A-B16B-EB029921B879}" type="presParOf" srcId="{EFDB2143-6CC4-403F-9C3E-332CF7BBBC53}" destId="{C9C7A494-DAB8-4001-952E-0D94BD5F0F18}" srcOrd="0" destOrd="0" presId="urn:microsoft.com/office/officeart/2005/8/layout/list1"/>
    <dgm:cxn modelId="{114438AE-0ECF-4B27-AAB4-6B5BD24C943D}" type="presParOf" srcId="{EFDB2143-6CC4-403F-9C3E-332CF7BBBC53}" destId="{35B6308C-27B8-45FA-90CB-FE2E48A3D241}" srcOrd="1" destOrd="0" presId="urn:microsoft.com/office/officeart/2005/8/layout/list1"/>
    <dgm:cxn modelId="{208A690A-8AC5-4E97-A33E-5AAF34ABE15D}" type="presParOf" srcId="{FDDF3394-9934-44F6-A79A-1DD823C988F9}" destId="{F8C8B610-E125-4A61-AE01-DF4EC7B26B07}" srcOrd="21" destOrd="0" presId="urn:microsoft.com/office/officeart/2005/8/layout/list1"/>
    <dgm:cxn modelId="{AFAECFC9-BAA8-43DC-84B0-F3DB59435C68}" type="presParOf" srcId="{FDDF3394-9934-44F6-A79A-1DD823C988F9}" destId="{473E203A-B04A-4862-BA76-7147E8E79362}" srcOrd="22" destOrd="0" presId="urn:microsoft.com/office/officeart/2005/8/layout/list1"/>
    <dgm:cxn modelId="{7B89A381-1DD7-4F42-95A4-7B47BC795A1E}" type="presParOf" srcId="{FDDF3394-9934-44F6-A79A-1DD823C988F9}" destId="{BC3E2183-B6C2-47C7-9CBC-A06BD64C7126}" srcOrd="23" destOrd="0" presId="urn:microsoft.com/office/officeart/2005/8/layout/list1"/>
    <dgm:cxn modelId="{BB38A43E-E56B-45D2-BD5C-AC2A4F8D7132}" type="presParOf" srcId="{FDDF3394-9934-44F6-A79A-1DD823C988F9}" destId="{11818BEC-2CEC-45F3-BBA8-E018C2C08DF2}" srcOrd="24" destOrd="0" presId="urn:microsoft.com/office/officeart/2005/8/layout/list1"/>
    <dgm:cxn modelId="{5145E7FB-A246-4D3C-AD51-A5313D672BA3}" type="presParOf" srcId="{11818BEC-2CEC-45F3-BBA8-E018C2C08DF2}" destId="{22F27014-2A3E-46CF-AE3F-7A41E7B34966}" srcOrd="0" destOrd="0" presId="urn:microsoft.com/office/officeart/2005/8/layout/list1"/>
    <dgm:cxn modelId="{A8CD8BA0-CFF7-490E-AE41-E1C47D2B5584}" type="presParOf" srcId="{11818BEC-2CEC-45F3-BBA8-E018C2C08DF2}" destId="{CBBB047D-E160-4685-B237-47A9D6007417}" srcOrd="1" destOrd="0" presId="urn:microsoft.com/office/officeart/2005/8/layout/list1"/>
    <dgm:cxn modelId="{AD9241DA-45BD-4BF2-9A6C-939A0DCF5D7D}" type="presParOf" srcId="{FDDF3394-9934-44F6-A79A-1DD823C988F9}" destId="{29731FBA-0048-40E8-8080-FD37689E5E5D}" srcOrd="25" destOrd="0" presId="urn:microsoft.com/office/officeart/2005/8/layout/list1"/>
    <dgm:cxn modelId="{25ED3DE6-5C58-4754-BBF0-04A5BC9E15EC}" type="presParOf" srcId="{FDDF3394-9934-44F6-A79A-1DD823C988F9}" destId="{7B81B341-B3B5-4B1E-8DCF-F4019B230535}" srcOrd="26" destOrd="0" presId="urn:microsoft.com/office/officeart/2005/8/layout/list1"/>
    <dgm:cxn modelId="{A600E38A-D10A-4C4C-89F0-DAB14DB3AE53}" type="presParOf" srcId="{FDDF3394-9934-44F6-A79A-1DD823C988F9}" destId="{015526B7-07E0-4C9D-88CE-5966AE08AA66}" srcOrd="27" destOrd="0" presId="urn:microsoft.com/office/officeart/2005/8/layout/list1"/>
    <dgm:cxn modelId="{DDF86967-5292-40F7-8658-11895978F3BD}" type="presParOf" srcId="{FDDF3394-9934-44F6-A79A-1DD823C988F9}" destId="{2C6142B9-39E8-41DE-AAC1-BA6ED93764EA}" srcOrd="28" destOrd="0" presId="urn:microsoft.com/office/officeart/2005/8/layout/list1"/>
    <dgm:cxn modelId="{1F33B94A-6477-4EF4-B29B-1029003E0D25}" type="presParOf" srcId="{2C6142B9-39E8-41DE-AAC1-BA6ED93764EA}" destId="{8554F735-142A-4F39-A65F-495AA7C4C7C4}" srcOrd="0" destOrd="0" presId="urn:microsoft.com/office/officeart/2005/8/layout/list1"/>
    <dgm:cxn modelId="{A27B6981-D28A-40CA-8136-4EE0CCF0A835}" type="presParOf" srcId="{2C6142B9-39E8-41DE-AAC1-BA6ED93764EA}" destId="{119FDDDA-328B-4B31-8C03-E407CC28C71A}" srcOrd="1" destOrd="0" presId="urn:microsoft.com/office/officeart/2005/8/layout/list1"/>
    <dgm:cxn modelId="{C945ECF2-309F-4E4D-BA4E-208E695BC5B3}" type="presParOf" srcId="{FDDF3394-9934-44F6-A79A-1DD823C988F9}" destId="{3387B637-0AED-4B98-B57B-E6BA789AF9CD}" srcOrd="29" destOrd="0" presId="urn:microsoft.com/office/officeart/2005/8/layout/list1"/>
    <dgm:cxn modelId="{B5B4AD9A-5791-4036-B6E7-6148D1F1D9CF}" type="presParOf" srcId="{FDDF3394-9934-44F6-A79A-1DD823C988F9}" destId="{5EDAFBA8-3A7A-4471-B65E-7C0736037A9B}" srcOrd="30" destOrd="0" presId="urn:microsoft.com/office/officeart/2005/8/layout/list1"/>
    <dgm:cxn modelId="{B0D200CA-F267-4715-8B63-7A9E2085FF45}" type="presParOf" srcId="{FDDF3394-9934-44F6-A79A-1DD823C988F9}" destId="{5D860985-19EA-4417-BA03-3099AAD37223}" srcOrd="31" destOrd="0" presId="urn:microsoft.com/office/officeart/2005/8/layout/list1"/>
    <dgm:cxn modelId="{CDB575F8-28DC-4C23-9770-F8B13C97E2D3}" type="presParOf" srcId="{FDDF3394-9934-44F6-A79A-1DD823C988F9}" destId="{303A00F8-40D5-4ADF-A6E0-A2B22D3BD9F1}" srcOrd="32" destOrd="0" presId="urn:microsoft.com/office/officeart/2005/8/layout/list1"/>
    <dgm:cxn modelId="{B72639DC-D89A-4E9B-AA69-16C700B3E039}" type="presParOf" srcId="{303A00F8-40D5-4ADF-A6E0-A2B22D3BD9F1}" destId="{A19E1260-B81E-49FE-8FC2-412A3935C15A}" srcOrd="0" destOrd="0" presId="urn:microsoft.com/office/officeart/2005/8/layout/list1"/>
    <dgm:cxn modelId="{CC059A37-6E8B-4046-84B7-A1D3A362FD80}" type="presParOf" srcId="{303A00F8-40D5-4ADF-A6E0-A2B22D3BD9F1}" destId="{15B72E4C-98D2-4735-9258-B10F400969BE}" srcOrd="1" destOrd="0" presId="urn:microsoft.com/office/officeart/2005/8/layout/list1"/>
    <dgm:cxn modelId="{A656A0A2-1D61-4CDB-B94C-A8AA8771ECF0}" type="presParOf" srcId="{FDDF3394-9934-44F6-A79A-1DD823C988F9}" destId="{68F17F99-D22C-46AD-9FB8-85C8834CB6FB}" srcOrd="33" destOrd="0" presId="urn:microsoft.com/office/officeart/2005/8/layout/list1"/>
    <dgm:cxn modelId="{D8004ADC-C8A2-478F-810B-7EDACCB67B25}"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58980F67-80B5-4BB1-8993-150D7F5EBC14}">
      <dgm:prSet phldrT="[Texto]" custT="1"/>
      <dgm:spPr>
        <a:solidFill>
          <a:schemeClr val="accent1"/>
        </a:solidFill>
      </dgm:spPr>
      <dgm:t>
        <a:bodyPr/>
        <a:lstStyle/>
        <a:p>
          <a:r>
            <a:rPr lang="es-CL" sz="1600" b="1" smtClean="0">
              <a:solidFill>
                <a:schemeClr val="bg1"/>
              </a:solidFill>
            </a:rPr>
            <a:t>Lineal</a:t>
          </a:r>
          <a:endParaRPr lang="es-CL" sz="1600" b="1">
            <a:solidFill>
              <a:schemeClr val="bg1"/>
            </a:solidFill>
          </a:endParaRPr>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1"/>
        </a:solidFill>
      </dgm:spPr>
      <dgm:t>
        <a:bodyPr/>
        <a:lstStyle/>
        <a:p>
          <a:r>
            <a:rPr lang="es-CL" sz="1600" b="1" dirty="0" smtClean="0">
              <a:solidFill>
                <a:schemeClr val="bg1"/>
              </a:solidFill>
            </a:rPr>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a:solidFill>
          <a:srgbClr val="C00000"/>
        </a:solidFill>
      </dgm:spPr>
      <dgm:t>
        <a:bodyPr/>
        <a:lstStyle/>
        <a:p>
          <a:r>
            <a:rPr lang="es-CL" sz="1600" b="1" dirty="0" smtClean="0">
              <a:solidFill>
                <a:schemeClr val="bg1"/>
              </a:solidFill>
            </a:rPr>
            <a:t>Ciclo en V</a:t>
          </a:r>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dgm:t>
        <a:bodyPr/>
        <a:lstStyle/>
        <a:p>
          <a:r>
            <a:rPr lang="es-CL" sz="1600" b="1" smtClean="0">
              <a:solidFill>
                <a:schemeClr val="bg1"/>
              </a:solidFill>
            </a:rPr>
            <a:t>Sashimi</a:t>
          </a:r>
          <a:endParaRPr lang="es-CL" sz="1600" b="1" dirty="0" smtClean="0">
            <a:solidFill>
              <a:schemeClr val="bg1"/>
            </a:solidFill>
          </a:endParaRPr>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dgm:t>
        <a:bodyPr/>
        <a:lstStyle/>
        <a:p>
          <a:r>
            <a:rPr lang="es-CL" sz="1600" b="1" smtClean="0">
              <a:solidFill>
                <a:schemeClr val="bg1"/>
              </a:solidFill>
            </a:rPr>
            <a:t>Iterativo</a:t>
          </a:r>
          <a:endParaRPr lang="es-CL" sz="1600" b="1" dirty="0" smtClean="0">
            <a:solidFill>
              <a:schemeClr val="bg1"/>
            </a:solidFill>
          </a:endParaRPr>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dgm:t>
        <a:bodyPr/>
        <a:lstStyle/>
        <a:p>
          <a:r>
            <a:rPr lang="es-CL" sz="1600" b="1" smtClean="0">
              <a:solidFill>
                <a:schemeClr val="bg1"/>
              </a:solidFill>
            </a:rPr>
            <a:t>Incremental</a:t>
          </a:r>
          <a:endParaRPr lang="es-CL" sz="1600" b="1" dirty="0" smtClean="0">
            <a:solidFill>
              <a:schemeClr val="bg1"/>
            </a:solidFill>
          </a:endParaRPr>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dgm:t>
        <a:bodyPr/>
        <a:lstStyle/>
        <a:p>
          <a:r>
            <a:rPr lang="es-CL" sz="1600" b="1" smtClean="0">
              <a:solidFill>
                <a:schemeClr val="bg1"/>
              </a:solidFill>
            </a:rPr>
            <a:t>Basado en Prototipos</a:t>
          </a:r>
          <a:endParaRPr lang="es-CL" sz="1600" b="1" dirty="0" smtClean="0">
            <a:solidFill>
              <a:schemeClr val="bg1"/>
            </a:solidFill>
          </a:endParaRP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solidFill>
                <a:schemeClr val="bg1"/>
              </a:solidFill>
            </a:rPr>
            <a:t>Evolutivo</a:t>
          </a:r>
          <a:endParaRPr lang="es-CL" sz="1600" b="1" dirty="0" smtClean="0">
            <a:solidFill>
              <a:schemeClr val="bg1"/>
            </a:solidFill>
          </a:endParaRPr>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dgm:t>
        <a:bodyPr/>
        <a:lstStyle/>
        <a:p>
          <a:r>
            <a:rPr lang="es-CL" sz="1600" b="1" smtClean="0">
              <a:solidFill>
                <a:schemeClr val="bg1"/>
              </a:solidFill>
            </a:rPr>
            <a:t>Espiral.</a:t>
          </a:r>
          <a:endParaRPr lang="es-CL" sz="1600" b="1" dirty="0">
            <a:solidFill>
              <a:schemeClr val="bg1"/>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pt>
    <dgm:pt modelId="{CA8375C8-0C8E-4AAC-BB77-E8554B9ECE8C}" type="pres">
      <dgm:prSet presAssocID="{58980F67-80B5-4BB1-8993-150D7F5EBC14}" presName="childText" presStyleLbl="conFgAcc1" presStyleIdx="0" presStyleCnt="9">
        <dgm:presLayoutVars>
          <dgm:bulletEnabled val="1"/>
        </dgm:presLayoutVars>
      </dgm:prSet>
      <dgm:spPr/>
    </dgm:pt>
    <dgm:pt modelId="{8DEB0E39-7FDD-45D3-9DA0-EE51B3AA3DA6}" type="pres">
      <dgm:prSet presAssocID="{D941F35F-8E9D-457A-A5C7-EBA87DA3E758}" presName="spaceBetweenRectangles" presStyleCnt="0"/>
      <dgm:spPr/>
    </dgm:pt>
    <dgm:pt modelId="{2A4C7834-5605-4CCD-86F3-2654AE433539}" type="pres">
      <dgm:prSet presAssocID="{1C45C059-8117-4FE9-BE9F-EA78D44C5735}" presName="parentLin" presStyleCnt="0"/>
      <dgm:spPr/>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pt>
    <dgm:pt modelId="{24247EE9-97CF-472C-8B16-4EA803B5AE59}" type="pres">
      <dgm:prSet presAssocID="{1C45C059-8117-4FE9-BE9F-EA78D44C5735}" presName="childText" presStyleLbl="conFgAcc1" presStyleIdx="1" presStyleCnt="9">
        <dgm:presLayoutVars>
          <dgm:bulletEnabled val="1"/>
        </dgm:presLayoutVars>
      </dgm:prSet>
      <dgm:spPr/>
    </dgm:pt>
    <dgm:pt modelId="{CDF47DDC-0CFA-4020-801B-359677188F69}" type="pres">
      <dgm:prSet presAssocID="{FAF85504-D9A3-4753-95E4-E732F2258A38}" presName="spaceBetweenRectangles" presStyleCnt="0"/>
      <dgm:spPr/>
    </dgm:pt>
    <dgm:pt modelId="{365D8BB4-7F55-4068-858A-A9F13A957104}" type="pres">
      <dgm:prSet presAssocID="{0F2EF822-0560-421A-AC27-5F281DCE7A41}" presName="parentLin" presStyleCnt="0"/>
      <dgm:spPr/>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pt>
    <dgm:pt modelId="{5CAABA14-B57D-49D8-8ACB-CFAD8C2CF203}" type="pres">
      <dgm:prSet presAssocID="{0F2EF822-0560-421A-AC27-5F281DCE7A41}" presName="childText" presStyleLbl="conFgAcc1" presStyleIdx="2" presStyleCnt="9">
        <dgm:presLayoutVars>
          <dgm:bulletEnabled val="1"/>
        </dgm:presLayoutVars>
      </dgm:prSet>
      <dgm:spPr/>
    </dgm:pt>
    <dgm:pt modelId="{8354727D-F543-4147-8B33-6EFF7E25A567}" type="pres">
      <dgm:prSet presAssocID="{CAFE7289-7988-4A7D-BAA1-88390A5903AC}" presName="spaceBetweenRectangles" presStyleCnt="0"/>
      <dgm:spPr/>
    </dgm:pt>
    <dgm:pt modelId="{33F87F4E-8AB5-4D97-90EF-13EDE15EC8AB}" type="pres">
      <dgm:prSet presAssocID="{FC5EB29D-7AED-4D1F-8625-396242E32FBB}" presName="parentLin" presStyleCnt="0"/>
      <dgm:spPr/>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pt>
    <dgm:pt modelId="{D1510A63-CC04-41A6-8D80-C60F4688ACB9}" type="pres">
      <dgm:prSet presAssocID="{FC5EB29D-7AED-4D1F-8625-396242E32FBB}" presName="childText" presStyleLbl="conFgAcc1" presStyleIdx="3" presStyleCnt="9">
        <dgm:presLayoutVars>
          <dgm:bulletEnabled val="1"/>
        </dgm:presLayoutVars>
      </dgm:prSet>
      <dgm:spPr/>
    </dgm:pt>
    <dgm:pt modelId="{0B1F37BE-FBF4-454B-BF70-47DC8B0B5638}" type="pres">
      <dgm:prSet presAssocID="{A5662AE7-A487-4A8F-A41E-381DD7252B71}" presName="spaceBetweenRectangles" presStyleCnt="0"/>
      <dgm:spPr/>
    </dgm:pt>
    <dgm:pt modelId="{392B170D-8ABB-4F46-A4F4-D705DAE00D4E}" type="pres">
      <dgm:prSet presAssocID="{18D678FC-CD22-43E4-A546-72C2F07F9267}" presName="parentLin" presStyleCnt="0"/>
      <dgm:spPr/>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pt>
    <dgm:pt modelId="{E22504F5-E5FA-4125-8A32-374D729CA4AC}" type="pres">
      <dgm:prSet presAssocID="{18D678FC-CD22-43E4-A546-72C2F07F9267}" presName="childText" presStyleLbl="conFgAcc1" presStyleIdx="4" presStyleCnt="9">
        <dgm:presLayoutVars>
          <dgm:bulletEnabled val="1"/>
        </dgm:presLayoutVars>
      </dgm:prSet>
      <dgm:spPr/>
    </dgm:pt>
    <dgm:pt modelId="{F648CF32-6D2A-4691-9180-81B995A906C1}" type="pres">
      <dgm:prSet presAssocID="{DA5B5238-09E9-47BF-BB62-C6B2BE0D9840}" presName="spaceBetweenRectangles" presStyleCnt="0"/>
      <dgm:spPr/>
    </dgm:pt>
    <dgm:pt modelId="{EFDB2143-6CC4-403F-9C3E-332CF7BBBC53}" type="pres">
      <dgm:prSet presAssocID="{0638FFE9-BC2A-4365-B850-B06E81674028}" presName="parentLin" presStyleCnt="0"/>
      <dgm:spPr/>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pt>
    <dgm:pt modelId="{473E203A-B04A-4862-BA76-7147E8E79362}" type="pres">
      <dgm:prSet presAssocID="{0638FFE9-BC2A-4365-B850-B06E81674028}" presName="childText" presStyleLbl="conFgAcc1" presStyleIdx="5" presStyleCnt="9">
        <dgm:presLayoutVars>
          <dgm:bulletEnabled val="1"/>
        </dgm:presLayoutVars>
      </dgm:prSet>
      <dgm:spPr/>
    </dgm:pt>
    <dgm:pt modelId="{BC3E2183-B6C2-47C7-9CBC-A06BD64C7126}" type="pres">
      <dgm:prSet presAssocID="{5B82FB9D-31F2-4890-B5E4-E91DB7486551}" presName="spaceBetweenRectangles" presStyleCnt="0"/>
      <dgm:spPr/>
    </dgm:pt>
    <dgm:pt modelId="{11818BEC-2CEC-45F3-BBA8-E018C2C08DF2}" type="pres">
      <dgm:prSet presAssocID="{7AE1CBF7-0EB5-4958-B2F0-98FF433B88D0}" presName="parentLin" presStyleCnt="0"/>
      <dgm:spPr/>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pt>
    <dgm:pt modelId="{7B81B341-B3B5-4B1E-8DCF-F4019B230535}" type="pres">
      <dgm:prSet presAssocID="{7AE1CBF7-0EB5-4958-B2F0-98FF433B88D0}" presName="childText" presStyleLbl="conFgAcc1" presStyleIdx="6" presStyleCnt="9">
        <dgm:presLayoutVars>
          <dgm:bulletEnabled val="1"/>
        </dgm:presLayoutVars>
      </dgm:prSet>
      <dgm:spPr/>
    </dgm:pt>
    <dgm:pt modelId="{015526B7-07E0-4C9D-88CE-5966AE08AA66}" type="pres">
      <dgm:prSet presAssocID="{8D422883-2635-4BB5-B416-2D97E73255D3}" presName="spaceBetweenRectangles" presStyleCnt="0"/>
      <dgm:spPr/>
    </dgm:pt>
    <dgm:pt modelId="{2C6142B9-39E8-41DE-AAC1-BA6ED93764EA}" type="pres">
      <dgm:prSet presAssocID="{17365DAD-1AAE-45D3-9D8C-D930C1B0E165}" presName="parentLin" presStyleCnt="0"/>
      <dgm:spPr/>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pt>
    <dgm:pt modelId="{5EDAFBA8-3A7A-4471-B65E-7C0736037A9B}" type="pres">
      <dgm:prSet presAssocID="{17365DAD-1AAE-45D3-9D8C-D930C1B0E165}" presName="childText" presStyleLbl="conFgAcc1" presStyleIdx="7" presStyleCnt="9">
        <dgm:presLayoutVars>
          <dgm:bulletEnabled val="1"/>
        </dgm:presLayoutVars>
      </dgm:prSet>
      <dgm:spPr/>
    </dgm:pt>
    <dgm:pt modelId="{5D860985-19EA-4417-BA03-3099AAD37223}" type="pres">
      <dgm:prSet presAssocID="{BB46452D-3280-40EC-A2CE-5C5DAB29D84B}" presName="spaceBetweenRectangles" presStyleCnt="0"/>
      <dgm:spPr/>
    </dgm:pt>
    <dgm:pt modelId="{303A00F8-40D5-4ADF-A6E0-A2B22D3BD9F1}" type="pres">
      <dgm:prSet presAssocID="{36625B9D-6693-4D7C-9AFB-A7145706981B}" presName="parentLin" presStyleCnt="0"/>
      <dgm:spPr/>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pt>
    <dgm:pt modelId="{CD4159C2-09B4-4FBE-A926-7184222DE818}" type="pres">
      <dgm:prSet presAssocID="{36625B9D-6693-4D7C-9AFB-A7145706981B}" presName="childText" presStyleLbl="conFgAcc1" presStyleIdx="8" presStyleCnt="9">
        <dgm:presLayoutVars>
          <dgm:bulletEnabled val="1"/>
        </dgm:presLayoutVars>
      </dgm:prSet>
      <dgm:spPr/>
    </dgm:pt>
  </dgm:ptLst>
  <dgm:cxnLst>
    <dgm:cxn modelId="{48B97EE3-E945-4976-95EE-E2528B923C99}" srcId="{76CD096A-1850-4034-B3BE-C54E1E3D67C2}" destId="{18D678FC-CD22-43E4-A546-72C2F07F9267}" srcOrd="4" destOrd="0" parTransId="{7C96D13A-9D3F-4E94-B49B-1E43C9F0FFB3}" sibTransId="{DA5B5238-09E9-47BF-BB62-C6B2BE0D9840}"/>
    <dgm:cxn modelId="{909AB92E-19FA-4CB3-A374-FFA7626218BD}" type="presOf" srcId="{58980F67-80B5-4BB1-8993-150D7F5EBC14}" destId="{3A746979-E9FB-4712-AC21-ED558594C067}" srcOrd="1" destOrd="0" presId="urn:microsoft.com/office/officeart/2005/8/layout/list1"/>
    <dgm:cxn modelId="{8E5C0218-BA1B-4FDB-BF56-09A0722A8FAA}" type="presOf" srcId="{0638FFE9-BC2A-4365-B850-B06E81674028}" destId="{C9C7A494-DAB8-4001-952E-0D94BD5F0F18}" srcOrd="0" destOrd="0" presId="urn:microsoft.com/office/officeart/2005/8/layout/list1"/>
    <dgm:cxn modelId="{BD3E15D9-8A3A-471A-8B1D-235AD3A4130C}" type="presOf" srcId="{58980F67-80B5-4BB1-8993-150D7F5EBC14}" destId="{F5CBDABF-7DAA-4467-AE8F-DF61DDEC1880}" srcOrd="0" destOrd="0" presId="urn:microsoft.com/office/officeart/2005/8/layout/list1"/>
    <dgm:cxn modelId="{3DB6DC1A-1BFB-4D94-BD0E-A06E00E7FB97}" type="presOf" srcId="{36625B9D-6693-4D7C-9AFB-A7145706981B}" destId="{A19E1260-B81E-49FE-8FC2-412A3935C15A}" srcOrd="0"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C3B80F4A-90B0-47BF-93C2-9C12575AA3FB}" srcId="{76CD096A-1850-4034-B3BE-C54E1E3D67C2}" destId="{58980F67-80B5-4BB1-8993-150D7F5EBC14}" srcOrd="0" destOrd="0" parTransId="{953033CD-C144-4641-9F61-2A1FE9E68A29}" sibTransId="{D941F35F-8E9D-457A-A5C7-EBA87DA3E758}"/>
    <dgm:cxn modelId="{37C34415-EE2D-476F-B315-174312FBC5B7}" srcId="{76CD096A-1850-4034-B3BE-C54E1E3D67C2}" destId="{7AE1CBF7-0EB5-4958-B2F0-98FF433B88D0}" srcOrd="6" destOrd="0" parTransId="{9730A7CF-3BCD-4412-AF19-3ABDD0421BD3}" sibTransId="{8D422883-2635-4BB5-B416-2D97E73255D3}"/>
    <dgm:cxn modelId="{10694258-B864-440C-92AE-839E52B543E0}" type="presOf" srcId="{18D678FC-CD22-43E4-A546-72C2F07F9267}" destId="{ACA4E184-9013-44E8-A846-EEEF6CCE63A8}" srcOrd="0" destOrd="0" presId="urn:microsoft.com/office/officeart/2005/8/layout/list1"/>
    <dgm:cxn modelId="{820E3B00-E368-41F5-B3F4-D937B645D05B}" type="presOf" srcId="{7AE1CBF7-0EB5-4958-B2F0-98FF433B88D0}" destId="{22F27014-2A3E-46CF-AE3F-7A41E7B34966}" srcOrd="0" destOrd="0" presId="urn:microsoft.com/office/officeart/2005/8/layout/list1"/>
    <dgm:cxn modelId="{560C5926-6BDE-403A-B3D6-6D409936141B}" type="presOf" srcId="{FC5EB29D-7AED-4D1F-8625-396242E32FBB}" destId="{C87AA9E5-0EF6-44D5-B78B-8DF62B0581C6}" srcOrd="1" destOrd="0" presId="urn:microsoft.com/office/officeart/2005/8/layout/list1"/>
    <dgm:cxn modelId="{F122B986-A36D-4558-B272-5CE421A59EF9}" type="presOf" srcId="{0F2EF822-0560-421A-AC27-5F281DCE7A41}" destId="{4ABE6452-715E-482D-8F15-F43435D34B23}" srcOrd="0" destOrd="0" presId="urn:microsoft.com/office/officeart/2005/8/layout/list1"/>
    <dgm:cxn modelId="{C2219297-7FFA-4225-87B8-08CDE482CD01}" type="presOf" srcId="{76CD096A-1850-4034-B3BE-C54E1E3D67C2}" destId="{FDDF3394-9934-44F6-A79A-1DD823C988F9}" srcOrd="0" destOrd="0" presId="urn:microsoft.com/office/officeart/2005/8/layout/list1"/>
    <dgm:cxn modelId="{04C6E33E-14AD-4149-82DD-AD9880FE7DF5}" type="presOf" srcId="{17365DAD-1AAE-45D3-9D8C-D930C1B0E165}" destId="{8554F735-142A-4F39-A65F-495AA7C4C7C4}" srcOrd="0"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F89CB2D5-203D-45BB-BE0D-09C5869149A4}" type="presOf" srcId="{0638FFE9-BC2A-4365-B850-B06E81674028}" destId="{35B6308C-27B8-45FA-90CB-FE2E48A3D241}" srcOrd="1"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E3BB6705-97AB-4E57-B8F4-1FF762AD2A40}" type="presOf" srcId="{1C45C059-8117-4FE9-BE9F-EA78D44C5735}" destId="{22CF1DEF-BD6F-4ECF-9743-7498CC9E9822}" srcOrd="0"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5A2198D9-3FE8-4723-9A19-267530A300EA}" type="presOf" srcId="{FC5EB29D-7AED-4D1F-8625-396242E32FBB}" destId="{1C3F00A5-DE6B-4F60-9A94-97E500FB347B}" srcOrd="0" destOrd="0" presId="urn:microsoft.com/office/officeart/2005/8/layout/list1"/>
    <dgm:cxn modelId="{9D1DABD3-6D2D-49B6-B9FE-153FF5EBE538}" srcId="{76CD096A-1850-4034-B3BE-C54E1E3D67C2}" destId="{1C45C059-8117-4FE9-BE9F-EA78D44C5735}" srcOrd="1" destOrd="0" parTransId="{485D4B0B-8E60-4200-8F69-8B20940A617D}" sibTransId="{FAF85504-D9A3-4753-95E4-E732F2258A38}"/>
    <dgm:cxn modelId="{D87BAB70-42C0-4037-909A-F304B359AB00}" type="presOf" srcId="{7AE1CBF7-0EB5-4958-B2F0-98FF433B88D0}" destId="{CBBB047D-E160-4685-B237-47A9D6007417}" srcOrd="1" destOrd="0" presId="urn:microsoft.com/office/officeart/2005/8/layout/list1"/>
    <dgm:cxn modelId="{80C4EE9D-3AE4-4A19-985C-188A4E9D8BAF}" type="presOf" srcId="{1C45C059-8117-4FE9-BE9F-EA78D44C5735}" destId="{5FAD4029-6631-408A-A224-7845E7EA1F39}" srcOrd="1" destOrd="0" presId="urn:microsoft.com/office/officeart/2005/8/layout/list1"/>
    <dgm:cxn modelId="{75CB133F-1732-4FB6-A016-52A30F0AEE55}" type="presOf" srcId="{0F2EF822-0560-421A-AC27-5F281DCE7A41}" destId="{25A36475-D647-47A1-B8DE-7F4C2E4E4B78}" srcOrd="1"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3BF7A7DA-BDD4-4033-8878-AC645C7C8562}" type="presOf" srcId="{36625B9D-6693-4D7C-9AFB-A7145706981B}" destId="{15B72E4C-98D2-4735-9258-B10F400969BE}" srcOrd="1" destOrd="0" presId="urn:microsoft.com/office/officeart/2005/8/layout/list1"/>
    <dgm:cxn modelId="{69DC545A-FB4B-4BE4-A1E2-54268295DF5D}" type="presOf" srcId="{18D678FC-CD22-43E4-A546-72C2F07F9267}" destId="{194233D7-AD2D-49E4-85F3-E52BC88DDA4E}" srcOrd="1" destOrd="0" presId="urn:microsoft.com/office/officeart/2005/8/layout/list1"/>
    <dgm:cxn modelId="{23DA445F-4C0E-4A42-8694-A2AE2AA0B3C5}" type="presOf" srcId="{17365DAD-1AAE-45D3-9D8C-D930C1B0E165}" destId="{119FDDDA-328B-4B31-8C03-E407CC28C71A}" srcOrd="1" destOrd="0" presId="urn:microsoft.com/office/officeart/2005/8/layout/list1"/>
    <dgm:cxn modelId="{BF599961-5C4B-4D53-87C0-99682FD6C840}" type="presParOf" srcId="{FDDF3394-9934-44F6-A79A-1DD823C988F9}" destId="{019AFB21-E085-4059-A934-E067DD4DAC1A}" srcOrd="0" destOrd="0" presId="urn:microsoft.com/office/officeart/2005/8/layout/list1"/>
    <dgm:cxn modelId="{30A29B2F-9CE2-47C6-9D5A-F02EEFC92E5E}" type="presParOf" srcId="{019AFB21-E085-4059-A934-E067DD4DAC1A}" destId="{F5CBDABF-7DAA-4467-AE8F-DF61DDEC1880}" srcOrd="0" destOrd="0" presId="urn:microsoft.com/office/officeart/2005/8/layout/list1"/>
    <dgm:cxn modelId="{07C9DDAB-35F4-4123-A85E-1A5A043A2FED}" type="presParOf" srcId="{019AFB21-E085-4059-A934-E067DD4DAC1A}" destId="{3A746979-E9FB-4712-AC21-ED558594C067}" srcOrd="1" destOrd="0" presId="urn:microsoft.com/office/officeart/2005/8/layout/list1"/>
    <dgm:cxn modelId="{C954E52F-78EC-4476-AF8D-95A8298BED90}" type="presParOf" srcId="{FDDF3394-9934-44F6-A79A-1DD823C988F9}" destId="{B5B9E088-B881-4DBC-85D6-1537B87BB6CE}" srcOrd="1" destOrd="0" presId="urn:microsoft.com/office/officeart/2005/8/layout/list1"/>
    <dgm:cxn modelId="{860610DD-2593-493D-94B9-5CCAE539CD55}" type="presParOf" srcId="{FDDF3394-9934-44F6-A79A-1DD823C988F9}" destId="{CA8375C8-0C8E-4AAC-BB77-E8554B9ECE8C}" srcOrd="2" destOrd="0" presId="urn:microsoft.com/office/officeart/2005/8/layout/list1"/>
    <dgm:cxn modelId="{9AA54AB6-8AD1-408D-B399-37B10B520C0C}" type="presParOf" srcId="{FDDF3394-9934-44F6-A79A-1DD823C988F9}" destId="{8DEB0E39-7FDD-45D3-9DA0-EE51B3AA3DA6}" srcOrd="3" destOrd="0" presId="urn:microsoft.com/office/officeart/2005/8/layout/list1"/>
    <dgm:cxn modelId="{1FCCFF2D-54C4-4D64-A646-87A6FD5CFC77}" type="presParOf" srcId="{FDDF3394-9934-44F6-A79A-1DD823C988F9}" destId="{2A4C7834-5605-4CCD-86F3-2654AE433539}" srcOrd="4" destOrd="0" presId="urn:microsoft.com/office/officeart/2005/8/layout/list1"/>
    <dgm:cxn modelId="{2DD1DC79-064E-44A4-851F-8193884D0157}" type="presParOf" srcId="{2A4C7834-5605-4CCD-86F3-2654AE433539}" destId="{22CF1DEF-BD6F-4ECF-9743-7498CC9E9822}" srcOrd="0" destOrd="0" presId="urn:microsoft.com/office/officeart/2005/8/layout/list1"/>
    <dgm:cxn modelId="{6BD0C3B1-779E-4F17-9296-CD26EE6F3F06}" type="presParOf" srcId="{2A4C7834-5605-4CCD-86F3-2654AE433539}" destId="{5FAD4029-6631-408A-A224-7845E7EA1F39}" srcOrd="1" destOrd="0" presId="urn:microsoft.com/office/officeart/2005/8/layout/list1"/>
    <dgm:cxn modelId="{F83368DF-EDBC-4E90-B756-BF99914DBAFE}" type="presParOf" srcId="{FDDF3394-9934-44F6-A79A-1DD823C988F9}" destId="{C523694A-7521-4947-9D66-8ACC1EAB7170}" srcOrd="5" destOrd="0" presId="urn:microsoft.com/office/officeart/2005/8/layout/list1"/>
    <dgm:cxn modelId="{D19F6AC1-1DAD-455E-97AD-FD6EAB6C926A}" type="presParOf" srcId="{FDDF3394-9934-44F6-A79A-1DD823C988F9}" destId="{24247EE9-97CF-472C-8B16-4EA803B5AE59}" srcOrd="6" destOrd="0" presId="urn:microsoft.com/office/officeart/2005/8/layout/list1"/>
    <dgm:cxn modelId="{F4799CD7-A8A8-489D-9C9F-0010C5FF1D4A}" type="presParOf" srcId="{FDDF3394-9934-44F6-A79A-1DD823C988F9}" destId="{CDF47DDC-0CFA-4020-801B-359677188F69}" srcOrd="7" destOrd="0" presId="urn:microsoft.com/office/officeart/2005/8/layout/list1"/>
    <dgm:cxn modelId="{66484A27-B0AB-4160-8D36-FC979235140A}" type="presParOf" srcId="{FDDF3394-9934-44F6-A79A-1DD823C988F9}" destId="{365D8BB4-7F55-4068-858A-A9F13A957104}" srcOrd="8" destOrd="0" presId="urn:microsoft.com/office/officeart/2005/8/layout/list1"/>
    <dgm:cxn modelId="{C94AEBA9-EC20-4A2F-8184-FBA5A771F6AE}" type="presParOf" srcId="{365D8BB4-7F55-4068-858A-A9F13A957104}" destId="{4ABE6452-715E-482D-8F15-F43435D34B23}" srcOrd="0" destOrd="0" presId="urn:microsoft.com/office/officeart/2005/8/layout/list1"/>
    <dgm:cxn modelId="{B007ED31-EFBF-4131-A1BF-D6E0C828631B}" type="presParOf" srcId="{365D8BB4-7F55-4068-858A-A9F13A957104}" destId="{25A36475-D647-47A1-B8DE-7F4C2E4E4B78}" srcOrd="1" destOrd="0" presId="urn:microsoft.com/office/officeart/2005/8/layout/list1"/>
    <dgm:cxn modelId="{DE00D615-9687-41D7-8B83-C7F7BE20580A}" type="presParOf" srcId="{FDDF3394-9934-44F6-A79A-1DD823C988F9}" destId="{AA6537BB-A412-4EAD-BD05-AB5A98E69B8E}" srcOrd="9" destOrd="0" presId="urn:microsoft.com/office/officeart/2005/8/layout/list1"/>
    <dgm:cxn modelId="{7ADCD847-547B-4FC5-AD45-3E7C6133E7B4}" type="presParOf" srcId="{FDDF3394-9934-44F6-A79A-1DD823C988F9}" destId="{5CAABA14-B57D-49D8-8ACB-CFAD8C2CF203}" srcOrd="10" destOrd="0" presId="urn:microsoft.com/office/officeart/2005/8/layout/list1"/>
    <dgm:cxn modelId="{4002FE30-A146-491C-A065-BD8576F5D3B9}" type="presParOf" srcId="{FDDF3394-9934-44F6-A79A-1DD823C988F9}" destId="{8354727D-F543-4147-8B33-6EFF7E25A567}" srcOrd="11" destOrd="0" presId="urn:microsoft.com/office/officeart/2005/8/layout/list1"/>
    <dgm:cxn modelId="{7C2746AA-6600-443A-9511-E54C37DFC542}" type="presParOf" srcId="{FDDF3394-9934-44F6-A79A-1DD823C988F9}" destId="{33F87F4E-8AB5-4D97-90EF-13EDE15EC8AB}" srcOrd="12" destOrd="0" presId="urn:microsoft.com/office/officeart/2005/8/layout/list1"/>
    <dgm:cxn modelId="{AB65CDF0-3FD7-49A3-A171-DA1D7CA0B932}" type="presParOf" srcId="{33F87F4E-8AB5-4D97-90EF-13EDE15EC8AB}" destId="{1C3F00A5-DE6B-4F60-9A94-97E500FB347B}" srcOrd="0" destOrd="0" presId="urn:microsoft.com/office/officeart/2005/8/layout/list1"/>
    <dgm:cxn modelId="{7F9A8199-CC8C-4524-AD8B-3F813ADD2C5D}" type="presParOf" srcId="{33F87F4E-8AB5-4D97-90EF-13EDE15EC8AB}" destId="{C87AA9E5-0EF6-44D5-B78B-8DF62B0581C6}" srcOrd="1" destOrd="0" presId="urn:microsoft.com/office/officeart/2005/8/layout/list1"/>
    <dgm:cxn modelId="{0591282F-37F0-40DB-A45B-B6869A451658}" type="presParOf" srcId="{FDDF3394-9934-44F6-A79A-1DD823C988F9}" destId="{478B6567-7938-4D65-8D88-113225D1479B}" srcOrd="13" destOrd="0" presId="urn:microsoft.com/office/officeart/2005/8/layout/list1"/>
    <dgm:cxn modelId="{A30A0EC0-51D2-4586-AC04-C578CE51330C}" type="presParOf" srcId="{FDDF3394-9934-44F6-A79A-1DD823C988F9}" destId="{D1510A63-CC04-41A6-8D80-C60F4688ACB9}" srcOrd="14" destOrd="0" presId="urn:microsoft.com/office/officeart/2005/8/layout/list1"/>
    <dgm:cxn modelId="{6861CA01-1794-4A5C-804B-6445B3141503}" type="presParOf" srcId="{FDDF3394-9934-44F6-A79A-1DD823C988F9}" destId="{0B1F37BE-FBF4-454B-BF70-47DC8B0B5638}" srcOrd="15" destOrd="0" presId="urn:microsoft.com/office/officeart/2005/8/layout/list1"/>
    <dgm:cxn modelId="{71635B3D-B522-413A-B89B-F2EE12C1F390}" type="presParOf" srcId="{FDDF3394-9934-44F6-A79A-1DD823C988F9}" destId="{392B170D-8ABB-4F46-A4F4-D705DAE00D4E}" srcOrd="16" destOrd="0" presId="urn:microsoft.com/office/officeart/2005/8/layout/list1"/>
    <dgm:cxn modelId="{1D88E573-E504-4FA3-AA99-F6D535F5C18E}" type="presParOf" srcId="{392B170D-8ABB-4F46-A4F4-D705DAE00D4E}" destId="{ACA4E184-9013-44E8-A846-EEEF6CCE63A8}" srcOrd="0" destOrd="0" presId="urn:microsoft.com/office/officeart/2005/8/layout/list1"/>
    <dgm:cxn modelId="{6260911F-BD0A-48CF-B2A2-568729DDEBAC}" type="presParOf" srcId="{392B170D-8ABB-4F46-A4F4-D705DAE00D4E}" destId="{194233D7-AD2D-49E4-85F3-E52BC88DDA4E}" srcOrd="1" destOrd="0" presId="urn:microsoft.com/office/officeart/2005/8/layout/list1"/>
    <dgm:cxn modelId="{E30972E2-BB46-44A1-AA1F-7D0E84E310D5}" type="presParOf" srcId="{FDDF3394-9934-44F6-A79A-1DD823C988F9}" destId="{6D2588F3-F3EA-4632-9969-9C85214CCD40}" srcOrd="17" destOrd="0" presId="urn:microsoft.com/office/officeart/2005/8/layout/list1"/>
    <dgm:cxn modelId="{FDE6B938-3C88-4BA9-A3D9-D0EF18DA94BA}" type="presParOf" srcId="{FDDF3394-9934-44F6-A79A-1DD823C988F9}" destId="{E22504F5-E5FA-4125-8A32-374D729CA4AC}" srcOrd="18" destOrd="0" presId="urn:microsoft.com/office/officeart/2005/8/layout/list1"/>
    <dgm:cxn modelId="{37F5741A-CDDF-40A3-8573-4F7DB0D39712}" type="presParOf" srcId="{FDDF3394-9934-44F6-A79A-1DD823C988F9}" destId="{F648CF32-6D2A-4691-9180-81B995A906C1}" srcOrd="19" destOrd="0" presId="urn:microsoft.com/office/officeart/2005/8/layout/list1"/>
    <dgm:cxn modelId="{7AD598B0-B8D4-4B5A-B2E3-D257C84DD9FE}" type="presParOf" srcId="{FDDF3394-9934-44F6-A79A-1DD823C988F9}" destId="{EFDB2143-6CC4-403F-9C3E-332CF7BBBC53}" srcOrd="20" destOrd="0" presId="urn:microsoft.com/office/officeart/2005/8/layout/list1"/>
    <dgm:cxn modelId="{2A794E05-59BE-490D-9DCD-9B18FEE82AA3}" type="presParOf" srcId="{EFDB2143-6CC4-403F-9C3E-332CF7BBBC53}" destId="{C9C7A494-DAB8-4001-952E-0D94BD5F0F18}" srcOrd="0" destOrd="0" presId="urn:microsoft.com/office/officeart/2005/8/layout/list1"/>
    <dgm:cxn modelId="{3A10A121-3C72-4ADA-8D0A-E9CF0930EF20}" type="presParOf" srcId="{EFDB2143-6CC4-403F-9C3E-332CF7BBBC53}" destId="{35B6308C-27B8-45FA-90CB-FE2E48A3D241}" srcOrd="1" destOrd="0" presId="urn:microsoft.com/office/officeart/2005/8/layout/list1"/>
    <dgm:cxn modelId="{C35215C0-530A-466C-A7C1-A930A41BB91A}" type="presParOf" srcId="{FDDF3394-9934-44F6-A79A-1DD823C988F9}" destId="{F8C8B610-E125-4A61-AE01-DF4EC7B26B07}" srcOrd="21" destOrd="0" presId="urn:microsoft.com/office/officeart/2005/8/layout/list1"/>
    <dgm:cxn modelId="{8CB40B41-4E2B-4860-8966-D641595F42ED}" type="presParOf" srcId="{FDDF3394-9934-44F6-A79A-1DD823C988F9}" destId="{473E203A-B04A-4862-BA76-7147E8E79362}" srcOrd="22" destOrd="0" presId="urn:microsoft.com/office/officeart/2005/8/layout/list1"/>
    <dgm:cxn modelId="{A490F0C0-FD48-4F29-946F-3DA7FF469993}" type="presParOf" srcId="{FDDF3394-9934-44F6-A79A-1DD823C988F9}" destId="{BC3E2183-B6C2-47C7-9CBC-A06BD64C7126}" srcOrd="23" destOrd="0" presId="urn:microsoft.com/office/officeart/2005/8/layout/list1"/>
    <dgm:cxn modelId="{F9C2E3B6-3C82-488F-B0F9-5F91D9027758}" type="presParOf" srcId="{FDDF3394-9934-44F6-A79A-1DD823C988F9}" destId="{11818BEC-2CEC-45F3-BBA8-E018C2C08DF2}" srcOrd="24" destOrd="0" presId="urn:microsoft.com/office/officeart/2005/8/layout/list1"/>
    <dgm:cxn modelId="{1335B579-04E1-4DE8-AA01-5628EC74F80F}" type="presParOf" srcId="{11818BEC-2CEC-45F3-BBA8-E018C2C08DF2}" destId="{22F27014-2A3E-46CF-AE3F-7A41E7B34966}" srcOrd="0" destOrd="0" presId="urn:microsoft.com/office/officeart/2005/8/layout/list1"/>
    <dgm:cxn modelId="{F8035A9A-02EC-432E-BFD8-E2E527F9C3ED}" type="presParOf" srcId="{11818BEC-2CEC-45F3-BBA8-E018C2C08DF2}" destId="{CBBB047D-E160-4685-B237-47A9D6007417}" srcOrd="1" destOrd="0" presId="urn:microsoft.com/office/officeart/2005/8/layout/list1"/>
    <dgm:cxn modelId="{5167DB67-9AEF-480A-8126-FBF68723E598}" type="presParOf" srcId="{FDDF3394-9934-44F6-A79A-1DD823C988F9}" destId="{29731FBA-0048-40E8-8080-FD37689E5E5D}" srcOrd="25" destOrd="0" presId="urn:microsoft.com/office/officeart/2005/8/layout/list1"/>
    <dgm:cxn modelId="{C8BD220C-5BE9-4344-A974-BFE305362F97}" type="presParOf" srcId="{FDDF3394-9934-44F6-A79A-1DD823C988F9}" destId="{7B81B341-B3B5-4B1E-8DCF-F4019B230535}" srcOrd="26" destOrd="0" presId="urn:microsoft.com/office/officeart/2005/8/layout/list1"/>
    <dgm:cxn modelId="{07AF2E00-666A-4DDE-80D7-F2FEAB5DE3AC}" type="presParOf" srcId="{FDDF3394-9934-44F6-A79A-1DD823C988F9}" destId="{015526B7-07E0-4C9D-88CE-5966AE08AA66}" srcOrd="27" destOrd="0" presId="urn:microsoft.com/office/officeart/2005/8/layout/list1"/>
    <dgm:cxn modelId="{F18F06A0-C0AE-493A-8C32-E846B1D33AD0}" type="presParOf" srcId="{FDDF3394-9934-44F6-A79A-1DD823C988F9}" destId="{2C6142B9-39E8-41DE-AAC1-BA6ED93764EA}" srcOrd="28" destOrd="0" presId="urn:microsoft.com/office/officeart/2005/8/layout/list1"/>
    <dgm:cxn modelId="{09DC32EC-6DA1-4B14-A11B-DFE98A356C75}" type="presParOf" srcId="{2C6142B9-39E8-41DE-AAC1-BA6ED93764EA}" destId="{8554F735-142A-4F39-A65F-495AA7C4C7C4}" srcOrd="0" destOrd="0" presId="urn:microsoft.com/office/officeart/2005/8/layout/list1"/>
    <dgm:cxn modelId="{38B73082-0C12-4324-ACFA-75DBFCB381BE}" type="presParOf" srcId="{2C6142B9-39E8-41DE-AAC1-BA6ED93764EA}" destId="{119FDDDA-328B-4B31-8C03-E407CC28C71A}" srcOrd="1" destOrd="0" presId="urn:microsoft.com/office/officeart/2005/8/layout/list1"/>
    <dgm:cxn modelId="{55B0AE1F-E164-4D4A-A5CA-69F3E21343EA}" type="presParOf" srcId="{FDDF3394-9934-44F6-A79A-1DD823C988F9}" destId="{3387B637-0AED-4B98-B57B-E6BA789AF9CD}" srcOrd="29" destOrd="0" presId="urn:microsoft.com/office/officeart/2005/8/layout/list1"/>
    <dgm:cxn modelId="{C2EEA374-49D2-48F5-BF3F-93A3FAED03BA}" type="presParOf" srcId="{FDDF3394-9934-44F6-A79A-1DD823C988F9}" destId="{5EDAFBA8-3A7A-4471-B65E-7C0736037A9B}" srcOrd="30" destOrd="0" presId="urn:microsoft.com/office/officeart/2005/8/layout/list1"/>
    <dgm:cxn modelId="{BD8590F7-3B19-46AA-8A1B-5098A7DEF08D}" type="presParOf" srcId="{FDDF3394-9934-44F6-A79A-1DD823C988F9}" destId="{5D860985-19EA-4417-BA03-3099AAD37223}" srcOrd="31" destOrd="0" presId="urn:microsoft.com/office/officeart/2005/8/layout/list1"/>
    <dgm:cxn modelId="{A62B865C-33B3-42FC-8FF2-176F047AD4D9}" type="presParOf" srcId="{FDDF3394-9934-44F6-A79A-1DD823C988F9}" destId="{303A00F8-40D5-4ADF-A6E0-A2B22D3BD9F1}" srcOrd="32" destOrd="0" presId="urn:microsoft.com/office/officeart/2005/8/layout/list1"/>
    <dgm:cxn modelId="{FDEC9F62-6236-4E9D-87BD-CFCFE07A6B0D}" type="presParOf" srcId="{303A00F8-40D5-4ADF-A6E0-A2B22D3BD9F1}" destId="{A19E1260-B81E-49FE-8FC2-412A3935C15A}" srcOrd="0" destOrd="0" presId="urn:microsoft.com/office/officeart/2005/8/layout/list1"/>
    <dgm:cxn modelId="{2EA968F4-D0B7-4734-AC80-124B41C79C50}" type="presParOf" srcId="{303A00F8-40D5-4ADF-A6E0-A2B22D3BD9F1}" destId="{15B72E4C-98D2-4735-9258-B10F400969BE}" srcOrd="1" destOrd="0" presId="urn:microsoft.com/office/officeart/2005/8/layout/list1"/>
    <dgm:cxn modelId="{713163A7-0D3B-41AB-BD01-5B6F5C0AA5FA}" type="presParOf" srcId="{FDDF3394-9934-44F6-A79A-1DD823C988F9}" destId="{68F17F99-D22C-46AD-9FB8-85C8834CB6FB}" srcOrd="33" destOrd="0" presId="urn:microsoft.com/office/officeart/2005/8/layout/list1"/>
    <dgm:cxn modelId="{1E98260B-55D1-4DB4-9E67-B9CC8A9A82CA}"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874D4-2828-4FCB-A288-6CEBD9BE9743}">
      <dsp:nvSpPr>
        <dsp:cNvPr id="0" name=""/>
        <dsp:cNvSpPr/>
      </dsp:nvSpPr>
      <dsp:spPr>
        <a:xfrm>
          <a:off x="1810900" y="160992"/>
          <a:ext cx="2080522" cy="2080522"/>
        </a:xfrm>
        <a:prstGeom prst="pie">
          <a:avLst>
            <a:gd name="adj1" fmla="val 16200000"/>
            <a:gd name="adj2" fmla="val 180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CL" sz="1600" b="1" kern="1200" dirty="0" smtClean="0"/>
            <a:t>Produce</a:t>
          </a:r>
          <a:endParaRPr lang="es-CL" sz="1600" b="1" kern="1200" dirty="0"/>
        </a:p>
      </dsp:txBody>
      <dsp:txXfrm>
        <a:off x="2907384" y="601865"/>
        <a:ext cx="743043" cy="619202"/>
      </dsp:txXfrm>
    </dsp:sp>
    <dsp:sp modelId="{B460436E-0378-4E9F-B494-BBB7C03E2847}">
      <dsp:nvSpPr>
        <dsp:cNvPr id="0" name=""/>
        <dsp:cNvSpPr/>
      </dsp:nvSpPr>
      <dsp:spPr>
        <a:xfrm>
          <a:off x="1768051" y="235297"/>
          <a:ext cx="2080522" cy="2080522"/>
        </a:xfrm>
        <a:prstGeom prst="pie">
          <a:avLst>
            <a:gd name="adj1" fmla="val 1800000"/>
            <a:gd name="adj2" fmla="val 9000000"/>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CL" sz="1600" b="1" kern="1200" dirty="0" smtClean="0"/>
            <a:t>Administra</a:t>
          </a:r>
          <a:endParaRPr lang="es-CL" sz="1600" b="1" kern="1200" dirty="0"/>
        </a:p>
      </dsp:txBody>
      <dsp:txXfrm>
        <a:off x="2263413" y="1585159"/>
        <a:ext cx="1114565" cy="544898"/>
      </dsp:txXfrm>
    </dsp:sp>
    <dsp:sp modelId="{737EEB04-4C5C-469A-8516-8A624F12608F}">
      <dsp:nvSpPr>
        <dsp:cNvPr id="0" name=""/>
        <dsp:cNvSpPr/>
      </dsp:nvSpPr>
      <dsp:spPr>
        <a:xfrm>
          <a:off x="1725202" y="160992"/>
          <a:ext cx="2080522" cy="2080522"/>
        </a:xfrm>
        <a:prstGeom prst="pie">
          <a:avLst>
            <a:gd name="adj1" fmla="val 9000000"/>
            <a:gd name="adj2" fmla="val 16200000"/>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CL" sz="1600" b="1" kern="1200" dirty="0" smtClean="0"/>
            <a:t>Diseña</a:t>
          </a:r>
          <a:endParaRPr lang="es-CL" sz="1600" b="1" kern="1200" dirty="0"/>
        </a:p>
      </dsp:txBody>
      <dsp:txXfrm>
        <a:off x="1966196" y="601865"/>
        <a:ext cx="743043" cy="619202"/>
      </dsp:txXfrm>
    </dsp:sp>
    <dsp:sp modelId="{701FB62B-6D78-4B2F-9C46-F60887DF7C23}">
      <dsp:nvSpPr>
        <dsp:cNvPr id="0" name=""/>
        <dsp:cNvSpPr/>
      </dsp:nvSpPr>
      <dsp:spPr>
        <a:xfrm>
          <a:off x="1682277" y="32198"/>
          <a:ext cx="2338110" cy="2338110"/>
        </a:xfrm>
        <a:prstGeom prst="circularArrow">
          <a:avLst>
            <a:gd name="adj1" fmla="val 5085"/>
            <a:gd name="adj2" fmla="val 327528"/>
            <a:gd name="adj3" fmla="val 1472472"/>
            <a:gd name="adj4" fmla="val 16199432"/>
            <a:gd name="adj5" fmla="val 5932"/>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CF0AD2E-C9F0-4449-8A8C-9B2F9B634577}">
      <dsp:nvSpPr>
        <dsp:cNvPr id="0" name=""/>
        <dsp:cNvSpPr/>
      </dsp:nvSpPr>
      <dsp:spPr>
        <a:xfrm>
          <a:off x="1639257" y="106371"/>
          <a:ext cx="2338110" cy="2338110"/>
        </a:xfrm>
        <a:prstGeom prst="circularArrow">
          <a:avLst>
            <a:gd name="adj1" fmla="val 5085"/>
            <a:gd name="adj2" fmla="val 327528"/>
            <a:gd name="adj3" fmla="val 8671970"/>
            <a:gd name="adj4" fmla="val 1800502"/>
            <a:gd name="adj5" fmla="val 5932"/>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8ECE446-E464-46DF-A990-43AE63F17F41}">
      <dsp:nvSpPr>
        <dsp:cNvPr id="0" name=""/>
        <dsp:cNvSpPr/>
      </dsp:nvSpPr>
      <dsp:spPr>
        <a:xfrm>
          <a:off x="1596236" y="32198"/>
          <a:ext cx="2338110" cy="2338110"/>
        </a:xfrm>
        <a:prstGeom prst="circularArrow">
          <a:avLst>
            <a:gd name="adj1" fmla="val 5085"/>
            <a:gd name="adj2" fmla="val 327528"/>
            <a:gd name="adj3" fmla="val 15873039"/>
            <a:gd name="adj4" fmla="val 9000000"/>
            <a:gd name="adj5" fmla="val 5932"/>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Basado en Prototipos</a:t>
          </a:r>
          <a:endParaRPr lang="es-CL" sz="1600" b="1" kern="1200" dirty="0" smtClean="0">
            <a:solidFill>
              <a:schemeClr val="bg1"/>
            </a:solidFill>
          </a:endParaRP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Basado en Prototipos</a:t>
          </a:r>
          <a:endParaRPr lang="es-CL" sz="1600" b="1" kern="1200" dirty="0" smtClean="0">
            <a:solidFill>
              <a:schemeClr val="bg1"/>
            </a:solidFill>
          </a:endParaRP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Basado en Prototipos</a:t>
          </a:r>
          <a:endParaRPr lang="es-CL" sz="1600" b="1" kern="1200" dirty="0" smtClean="0">
            <a:solidFill>
              <a:schemeClr val="bg1"/>
            </a:solidFill>
          </a:endParaRP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Basado en Prototipos</a:t>
          </a:r>
          <a:endParaRPr lang="es-CL" sz="1600" b="1" kern="1200" dirty="0" smtClean="0">
            <a:solidFill>
              <a:schemeClr val="bg1"/>
            </a:solidFill>
          </a:endParaRP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Basado en Prototipos</a:t>
          </a:r>
          <a:endParaRPr lang="es-CL" sz="1600" b="1" kern="1200" dirty="0" smtClean="0">
            <a:solidFill>
              <a:schemeClr val="bg1"/>
            </a:solidFill>
          </a:endParaRP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Basado en Prototipos</a:t>
          </a:r>
          <a:endParaRPr lang="es-CL" sz="1600" b="1" kern="1200" dirty="0" smtClean="0">
            <a:solidFill>
              <a:schemeClr val="bg1"/>
            </a:solidFill>
          </a:endParaRP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Basado en Prototipos</a:t>
          </a:r>
          <a:endParaRPr lang="es-CL" sz="1600" b="1" kern="1200" dirty="0" smtClean="0">
            <a:solidFill>
              <a:schemeClr val="bg1"/>
            </a:solidFill>
          </a:endParaRP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Basado en Prototipos</a:t>
          </a:r>
          <a:endParaRPr lang="es-CL" sz="1600" b="1" kern="1200" dirty="0" smtClean="0">
            <a:solidFill>
              <a:schemeClr val="bg1"/>
            </a:solidFill>
          </a:endParaRP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Basado en Prototipos</a:t>
          </a: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Basado en Prototipos</a:t>
          </a: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Basado en Prototipos</a:t>
          </a:r>
          <a:endParaRPr lang="es-CL" sz="1600" b="1" kern="1200" dirty="0" smtClean="0">
            <a:solidFill>
              <a:schemeClr val="bg1"/>
            </a:solidFill>
          </a:endParaRP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Basado en Prototipos</a:t>
          </a: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Basado en Prototipos</a:t>
          </a: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Evolutivo</a:t>
          </a: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Basado en Prototipos</a:t>
          </a: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Evolutivo</a:t>
          </a: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Basado en Prototipos</a:t>
          </a: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Evolutivo</a:t>
          </a: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Basado en Prototipos</a:t>
          </a: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Evolutivo</a:t>
          </a: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Basado en Prototipos</a:t>
          </a: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Evolutivo</a:t>
          </a: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Basado en Prototipos</a:t>
          </a: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Evolutivo</a:t>
          </a: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Basado en Prototipos</a:t>
          </a:r>
          <a:endParaRPr lang="es-CL" sz="1600" b="1" kern="1200" dirty="0" smtClean="0">
            <a:solidFill>
              <a:schemeClr val="bg1"/>
            </a:solidFill>
          </a:endParaRP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0A90C-E45E-476F-8CF7-DDA6843E16CA}">
      <dsp:nvSpPr>
        <dsp:cNvPr id="0" name=""/>
        <dsp:cNvSpPr/>
      </dsp:nvSpPr>
      <dsp:spPr>
        <a:xfrm>
          <a:off x="4233889" y="598970"/>
          <a:ext cx="3100495" cy="274182"/>
        </a:xfrm>
        <a:custGeom>
          <a:avLst/>
          <a:gdLst/>
          <a:ahLst/>
          <a:cxnLst/>
          <a:rect l="0" t="0" r="0" b="0"/>
          <a:pathLst>
            <a:path>
              <a:moveTo>
                <a:pt x="0" y="0"/>
              </a:moveTo>
              <a:lnTo>
                <a:pt x="0" y="186847"/>
              </a:lnTo>
              <a:lnTo>
                <a:pt x="3100495" y="186847"/>
              </a:lnTo>
              <a:lnTo>
                <a:pt x="3100495" y="2741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D6A6E8-D87A-46E5-AEA2-D77245FA1D94}">
      <dsp:nvSpPr>
        <dsp:cNvPr id="0" name=""/>
        <dsp:cNvSpPr/>
      </dsp:nvSpPr>
      <dsp:spPr>
        <a:xfrm>
          <a:off x="4233889" y="598970"/>
          <a:ext cx="1852168" cy="274182"/>
        </a:xfrm>
        <a:custGeom>
          <a:avLst/>
          <a:gdLst/>
          <a:ahLst/>
          <a:cxnLst/>
          <a:rect l="0" t="0" r="0" b="0"/>
          <a:pathLst>
            <a:path>
              <a:moveTo>
                <a:pt x="0" y="0"/>
              </a:moveTo>
              <a:lnTo>
                <a:pt x="0" y="186847"/>
              </a:lnTo>
              <a:lnTo>
                <a:pt x="1852168" y="186847"/>
              </a:lnTo>
              <a:lnTo>
                <a:pt x="1852168" y="2741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7D30E0-A096-4DB5-9AEF-518509455746}">
      <dsp:nvSpPr>
        <dsp:cNvPr id="0" name=""/>
        <dsp:cNvSpPr/>
      </dsp:nvSpPr>
      <dsp:spPr>
        <a:xfrm>
          <a:off x="4233889" y="598970"/>
          <a:ext cx="699920" cy="274182"/>
        </a:xfrm>
        <a:custGeom>
          <a:avLst/>
          <a:gdLst/>
          <a:ahLst/>
          <a:cxnLst/>
          <a:rect l="0" t="0" r="0" b="0"/>
          <a:pathLst>
            <a:path>
              <a:moveTo>
                <a:pt x="0" y="0"/>
              </a:moveTo>
              <a:lnTo>
                <a:pt x="0" y="186847"/>
              </a:lnTo>
              <a:lnTo>
                <a:pt x="699920" y="186847"/>
              </a:lnTo>
              <a:lnTo>
                <a:pt x="699920" y="2741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CA208C-D1F0-4384-82B3-D93C35F66606}">
      <dsp:nvSpPr>
        <dsp:cNvPr id="0" name=""/>
        <dsp:cNvSpPr/>
      </dsp:nvSpPr>
      <dsp:spPr>
        <a:xfrm>
          <a:off x="3561685" y="598970"/>
          <a:ext cx="672203" cy="274182"/>
        </a:xfrm>
        <a:custGeom>
          <a:avLst/>
          <a:gdLst/>
          <a:ahLst/>
          <a:cxnLst/>
          <a:rect l="0" t="0" r="0" b="0"/>
          <a:pathLst>
            <a:path>
              <a:moveTo>
                <a:pt x="672203" y="0"/>
              </a:moveTo>
              <a:lnTo>
                <a:pt x="672203" y="186847"/>
              </a:lnTo>
              <a:lnTo>
                <a:pt x="0" y="186847"/>
              </a:lnTo>
              <a:lnTo>
                <a:pt x="0" y="2741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672E63-E10D-4084-83FB-BC31598225AC}">
      <dsp:nvSpPr>
        <dsp:cNvPr id="0" name=""/>
        <dsp:cNvSpPr/>
      </dsp:nvSpPr>
      <dsp:spPr>
        <a:xfrm>
          <a:off x="2145204" y="598970"/>
          <a:ext cx="2088684" cy="274508"/>
        </a:xfrm>
        <a:custGeom>
          <a:avLst/>
          <a:gdLst/>
          <a:ahLst/>
          <a:cxnLst/>
          <a:rect l="0" t="0" r="0" b="0"/>
          <a:pathLst>
            <a:path>
              <a:moveTo>
                <a:pt x="2088684" y="0"/>
              </a:moveTo>
              <a:lnTo>
                <a:pt x="2088684" y="187173"/>
              </a:lnTo>
              <a:lnTo>
                <a:pt x="0" y="187173"/>
              </a:lnTo>
              <a:lnTo>
                <a:pt x="0" y="27450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25F1E5-7A72-4639-89CF-ED6A4176D5F7}">
      <dsp:nvSpPr>
        <dsp:cNvPr id="0" name=""/>
        <dsp:cNvSpPr/>
      </dsp:nvSpPr>
      <dsp:spPr>
        <a:xfrm>
          <a:off x="1037313" y="598970"/>
          <a:ext cx="3196575" cy="274182"/>
        </a:xfrm>
        <a:custGeom>
          <a:avLst/>
          <a:gdLst/>
          <a:ahLst/>
          <a:cxnLst/>
          <a:rect l="0" t="0" r="0" b="0"/>
          <a:pathLst>
            <a:path>
              <a:moveTo>
                <a:pt x="3196575" y="0"/>
              </a:moveTo>
              <a:lnTo>
                <a:pt x="3196575" y="186847"/>
              </a:lnTo>
              <a:lnTo>
                <a:pt x="0" y="186847"/>
              </a:lnTo>
              <a:lnTo>
                <a:pt x="0" y="2741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0D9A0C-CC1C-4DFF-AF58-2640A3AE7D45}">
      <dsp:nvSpPr>
        <dsp:cNvPr id="0" name=""/>
        <dsp:cNvSpPr/>
      </dsp:nvSpPr>
      <dsp:spPr>
        <a:xfrm>
          <a:off x="3762515" y="325"/>
          <a:ext cx="942747" cy="598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C7D5A8-A785-43BF-A099-9E5FF826414A}">
      <dsp:nvSpPr>
        <dsp:cNvPr id="0" name=""/>
        <dsp:cNvSpPr/>
      </dsp:nvSpPr>
      <dsp:spPr>
        <a:xfrm>
          <a:off x="3867264" y="99837"/>
          <a:ext cx="942747" cy="598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_tradnl" sz="1400" kern="1200" dirty="0" smtClean="0"/>
            <a:t>Ciclo Lineal</a:t>
          </a:r>
          <a:endParaRPr lang="es-AR" sz="1400" kern="1200" dirty="0"/>
        </a:p>
      </dsp:txBody>
      <dsp:txXfrm>
        <a:off x="3884798" y="117371"/>
        <a:ext cx="907679" cy="563576"/>
      </dsp:txXfrm>
    </dsp:sp>
    <dsp:sp modelId="{6D59EC82-9F76-4B69-A807-2F7CDCA8CE58}">
      <dsp:nvSpPr>
        <dsp:cNvPr id="0" name=""/>
        <dsp:cNvSpPr/>
      </dsp:nvSpPr>
      <dsp:spPr>
        <a:xfrm>
          <a:off x="565939" y="873153"/>
          <a:ext cx="942747" cy="598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F1E118-E9E7-4808-90E7-E6C00C7C0841}">
      <dsp:nvSpPr>
        <dsp:cNvPr id="0" name=""/>
        <dsp:cNvSpPr/>
      </dsp:nvSpPr>
      <dsp:spPr>
        <a:xfrm>
          <a:off x="670689" y="972665"/>
          <a:ext cx="942747" cy="598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_tradnl" sz="1400" kern="1200" dirty="0" smtClean="0"/>
            <a:t>Análisis</a:t>
          </a:r>
          <a:endParaRPr lang="es-AR" sz="1400" kern="1200" dirty="0"/>
        </a:p>
      </dsp:txBody>
      <dsp:txXfrm>
        <a:off x="688223" y="990199"/>
        <a:ext cx="907679" cy="563576"/>
      </dsp:txXfrm>
    </dsp:sp>
    <dsp:sp modelId="{93C91497-53EB-43B7-8C07-EC44E79BFE4E}">
      <dsp:nvSpPr>
        <dsp:cNvPr id="0" name=""/>
        <dsp:cNvSpPr/>
      </dsp:nvSpPr>
      <dsp:spPr>
        <a:xfrm>
          <a:off x="1673830" y="873478"/>
          <a:ext cx="942747" cy="598644"/>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068FCB-6F08-4AE6-8007-B8A128AB1983}">
      <dsp:nvSpPr>
        <dsp:cNvPr id="0" name=""/>
        <dsp:cNvSpPr/>
      </dsp:nvSpPr>
      <dsp:spPr>
        <a:xfrm>
          <a:off x="1778580" y="972991"/>
          <a:ext cx="942747" cy="598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_tradnl" sz="1400" kern="1200" dirty="0" smtClean="0"/>
            <a:t>Diseño</a:t>
          </a:r>
          <a:endParaRPr lang="es-AR" sz="1400" kern="1200" dirty="0"/>
        </a:p>
      </dsp:txBody>
      <dsp:txXfrm>
        <a:off x="1796114" y="990525"/>
        <a:ext cx="907679" cy="563576"/>
      </dsp:txXfrm>
    </dsp:sp>
    <dsp:sp modelId="{22555AE0-A045-4C3A-A99F-C5BE0C7F4D0E}">
      <dsp:nvSpPr>
        <dsp:cNvPr id="0" name=""/>
        <dsp:cNvSpPr/>
      </dsp:nvSpPr>
      <dsp:spPr>
        <a:xfrm>
          <a:off x="2870434" y="873153"/>
          <a:ext cx="1382502" cy="598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3FE237-1C9E-4101-9B54-4957925F1365}">
      <dsp:nvSpPr>
        <dsp:cNvPr id="0" name=""/>
        <dsp:cNvSpPr/>
      </dsp:nvSpPr>
      <dsp:spPr>
        <a:xfrm>
          <a:off x="2975184" y="972665"/>
          <a:ext cx="1382502" cy="598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_tradnl" sz="1400" kern="1200" dirty="0" smtClean="0"/>
            <a:t>Implementación</a:t>
          </a:r>
          <a:endParaRPr lang="es-AR" sz="1400" kern="1200" dirty="0"/>
        </a:p>
      </dsp:txBody>
      <dsp:txXfrm>
        <a:off x="2992718" y="990199"/>
        <a:ext cx="1347434" cy="563576"/>
      </dsp:txXfrm>
    </dsp:sp>
    <dsp:sp modelId="{94E26A2E-75C5-4398-921B-E392ABD22890}">
      <dsp:nvSpPr>
        <dsp:cNvPr id="0" name=""/>
        <dsp:cNvSpPr/>
      </dsp:nvSpPr>
      <dsp:spPr>
        <a:xfrm>
          <a:off x="4462435" y="873153"/>
          <a:ext cx="942747" cy="598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DA966C-DE49-470C-AD8E-AEDF4393DB0E}">
      <dsp:nvSpPr>
        <dsp:cNvPr id="0" name=""/>
        <dsp:cNvSpPr/>
      </dsp:nvSpPr>
      <dsp:spPr>
        <a:xfrm>
          <a:off x="4567185" y="972665"/>
          <a:ext cx="942747" cy="598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_tradnl" sz="1400" kern="1200" dirty="0" err="1" smtClean="0"/>
            <a:t>Debugging</a:t>
          </a:r>
          <a:endParaRPr lang="es-AR" sz="1400" kern="1200" dirty="0"/>
        </a:p>
      </dsp:txBody>
      <dsp:txXfrm>
        <a:off x="4584719" y="990199"/>
        <a:ext cx="907679" cy="563576"/>
      </dsp:txXfrm>
    </dsp:sp>
    <dsp:sp modelId="{7C5BFFB9-3164-4B7D-9E1D-81D8FA4014D5}">
      <dsp:nvSpPr>
        <dsp:cNvPr id="0" name=""/>
        <dsp:cNvSpPr/>
      </dsp:nvSpPr>
      <dsp:spPr>
        <a:xfrm>
          <a:off x="5614683" y="873153"/>
          <a:ext cx="942747" cy="598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89996E-1E9B-4670-B1B4-DAB1A6B952A8}">
      <dsp:nvSpPr>
        <dsp:cNvPr id="0" name=""/>
        <dsp:cNvSpPr/>
      </dsp:nvSpPr>
      <dsp:spPr>
        <a:xfrm>
          <a:off x="5719432" y="972665"/>
          <a:ext cx="942747" cy="598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_tradnl" sz="1400" kern="1200" dirty="0" smtClean="0"/>
            <a:t>Instalación</a:t>
          </a:r>
          <a:endParaRPr lang="es-AR" sz="1400" kern="1200" dirty="0"/>
        </a:p>
      </dsp:txBody>
      <dsp:txXfrm>
        <a:off x="5736966" y="990199"/>
        <a:ext cx="907679" cy="563576"/>
      </dsp:txXfrm>
    </dsp:sp>
    <dsp:sp modelId="{FEE51833-6D6A-4316-9C82-7DBA0752CE5F}">
      <dsp:nvSpPr>
        <dsp:cNvPr id="0" name=""/>
        <dsp:cNvSpPr/>
      </dsp:nvSpPr>
      <dsp:spPr>
        <a:xfrm>
          <a:off x="6766930" y="873153"/>
          <a:ext cx="1134908" cy="598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CF086F-3C23-4E1C-AEC8-C7C612F8A036}">
      <dsp:nvSpPr>
        <dsp:cNvPr id="0" name=""/>
        <dsp:cNvSpPr/>
      </dsp:nvSpPr>
      <dsp:spPr>
        <a:xfrm>
          <a:off x="6871680" y="972665"/>
          <a:ext cx="1134908" cy="598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_tradnl" sz="1400" kern="1200" dirty="0" smtClean="0"/>
            <a:t>Aceptación</a:t>
          </a:r>
          <a:endParaRPr lang="es-AR" sz="1400" kern="1200" dirty="0"/>
        </a:p>
      </dsp:txBody>
      <dsp:txXfrm>
        <a:off x="6889214" y="990199"/>
        <a:ext cx="1099840" cy="5635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Basado en Prototipos</a:t>
          </a:r>
          <a:endParaRPr lang="es-CL" sz="1600" b="1" kern="1200" dirty="0" smtClean="0">
            <a:solidFill>
              <a:schemeClr val="bg1"/>
            </a:solidFill>
          </a:endParaRP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0A90C-E45E-476F-8CF7-DDA6843E16CA}">
      <dsp:nvSpPr>
        <dsp:cNvPr id="0" name=""/>
        <dsp:cNvSpPr/>
      </dsp:nvSpPr>
      <dsp:spPr>
        <a:xfrm>
          <a:off x="4233889" y="598970"/>
          <a:ext cx="3100495" cy="274182"/>
        </a:xfrm>
        <a:custGeom>
          <a:avLst/>
          <a:gdLst/>
          <a:ahLst/>
          <a:cxnLst/>
          <a:rect l="0" t="0" r="0" b="0"/>
          <a:pathLst>
            <a:path>
              <a:moveTo>
                <a:pt x="0" y="0"/>
              </a:moveTo>
              <a:lnTo>
                <a:pt x="0" y="186847"/>
              </a:lnTo>
              <a:lnTo>
                <a:pt x="3100495" y="186847"/>
              </a:lnTo>
              <a:lnTo>
                <a:pt x="3100495" y="2741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D6A6E8-D87A-46E5-AEA2-D77245FA1D94}">
      <dsp:nvSpPr>
        <dsp:cNvPr id="0" name=""/>
        <dsp:cNvSpPr/>
      </dsp:nvSpPr>
      <dsp:spPr>
        <a:xfrm>
          <a:off x="4233889" y="598970"/>
          <a:ext cx="1852168" cy="274182"/>
        </a:xfrm>
        <a:custGeom>
          <a:avLst/>
          <a:gdLst/>
          <a:ahLst/>
          <a:cxnLst/>
          <a:rect l="0" t="0" r="0" b="0"/>
          <a:pathLst>
            <a:path>
              <a:moveTo>
                <a:pt x="0" y="0"/>
              </a:moveTo>
              <a:lnTo>
                <a:pt x="0" y="186847"/>
              </a:lnTo>
              <a:lnTo>
                <a:pt x="1852168" y="186847"/>
              </a:lnTo>
              <a:lnTo>
                <a:pt x="1852168" y="2741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7D30E0-A096-4DB5-9AEF-518509455746}">
      <dsp:nvSpPr>
        <dsp:cNvPr id="0" name=""/>
        <dsp:cNvSpPr/>
      </dsp:nvSpPr>
      <dsp:spPr>
        <a:xfrm>
          <a:off x="4233889" y="598970"/>
          <a:ext cx="699920" cy="274182"/>
        </a:xfrm>
        <a:custGeom>
          <a:avLst/>
          <a:gdLst/>
          <a:ahLst/>
          <a:cxnLst/>
          <a:rect l="0" t="0" r="0" b="0"/>
          <a:pathLst>
            <a:path>
              <a:moveTo>
                <a:pt x="0" y="0"/>
              </a:moveTo>
              <a:lnTo>
                <a:pt x="0" y="186847"/>
              </a:lnTo>
              <a:lnTo>
                <a:pt x="699920" y="186847"/>
              </a:lnTo>
              <a:lnTo>
                <a:pt x="699920" y="2741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CA208C-D1F0-4384-82B3-D93C35F66606}">
      <dsp:nvSpPr>
        <dsp:cNvPr id="0" name=""/>
        <dsp:cNvSpPr/>
      </dsp:nvSpPr>
      <dsp:spPr>
        <a:xfrm>
          <a:off x="3561685" y="598970"/>
          <a:ext cx="672203" cy="274182"/>
        </a:xfrm>
        <a:custGeom>
          <a:avLst/>
          <a:gdLst/>
          <a:ahLst/>
          <a:cxnLst/>
          <a:rect l="0" t="0" r="0" b="0"/>
          <a:pathLst>
            <a:path>
              <a:moveTo>
                <a:pt x="672203" y="0"/>
              </a:moveTo>
              <a:lnTo>
                <a:pt x="672203" y="186847"/>
              </a:lnTo>
              <a:lnTo>
                <a:pt x="0" y="186847"/>
              </a:lnTo>
              <a:lnTo>
                <a:pt x="0" y="2741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672E63-E10D-4084-83FB-BC31598225AC}">
      <dsp:nvSpPr>
        <dsp:cNvPr id="0" name=""/>
        <dsp:cNvSpPr/>
      </dsp:nvSpPr>
      <dsp:spPr>
        <a:xfrm>
          <a:off x="2145204" y="598970"/>
          <a:ext cx="2088684" cy="274508"/>
        </a:xfrm>
        <a:custGeom>
          <a:avLst/>
          <a:gdLst/>
          <a:ahLst/>
          <a:cxnLst/>
          <a:rect l="0" t="0" r="0" b="0"/>
          <a:pathLst>
            <a:path>
              <a:moveTo>
                <a:pt x="2088684" y="0"/>
              </a:moveTo>
              <a:lnTo>
                <a:pt x="2088684" y="187173"/>
              </a:lnTo>
              <a:lnTo>
                <a:pt x="0" y="187173"/>
              </a:lnTo>
              <a:lnTo>
                <a:pt x="0" y="27450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25F1E5-7A72-4639-89CF-ED6A4176D5F7}">
      <dsp:nvSpPr>
        <dsp:cNvPr id="0" name=""/>
        <dsp:cNvSpPr/>
      </dsp:nvSpPr>
      <dsp:spPr>
        <a:xfrm>
          <a:off x="1037313" y="598970"/>
          <a:ext cx="3196575" cy="274182"/>
        </a:xfrm>
        <a:custGeom>
          <a:avLst/>
          <a:gdLst/>
          <a:ahLst/>
          <a:cxnLst/>
          <a:rect l="0" t="0" r="0" b="0"/>
          <a:pathLst>
            <a:path>
              <a:moveTo>
                <a:pt x="3196575" y="0"/>
              </a:moveTo>
              <a:lnTo>
                <a:pt x="3196575" y="186847"/>
              </a:lnTo>
              <a:lnTo>
                <a:pt x="0" y="186847"/>
              </a:lnTo>
              <a:lnTo>
                <a:pt x="0" y="2741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0D9A0C-CC1C-4DFF-AF58-2640A3AE7D45}">
      <dsp:nvSpPr>
        <dsp:cNvPr id="0" name=""/>
        <dsp:cNvSpPr/>
      </dsp:nvSpPr>
      <dsp:spPr>
        <a:xfrm>
          <a:off x="3762515" y="325"/>
          <a:ext cx="942747" cy="598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C7D5A8-A785-43BF-A099-9E5FF826414A}">
      <dsp:nvSpPr>
        <dsp:cNvPr id="0" name=""/>
        <dsp:cNvSpPr/>
      </dsp:nvSpPr>
      <dsp:spPr>
        <a:xfrm>
          <a:off x="3867264" y="99837"/>
          <a:ext cx="942747" cy="598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_tradnl" sz="1400" kern="1200" dirty="0" smtClean="0"/>
            <a:t>Ciclo Lineal</a:t>
          </a:r>
          <a:endParaRPr lang="es-AR" sz="1400" kern="1200" dirty="0"/>
        </a:p>
      </dsp:txBody>
      <dsp:txXfrm>
        <a:off x="3884798" y="117371"/>
        <a:ext cx="907679" cy="563576"/>
      </dsp:txXfrm>
    </dsp:sp>
    <dsp:sp modelId="{6D59EC82-9F76-4B69-A807-2F7CDCA8CE58}">
      <dsp:nvSpPr>
        <dsp:cNvPr id="0" name=""/>
        <dsp:cNvSpPr/>
      </dsp:nvSpPr>
      <dsp:spPr>
        <a:xfrm>
          <a:off x="565939" y="873153"/>
          <a:ext cx="942747" cy="598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F1E118-E9E7-4808-90E7-E6C00C7C0841}">
      <dsp:nvSpPr>
        <dsp:cNvPr id="0" name=""/>
        <dsp:cNvSpPr/>
      </dsp:nvSpPr>
      <dsp:spPr>
        <a:xfrm>
          <a:off x="670689" y="972665"/>
          <a:ext cx="942747" cy="598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_tradnl" sz="1400" kern="1200" dirty="0" smtClean="0"/>
            <a:t>Análisis</a:t>
          </a:r>
          <a:endParaRPr lang="es-AR" sz="1400" kern="1200" dirty="0"/>
        </a:p>
      </dsp:txBody>
      <dsp:txXfrm>
        <a:off x="688223" y="990199"/>
        <a:ext cx="907679" cy="563576"/>
      </dsp:txXfrm>
    </dsp:sp>
    <dsp:sp modelId="{93C91497-53EB-43B7-8C07-EC44E79BFE4E}">
      <dsp:nvSpPr>
        <dsp:cNvPr id="0" name=""/>
        <dsp:cNvSpPr/>
      </dsp:nvSpPr>
      <dsp:spPr>
        <a:xfrm>
          <a:off x="1673830" y="873478"/>
          <a:ext cx="942747" cy="598644"/>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068FCB-6F08-4AE6-8007-B8A128AB1983}">
      <dsp:nvSpPr>
        <dsp:cNvPr id="0" name=""/>
        <dsp:cNvSpPr/>
      </dsp:nvSpPr>
      <dsp:spPr>
        <a:xfrm>
          <a:off x="1778580" y="972991"/>
          <a:ext cx="942747" cy="598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_tradnl" sz="1400" kern="1200" dirty="0" smtClean="0"/>
            <a:t>Diseño</a:t>
          </a:r>
          <a:endParaRPr lang="es-AR" sz="1400" kern="1200" dirty="0"/>
        </a:p>
      </dsp:txBody>
      <dsp:txXfrm>
        <a:off x="1796114" y="990525"/>
        <a:ext cx="907679" cy="563576"/>
      </dsp:txXfrm>
    </dsp:sp>
    <dsp:sp modelId="{22555AE0-A045-4C3A-A99F-C5BE0C7F4D0E}">
      <dsp:nvSpPr>
        <dsp:cNvPr id="0" name=""/>
        <dsp:cNvSpPr/>
      </dsp:nvSpPr>
      <dsp:spPr>
        <a:xfrm>
          <a:off x="2870434" y="873153"/>
          <a:ext cx="1382502" cy="598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3FE237-1C9E-4101-9B54-4957925F1365}">
      <dsp:nvSpPr>
        <dsp:cNvPr id="0" name=""/>
        <dsp:cNvSpPr/>
      </dsp:nvSpPr>
      <dsp:spPr>
        <a:xfrm>
          <a:off x="2975184" y="972665"/>
          <a:ext cx="1382502" cy="598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_tradnl" sz="1400" kern="1200" dirty="0" smtClean="0"/>
            <a:t>Implementación</a:t>
          </a:r>
          <a:endParaRPr lang="es-AR" sz="1400" kern="1200" dirty="0"/>
        </a:p>
      </dsp:txBody>
      <dsp:txXfrm>
        <a:off x="2992718" y="990199"/>
        <a:ext cx="1347434" cy="563576"/>
      </dsp:txXfrm>
    </dsp:sp>
    <dsp:sp modelId="{94E26A2E-75C5-4398-921B-E392ABD22890}">
      <dsp:nvSpPr>
        <dsp:cNvPr id="0" name=""/>
        <dsp:cNvSpPr/>
      </dsp:nvSpPr>
      <dsp:spPr>
        <a:xfrm>
          <a:off x="4462435" y="873153"/>
          <a:ext cx="942747" cy="598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DA966C-DE49-470C-AD8E-AEDF4393DB0E}">
      <dsp:nvSpPr>
        <dsp:cNvPr id="0" name=""/>
        <dsp:cNvSpPr/>
      </dsp:nvSpPr>
      <dsp:spPr>
        <a:xfrm>
          <a:off x="4567185" y="972665"/>
          <a:ext cx="942747" cy="598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_tradnl" sz="1400" kern="1200" dirty="0" err="1" smtClean="0"/>
            <a:t>Debugging</a:t>
          </a:r>
          <a:endParaRPr lang="es-AR" sz="1400" kern="1200" dirty="0"/>
        </a:p>
      </dsp:txBody>
      <dsp:txXfrm>
        <a:off x="4584719" y="990199"/>
        <a:ext cx="907679" cy="563576"/>
      </dsp:txXfrm>
    </dsp:sp>
    <dsp:sp modelId="{7C5BFFB9-3164-4B7D-9E1D-81D8FA4014D5}">
      <dsp:nvSpPr>
        <dsp:cNvPr id="0" name=""/>
        <dsp:cNvSpPr/>
      </dsp:nvSpPr>
      <dsp:spPr>
        <a:xfrm>
          <a:off x="5614683" y="873153"/>
          <a:ext cx="942747" cy="598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89996E-1E9B-4670-B1B4-DAB1A6B952A8}">
      <dsp:nvSpPr>
        <dsp:cNvPr id="0" name=""/>
        <dsp:cNvSpPr/>
      </dsp:nvSpPr>
      <dsp:spPr>
        <a:xfrm>
          <a:off x="5719432" y="972665"/>
          <a:ext cx="942747" cy="598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_tradnl" sz="1400" kern="1200" dirty="0" smtClean="0"/>
            <a:t>Instalación</a:t>
          </a:r>
          <a:endParaRPr lang="es-AR" sz="1400" kern="1200" dirty="0"/>
        </a:p>
      </dsp:txBody>
      <dsp:txXfrm>
        <a:off x="5736966" y="990199"/>
        <a:ext cx="907679" cy="563576"/>
      </dsp:txXfrm>
    </dsp:sp>
    <dsp:sp modelId="{FEE51833-6D6A-4316-9C82-7DBA0752CE5F}">
      <dsp:nvSpPr>
        <dsp:cNvPr id="0" name=""/>
        <dsp:cNvSpPr/>
      </dsp:nvSpPr>
      <dsp:spPr>
        <a:xfrm>
          <a:off x="6766930" y="873153"/>
          <a:ext cx="1134908" cy="598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CF086F-3C23-4E1C-AEC8-C7C612F8A036}">
      <dsp:nvSpPr>
        <dsp:cNvPr id="0" name=""/>
        <dsp:cNvSpPr/>
      </dsp:nvSpPr>
      <dsp:spPr>
        <a:xfrm>
          <a:off x="6871680" y="972665"/>
          <a:ext cx="1134908" cy="598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_tradnl" sz="1400" kern="1200" dirty="0" smtClean="0"/>
            <a:t>Aceptación</a:t>
          </a:r>
          <a:endParaRPr lang="es-AR" sz="1400" kern="1200" dirty="0"/>
        </a:p>
      </dsp:txBody>
      <dsp:txXfrm>
        <a:off x="6889214" y="990199"/>
        <a:ext cx="1099840" cy="5635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Basado en Prototipos</a:t>
          </a:r>
          <a:endParaRPr lang="es-CL" sz="1600" b="1" kern="1200" dirty="0" smtClean="0">
            <a:solidFill>
              <a:schemeClr val="bg1"/>
            </a:solidFill>
          </a:endParaRP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Basado en Prototipos</a:t>
          </a:r>
          <a:endParaRPr lang="es-CL" sz="1600" b="1" kern="1200" dirty="0" smtClean="0">
            <a:solidFill>
              <a:schemeClr val="bg1"/>
            </a:solidFill>
          </a:endParaRP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Lineal</a:t>
          </a:r>
          <a:endParaRPr lang="es-CL" sz="1600" b="1" kern="1200">
            <a:solidFill>
              <a:schemeClr val="bg1"/>
            </a:solidFill>
          </a:endParaRPr>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solidFill>
                <a:schemeClr val="bg1"/>
              </a:solidFill>
            </a:rPr>
            <a:t>Ciclo en V</a:t>
          </a:r>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Sashimi</a:t>
          </a:r>
          <a:endParaRPr lang="es-CL" sz="1600" b="1" kern="1200" dirty="0" smtClean="0">
            <a:solidFill>
              <a:schemeClr val="bg1"/>
            </a:solidFill>
          </a:endParaRPr>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Iterativo</a:t>
          </a:r>
          <a:endParaRPr lang="es-CL" sz="1600" b="1" kern="1200" dirty="0" smtClean="0">
            <a:solidFill>
              <a:schemeClr val="bg1"/>
            </a:solidFill>
          </a:endParaRPr>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Incremental</a:t>
          </a:r>
          <a:endParaRPr lang="es-CL" sz="1600" b="1" kern="1200" dirty="0" smtClean="0">
            <a:solidFill>
              <a:schemeClr val="bg1"/>
            </a:solidFill>
          </a:endParaRPr>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Basado en Prototipos</a:t>
          </a:r>
          <a:endParaRPr lang="es-CL" sz="1600" b="1" kern="1200" dirty="0" smtClean="0">
            <a:solidFill>
              <a:schemeClr val="bg1"/>
            </a:solidFill>
          </a:endParaRP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Evolutivo</a:t>
          </a:r>
          <a:endParaRPr lang="es-CL" sz="1600" b="1" kern="1200" dirty="0" smtClean="0">
            <a:solidFill>
              <a:schemeClr val="bg1"/>
            </a:solidFill>
          </a:endParaRPr>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solidFill>
            </a:rPr>
            <a:t>Espiral.</a:t>
          </a:r>
          <a:endParaRPr lang="es-CL" sz="1600" b="1" kern="1200" dirty="0">
            <a:solidFill>
              <a:schemeClr val="bg1"/>
            </a:solidFill>
          </a:endParaRPr>
        </a:p>
      </dsp:txBody>
      <dsp:txXfrm>
        <a:off x="164803" y="3661010"/>
        <a:ext cx="2076695" cy="266380"/>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E7C53B-08E3-4C25-A3F7-AEB3EF88BA2D}" type="datetimeFigureOut">
              <a:rPr lang="es-CL" smtClean="0"/>
              <a:pPr/>
              <a:t>24-02-2016</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D658D0-3E5D-435A-BFD7-2EE335740A75}" type="slidenum">
              <a:rPr lang="es-CL" smtClean="0"/>
              <a:pPr/>
              <a:t>‹Nº›</a:t>
            </a:fld>
            <a:endParaRPr lang="es-CL"/>
          </a:p>
        </p:txBody>
      </p:sp>
    </p:spTree>
    <p:extLst>
      <p:ext uri="{BB962C8B-B14F-4D97-AF65-F5344CB8AC3E}">
        <p14:creationId xmlns:p14="http://schemas.microsoft.com/office/powerpoint/2010/main" val="1592132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L" dirty="0" smtClean="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1</a:t>
            </a:fld>
            <a:endParaRPr lang="es-CL"/>
          </a:p>
        </p:txBody>
      </p:sp>
    </p:spTree>
    <p:extLst>
      <p:ext uri="{BB962C8B-B14F-4D97-AF65-F5344CB8AC3E}">
        <p14:creationId xmlns:p14="http://schemas.microsoft.com/office/powerpoint/2010/main" val="772662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nSpc>
                <a:spcPct val="200000"/>
              </a:lnSpc>
              <a:spcAft>
                <a:spcPts val="0"/>
              </a:spcAft>
            </a:pPr>
            <a:r>
              <a:rPr lang="es-CL" sz="1000" kern="1200" dirty="0" smtClean="0">
                <a:solidFill>
                  <a:schemeClr val="tx1">
                    <a:lumMod val="65000"/>
                    <a:lumOff val="35000"/>
                  </a:schemeClr>
                </a:solidFill>
                <a:latin typeface="+mn-lt"/>
                <a:ea typeface="Times New Roman" panose="02020603050405020304" pitchFamily="18" charset="0"/>
                <a:cs typeface="+mn-cs"/>
              </a:rPr>
              <a:t>La </a:t>
            </a:r>
            <a:r>
              <a:rPr lang="es-CL" sz="1000" b="1" kern="1200" dirty="0" smtClean="0">
                <a:solidFill>
                  <a:srgbClr val="FF0000"/>
                </a:solidFill>
                <a:latin typeface="+mn-lt"/>
                <a:ea typeface="Times New Roman" panose="02020603050405020304" pitchFamily="18" charset="0"/>
                <a:cs typeface="+mn-cs"/>
              </a:rPr>
              <a:t>codificación de software  </a:t>
            </a:r>
            <a:r>
              <a:rPr lang="es-CL" sz="1000" b="1" kern="1200" dirty="0" smtClean="0">
                <a:solidFill>
                  <a:schemeClr val="tx1">
                    <a:lumMod val="65000"/>
                    <a:lumOff val="35000"/>
                  </a:schemeClr>
                </a:solidFill>
                <a:latin typeface="+mn-lt"/>
                <a:ea typeface="Times New Roman" panose="02020603050405020304" pitchFamily="18" charset="0"/>
                <a:cs typeface="+mn-cs"/>
              </a:rPr>
              <a:t>no estaba administrada, supervisada o gestionada de ningún modo</a:t>
            </a:r>
            <a:r>
              <a:rPr lang="es-CL" sz="1000" kern="1200" dirty="0" smtClean="0">
                <a:solidFill>
                  <a:schemeClr val="tx1">
                    <a:lumMod val="65000"/>
                    <a:lumOff val="35000"/>
                  </a:schemeClr>
                </a:solidFill>
                <a:latin typeface="+mn-lt"/>
                <a:ea typeface="Times New Roman" panose="02020603050405020304" pitchFamily="18" charset="0"/>
                <a:cs typeface="+mn-cs"/>
              </a:rPr>
              <a:t>, por lo que se iba corrigiendo a medida que surgían los errores, tantos los lógicos provenientes de la codificación, como los de requerimientos solicitados por el cliente o usuario final. </a:t>
            </a:r>
          </a:p>
          <a:p>
            <a:pPr>
              <a:lnSpc>
                <a:spcPct val="200000"/>
              </a:lnSpc>
            </a:pPr>
            <a:r>
              <a:rPr lang="es-CL" sz="1000" kern="1200" dirty="0" smtClean="0">
                <a:solidFill>
                  <a:schemeClr val="tx1">
                    <a:lumMod val="65000"/>
                    <a:lumOff val="35000"/>
                  </a:schemeClr>
                </a:solidFill>
                <a:latin typeface="+mn-lt"/>
                <a:ea typeface="Times New Roman" panose="02020603050405020304" pitchFamily="18" charset="0"/>
                <a:cs typeface="+mn-cs"/>
              </a:rPr>
              <a:t> </a:t>
            </a:r>
          </a:p>
          <a:p>
            <a:pPr>
              <a:lnSpc>
                <a:spcPct val="200000"/>
              </a:lnSpc>
            </a:pPr>
            <a:r>
              <a:rPr lang="es-CL" sz="1000" kern="1200" dirty="0" smtClean="0">
                <a:solidFill>
                  <a:schemeClr val="tx1">
                    <a:lumMod val="65000"/>
                    <a:lumOff val="35000"/>
                  </a:schemeClr>
                </a:solidFill>
                <a:latin typeface="+mn-lt"/>
                <a:ea typeface="Times New Roman" panose="02020603050405020304" pitchFamily="18" charset="0"/>
                <a:cs typeface="+mn-cs"/>
              </a:rPr>
              <a:t>En la década de 1970 los programas fueron creciendo en complejidad, por lo que la antigua técnica de </a:t>
            </a:r>
            <a:r>
              <a:rPr lang="es-CL" sz="1000" b="1" kern="1200" dirty="0" err="1" smtClean="0">
                <a:solidFill>
                  <a:schemeClr val="tx1">
                    <a:lumMod val="65000"/>
                    <a:lumOff val="35000"/>
                  </a:schemeClr>
                </a:solidFill>
                <a:latin typeface="+mn-lt"/>
                <a:ea typeface="Times New Roman" panose="02020603050405020304" pitchFamily="18" charset="0"/>
                <a:cs typeface="+mn-cs"/>
              </a:rPr>
              <a:t>code</a:t>
            </a:r>
            <a:r>
              <a:rPr lang="es-CL" sz="1000" b="1" kern="1200" dirty="0" smtClean="0">
                <a:solidFill>
                  <a:schemeClr val="tx1">
                    <a:lumMod val="65000"/>
                    <a:lumOff val="35000"/>
                  </a:schemeClr>
                </a:solidFill>
                <a:latin typeface="+mn-lt"/>
                <a:ea typeface="Times New Roman" panose="02020603050405020304" pitchFamily="18" charset="0"/>
                <a:cs typeface="+mn-cs"/>
              </a:rPr>
              <a:t> &amp; </a:t>
            </a:r>
            <a:r>
              <a:rPr lang="es-CL" sz="1000" b="1" kern="1200" dirty="0" err="1" smtClean="0">
                <a:solidFill>
                  <a:schemeClr val="tx1">
                    <a:lumMod val="65000"/>
                    <a:lumOff val="35000"/>
                  </a:schemeClr>
                </a:solidFill>
                <a:latin typeface="+mn-lt"/>
                <a:ea typeface="Times New Roman" panose="02020603050405020304" pitchFamily="18" charset="0"/>
                <a:cs typeface="+mn-cs"/>
              </a:rPr>
              <a:t>fix</a:t>
            </a:r>
            <a:r>
              <a:rPr lang="es-CL" sz="1000" b="1" kern="1200" dirty="0" smtClean="0">
                <a:solidFill>
                  <a:schemeClr val="tx1">
                    <a:lumMod val="65000"/>
                    <a:lumOff val="35000"/>
                  </a:schemeClr>
                </a:solidFill>
                <a:latin typeface="+mn-lt"/>
                <a:ea typeface="Times New Roman" panose="02020603050405020304" pitchFamily="18" charset="0"/>
                <a:cs typeface="+mn-cs"/>
              </a:rPr>
              <a:t> </a:t>
            </a:r>
            <a:r>
              <a:rPr lang="es-CL" sz="1000" kern="1200" dirty="0" smtClean="0">
                <a:solidFill>
                  <a:srgbClr val="FF0000"/>
                </a:solidFill>
                <a:latin typeface="+mn-lt"/>
                <a:ea typeface="Times New Roman" panose="02020603050405020304" pitchFamily="18" charset="0"/>
                <a:cs typeface="+mn-cs"/>
              </a:rPr>
              <a:t>(codificar y corregir) </a:t>
            </a:r>
            <a:r>
              <a:rPr lang="es-CL" sz="1000" b="1" kern="1200" dirty="0" smtClean="0">
                <a:solidFill>
                  <a:schemeClr val="tx1">
                    <a:lumMod val="65000"/>
                    <a:lumOff val="35000"/>
                  </a:schemeClr>
                </a:solidFill>
                <a:latin typeface="+mn-lt"/>
                <a:ea typeface="Times New Roman" panose="02020603050405020304" pitchFamily="18" charset="0"/>
                <a:cs typeface="+mn-cs"/>
              </a:rPr>
              <a:t>terminó quedando </a:t>
            </a:r>
            <a:r>
              <a:rPr lang="es-CL" sz="1000" b="1" kern="1200" dirty="0" smtClean="0">
                <a:solidFill>
                  <a:srgbClr val="FF0000"/>
                </a:solidFill>
                <a:latin typeface="+mn-lt"/>
                <a:ea typeface="Times New Roman" panose="02020603050405020304" pitchFamily="18" charset="0"/>
                <a:cs typeface="+mn-cs"/>
              </a:rPr>
              <a:t>OBSOLETA</a:t>
            </a:r>
            <a:r>
              <a:rPr lang="es-CL" sz="1000" kern="1200" dirty="0" smtClean="0">
                <a:solidFill>
                  <a:srgbClr val="FF0000"/>
                </a:solidFill>
                <a:latin typeface="+mn-lt"/>
                <a:ea typeface="Times New Roman" panose="02020603050405020304" pitchFamily="18" charset="0"/>
                <a:cs typeface="+mn-cs"/>
              </a:rPr>
              <a:t>. </a:t>
            </a:r>
          </a:p>
          <a:p>
            <a:pPr>
              <a:lnSpc>
                <a:spcPct val="200000"/>
              </a:lnSpc>
            </a:pPr>
            <a:endParaRPr lang="es-CL" sz="1000" kern="1200" dirty="0" smtClean="0">
              <a:solidFill>
                <a:schemeClr val="tx1">
                  <a:lumMod val="65000"/>
                  <a:lumOff val="35000"/>
                </a:schemeClr>
              </a:solidFill>
              <a:latin typeface="+mn-lt"/>
              <a:ea typeface="+mn-ea"/>
              <a:cs typeface="+mn-cs"/>
            </a:endParaRPr>
          </a:p>
          <a:p>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10</a:t>
            </a:fld>
            <a:endParaRPr lang="es-CL"/>
          </a:p>
        </p:txBody>
      </p:sp>
    </p:spTree>
    <p:extLst>
      <p:ext uri="{BB962C8B-B14F-4D97-AF65-F5344CB8AC3E}">
        <p14:creationId xmlns:p14="http://schemas.microsoft.com/office/powerpoint/2010/main" val="2533892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b="1" dirty="0" smtClean="0"/>
              <a:t>Metodología </a:t>
            </a:r>
            <a:r>
              <a:rPr lang="es-CL" sz="1200" b="1" dirty="0" smtClean="0"/>
              <a:t>estructurada: </a:t>
            </a:r>
            <a:r>
              <a:rPr lang="es-CL" sz="1200" dirty="0" smtClean="0"/>
              <a:t>la orientación de esta metodología </a:t>
            </a:r>
            <a:r>
              <a:rPr lang="es-CL" sz="1200" b="1" dirty="0" smtClean="0"/>
              <a:t>se dirige hacia los procesos que intervienen en el sistema </a:t>
            </a:r>
            <a:r>
              <a:rPr lang="es-CL" sz="1200" dirty="0" smtClean="0"/>
              <a:t>a desarrollar, es decir, cada función a realizar por el sistema </a:t>
            </a:r>
            <a:r>
              <a:rPr lang="es-CL" sz="1200" b="1" dirty="0" smtClean="0"/>
              <a:t>se descompone en pequeños módulos individuales</a:t>
            </a:r>
            <a:r>
              <a:rPr lang="es-CL" sz="1200" dirty="0" smtClean="0"/>
              <a:t>. Es más fácil resolver problemas pequeños, y luego unir cada una de las soluciones, que abordar un problema grande. </a:t>
            </a:r>
          </a:p>
          <a:p>
            <a:endParaRPr lang="es-CL" sz="1200" b="1" dirty="0" smtClean="0"/>
          </a:p>
          <a:p>
            <a:r>
              <a:rPr lang="es-CL" sz="1200" b="1" dirty="0" smtClean="0"/>
              <a:t>Metodología orientada a objetos: </a:t>
            </a:r>
            <a:r>
              <a:rPr lang="es-CL" sz="1200" dirty="0" smtClean="0"/>
              <a:t>a diferencia de la metodología mencionada anteriormente, ésta no comprende los procesos como funciones sino </a:t>
            </a:r>
            <a:r>
              <a:rPr lang="es-CL" sz="1200" b="1" dirty="0" smtClean="0"/>
              <a:t>que arma módulos basados en componentes</a:t>
            </a:r>
            <a:r>
              <a:rPr lang="es-CL" sz="1200" dirty="0" smtClean="0"/>
              <a:t>, es decir, cada componente es independiente del otro. Esto nos permite que el código sea reutilizable. Es más fácil de mantener porque los cambios están localizados en cada uno de estos componentes.</a:t>
            </a:r>
            <a:endParaRPr lang="es-CL" sz="1200" dirty="0" smtClean="0">
              <a:solidFill>
                <a:schemeClr val="tx1">
                  <a:lumMod val="65000"/>
                  <a:lumOff val="35000"/>
                </a:schemeClr>
              </a:solidFill>
            </a:endParaRPr>
          </a:p>
          <a:p>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11</a:t>
            </a:fld>
            <a:endParaRPr lang="es-CL"/>
          </a:p>
        </p:txBody>
      </p:sp>
    </p:spTree>
    <p:extLst>
      <p:ext uri="{BB962C8B-B14F-4D97-AF65-F5344CB8AC3E}">
        <p14:creationId xmlns:p14="http://schemas.microsoft.com/office/powerpoint/2010/main" val="4262015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73" name="Shape 2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0011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73" name="Shape 2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7626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indent="-342900">
              <a:lnSpc>
                <a:spcPct val="150000"/>
              </a:lnSpc>
              <a:buFont typeface="Arial" panose="020B0604020202020204" pitchFamily="34" charset="0"/>
              <a:buChar char="•"/>
            </a:pPr>
            <a:endParaRPr lang="es-CL" sz="1600" b="1" dirty="0" smtClean="0">
              <a:solidFill>
                <a:schemeClr val="accent6"/>
              </a:solidFill>
              <a:latin typeface="Droid Sans"/>
            </a:endParaRPr>
          </a:p>
          <a:p>
            <a:pPr marL="342900" indent="-342900">
              <a:lnSpc>
                <a:spcPct val="150000"/>
              </a:lnSpc>
              <a:buFont typeface="Arial" panose="020B0604020202020204" pitchFamily="34" charset="0"/>
              <a:buChar char="•"/>
            </a:pPr>
            <a:r>
              <a:rPr lang="es-CL" sz="1600" b="1" dirty="0" smtClean="0">
                <a:solidFill>
                  <a:schemeClr val="accent6"/>
                </a:solidFill>
                <a:latin typeface="Droid Sans"/>
              </a:rPr>
              <a:t>Diseña; </a:t>
            </a:r>
            <a:r>
              <a:rPr lang="es-CL" sz="1200" b="1" dirty="0" smtClean="0">
                <a:solidFill>
                  <a:schemeClr val="tx1">
                    <a:lumMod val="65000"/>
                    <a:lumOff val="35000"/>
                  </a:schemeClr>
                </a:solidFill>
                <a:latin typeface="Droid Sans"/>
              </a:rPr>
              <a:t>Soluciones </a:t>
            </a:r>
            <a:r>
              <a:rPr lang="es-CL" sz="1200" dirty="0" smtClean="0">
                <a:solidFill>
                  <a:schemeClr val="tx1">
                    <a:lumMod val="65000"/>
                    <a:lumOff val="35000"/>
                  </a:schemeClr>
                </a:solidFill>
                <a:latin typeface="Droid Sans"/>
              </a:rPr>
              <a:t>de Software a través de la aplicación de metodologías, herramientas y estándares apropiados al problema.</a:t>
            </a:r>
          </a:p>
          <a:p>
            <a:pPr marL="342900" indent="-342900">
              <a:lnSpc>
                <a:spcPct val="150000"/>
              </a:lnSpc>
              <a:buFont typeface="Arial" panose="020B0604020202020204" pitchFamily="34" charset="0"/>
              <a:buChar char="•"/>
            </a:pPr>
            <a:r>
              <a:rPr lang="es-CL" sz="1600" b="1" dirty="0" smtClean="0">
                <a:solidFill>
                  <a:schemeClr val="accent1"/>
                </a:solidFill>
                <a:latin typeface="Droid Sans"/>
              </a:rPr>
              <a:t>Produce; </a:t>
            </a:r>
            <a:r>
              <a:rPr lang="es-CL" sz="1200" b="1" dirty="0" smtClean="0">
                <a:solidFill>
                  <a:schemeClr val="tx1">
                    <a:lumMod val="65000"/>
                    <a:lumOff val="35000"/>
                  </a:schemeClr>
                </a:solidFill>
                <a:latin typeface="Droid Sans"/>
              </a:rPr>
              <a:t>aplicaciones </a:t>
            </a:r>
            <a:r>
              <a:rPr lang="es-CL" sz="1200" dirty="0" smtClean="0">
                <a:solidFill>
                  <a:schemeClr val="tx1">
                    <a:lumMod val="65000"/>
                    <a:lumOff val="35000"/>
                  </a:schemeClr>
                </a:solidFill>
                <a:latin typeface="Droid Sans"/>
              </a:rPr>
              <a:t>de software a partir de especificaciones de diseño y haciendo uso de las mejores prácticas que aseguren la calidad del producto.</a:t>
            </a:r>
          </a:p>
          <a:p>
            <a:pPr marL="342900" indent="-342900">
              <a:lnSpc>
                <a:spcPct val="150000"/>
              </a:lnSpc>
              <a:buFont typeface="Arial" panose="020B0604020202020204" pitchFamily="34" charset="0"/>
              <a:buChar char="•"/>
            </a:pPr>
            <a:r>
              <a:rPr lang="es-CL" sz="1600" b="1" dirty="0" smtClean="0">
                <a:solidFill>
                  <a:srgbClr val="92D050"/>
                </a:solidFill>
                <a:latin typeface="Droid Sans"/>
              </a:rPr>
              <a:t>Administra; </a:t>
            </a:r>
            <a:r>
              <a:rPr lang="es-CL" sz="1200" b="1" dirty="0" smtClean="0">
                <a:solidFill>
                  <a:schemeClr val="tx1">
                    <a:lumMod val="65000"/>
                    <a:lumOff val="35000"/>
                  </a:schemeClr>
                </a:solidFill>
                <a:latin typeface="Droid Sans"/>
              </a:rPr>
              <a:t>Proyectos de Desarrollo </a:t>
            </a:r>
            <a:r>
              <a:rPr lang="es-CL" sz="1200" dirty="0" smtClean="0">
                <a:solidFill>
                  <a:schemeClr val="tx1">
                    <a:lumMod val="65000"/>
                    <a:lumOff val="35000"/>
                  </a:schemeClr>
                </a:solidFill>
                <a:latin typeface="Droid Sans"/>
              </a:rPr>
              <a:t>de Software mediante la aplicación de procesos, modelos y estándares que contribuyan a la calidad total del producto.</a:t>
            </a:r>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14</a:t>
            </a:fld>
            <a:endParaRPr lang="es-CL"/>
          </a:p>
        </p:txBody>
      </p:sp>
    </p:spTree>
    <p:extLst>
      <p:ext uri="{BB962C8B-B14F-4D97-AF65-F5344CB8AC3E}">
        <p14:creationId xmlns:p14="http://schemas.microsoft.com/office/powerpoint/2010/main" val="1487679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b="0" i="0" kern="1200" dirty="0" smtClean="0">
                <a:solidFill>
                  <a:schemeClr val="tx1"/>
                </a:solidFill>
                <a:effectLst/>
                <a:latin typeface="+mn-lt"/>
                <a:ea typeface="+mn-ea"/>
                <a:cs typeface="+mn-cs"/>
              </a:rPr>
              <a:t>Ciclo de vida del software</a:t>
            </a:r>
          </a:p>
          <a:p>
            <a:r>
              <a:rPr lang="es-CL" sz="1200" b="0" i="0" kern="1200" dirty="0" smtClean="0">
                <a:solidFill>
                  <a:schemeClr val="tx1"/>
                </a:solidFill>
                <a:effectLst/>
                <a:latin typeface="+mn-lt"/>
                <a:ea typeface="+mn-ea"/>
                <a:cs typeface="+mn-cs"/>
              </a:rPr>
              <a:t>El término </a:t>
            </a:r>
            <a:r>
              <a:rPr lang="es-CL" sz="1200" b="1" i="0" kern="1200" dirty="0" smtClean="0">
                <a:solidFill>
                  <a:schemeClr val="tx1"/>
                </a:solidFill>
                <a:effectLst/>
                <a:latin typeface="+mn-lt"/>
                <a:ea typeface="+mn-ea"/>
                <a:cs typeface="+mn-cs"/>
              </a:rPr>
              <a:t>ciclo de vida del software</a:t>
            </a:r>
            <a:r>
              <a:rPr lang="es-CL" sz="1200" b="0" i="0" kern="1200" dirty="0" smtClean="0">
                <a:solidFill>
                  <a:schemeClr val="tx1"/>
                </a:solidFill>
                <a:effectLst/>
                <a:latin typeface="+mn-lt"/>
                <a:ea typeface="+mn-ea"/>
                <a:cs typeface="+mn-cs"/>
              </a:rPr>
              <a:t> describe el desarrollo de software, desde la fase inicial hasta la fase final. El propósito de este programa es definir las distintas fases intermedias que se requieren para </a:t>
            </a:r>
            <a:r>
              <a:rPr lang="es-CL" sz="1200" b="1" i="0" kern="1200" dirty="0" smtClean="0">
                <a:solidFill>
                  <a:schemeClr val="tx1"/>
                </a:solidFill>
                <a:effectLst/>
                <a:latin typeface="+mn-lt"/>
                <a:ea typeface="+mn-ea"/>
                <a:cs typeface="+mn-cs"/>
              </a:rPr>
              <a:t>validar</a:t>
            </a:r>
            <a:r>
              <a:rPr lang="es-CL" sz="1200" b="0" i="0" kern="1200" dirty="0" smtClean="0">
                <a:solidFill>
                  <a:schemeClr val="tx1"/>
                </a:solidFill>
                <a:effectLst/>
                <a:latin typeface="+mn-lt"/>
                <a:ea typeface="+mn-ea"/>
                <a:cs typeface="+mn-cs"/>
              </a:rPr>
              <a:t> el desarrollo de la aplicación, es decir, para garantizar que el software cumpla los requisitos para la aplicación y </a:t>
            </a:r>
            <a:r>
              <a:rPr lang="es-CL" sz="1200" b="1" i="0" kern="1200" dirty="0" smtClean="0">
                <a:solidFill>
                  <a:schemeClr val="tx1"/>
                </a:solidFill>
                <a:effectLst/>
                <a:latin typeface="+mn-lt"/>
                <a:ea typeface="+mn-ea"/>
                <a:cs typeface="+mn-cs"/>
              </a:rPr>
              <a:t>verificación</a:t>
            </a:r>
            <a:r>
              <a:rPr lang="es-CL" sz="1200" b="0" i="0" kern="1200" dirty="0" smtClean="0">
                <a:solidFill>
                  <a:schemeClr val="tx1"/>
                </a:solidFill>
                <a:effectLst/>
                <a:latin typeface="+mn-lt"/>
                <a:ea typeface="+mn-ea"/>
                <a:cs typeface="+mn-cs"/>
              </a:rPr>
              <a:t> de los procedimientos de desarrollo: se asegura de que los métodos utilizados son apropiados.</a:t>
            </a:r>
          </a:p>
          <a:p>
            <a:r>
              <a:rPr lang="es-CL" sz="1200" b="0" i="0" kern="1200" dirty="0" smtClean="0">
                <a:solidFill>
                  <a:schemeClr val="tx1"/>
                </a:solidFill>
                <a:effectLst/>
                <a:latin typeface="+mn-lt"/>
                <a:ea typeface="+mn-ea"/>
                <a:cs typeface="+mn-cs"/>
              </a:rPr>
              <a:t>Estos programas se originan en el hecho de que es muy costoso rectificar los errores que se detectan tarde dentro de la fase de implementación. El ciclo de vida permite que los errores se detecten lo antes posible y por lo tanto, permite a los desarrolladores concentrarse en la calidad del software, en los plazos de implementación y en los costos asociados.</a:t>
            </a:r>
          </a:p>
          <a:p>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15</a:t>
            </a:fld>
            <a:endParaRPr lang="es-CL"/>
          </a:p>
        </p:txBody>
      </p:sp>
    </p:spTree>
    <p:extLst>
      <p:ext uri="{BB962C8B-B14F-4D97-AF65-F5344CB8AC3E}">
        <p14:creationId xmlns:p14="http://schemas.microsoft.com/office/powerpoint/2010/main" val="813349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16</a:t>
            </a:fld>
            <a:endParaRPr lang="es-CL"/>
          </a:p>
        </p:txBody>
      </p:sp>
    </p:spTree>
    <p:extLst>
      <p:ext uri="{BB962C8B-B14F-4D97-AF65-F5344CB8AC3E}">
        <p14:creationId xmlns:p14="http://schemas.microsoft.com/office/powerpoint/2010/main" val="672748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17</a:t>
            </a:fld>
            <a:endParaRPr lang="es-CL"/>
          </a:p>
        </p:txBody>
      </p:sp>
    </p:spTree>
    <p:extLst>
      <p:ext uri="{BB962C8B-B14F-4D97-AF65-F5344CB8AC3E}">
        <p14:creationId xmlns:p14="http://schemas.microsoft.com/office/powerpoint/2010/main" val="3215499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18</a:t>
            </a:fld>
            <a:endParaRPr lang="es-CL"/>
          </a:p>
        </p:txBody>
      </p:sp>
    </p:spTree>
    <p:extLst>
      <p:ext uri="{BB962C8B-B14F-4D97-AF65-F5344CB8AC3E}">
        <p14:creationId xmlns:p14="http://schemas.microsoft.com/office/powerpoint/2010/main" val="11612304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b="0" i="0" kern="1200" dirty="0" smtClean="0">
                <a:solidFill>
                  <a:schemeClr val="tx1"/>
                </a:solidFill>
                <a:effectLst/>
                <a:latin typeface="+mn-lt"/>
                <a:ea typeface="+mn-ea"/>
                <a:cs typeface="+mn-cs"/>
              </a:rPr>
              <a:t>Ciclo de vida del </a:t>
            </a:r>
            <a:r>
              <a:rPr lang="es-CL" sz="1200" b="0" i="0" kern="1200" dirty="0" smtClean="0">
                <a:solidFill>
                  <a:schemeClr val="tx1"/>
                </a:solidFill>
                <a:effectLst/>
                <a:latin typeface="+mn-lt"/>
                <a:ea typeface="+mn-ea"/>
                <a:cs typeface="+mn-cs"/>
              </a:rPr>
              <a:t>software</a:t>
            </a:r>
            <a:endParaRPr lang="es-CL" sz="1200" b="0" i="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19</a:t>
            </a:fld>
            <a:endParaRPr lang="es-CL"/>
          </a:p>
        </p:txBody>
      </p:sp>
    </p:spTree>
    <p:extLst>
      <p:ext uri="{BB962C8B-B14F-4D97-AF65-F5344CB8AC3E}">
        <p14:creationId xmlns:p14="http://schemas.microsoft.com/office/powerpoint/2010/main" val="3598505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2</a:t>
            </a:fld>
            <a:endParaRPr lang="es-CL"/>
          </a:p>
        </p:txBody>
      </p:sp>
    </p:spTree>
    <p:extLst>
      <p:ext uri="{BB962C8B-B14F-4D97-AF65-F5344CB8AC3E}">
        <p14:creationId xmlns:p14="http://schemas.microsoft.com/office/powerpoint/2010/main" val="24642135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28</a:t>
            </a:fld>
            <a:endParaRPr lang="es-CL"/>
          </a:p>
        </p:txBody>
      </p:sp>
    </p:spTree>
    <p:extLst>
      <p:ext uri="{BB962C8B-B14F-4D97-AF65-F5344CB8AC3E}">
        <p14:creationId xmlns:p14="http://schemas.microsoft.com/office/powerpoint/2010/main" val="3178728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36</a:t>
            </a:fld>
            <a:endParaRPr lang="es-CL"/>
          </a:p>
        </p:txBody>
      </p:sp>
    </p:spTree>
    <p:extLst>
      <p:ext uri="{BB962C8B-B14F-4D97-AF65-F5344CB8AC3E}">
        <p14:creationId xmlns:p14="http://schemas.microsoft.com/office/powerpoint/2010/main" val="3140377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3</a:t>
            </a:fld>
            <a:endParaRPr lang="es-CL"/>
          </a:p>
        </p:txBody>
      </p:sp>
    </p:spTree>
    <p:extLst>
      <p:ext uri="{BB962C8B-B14F-4D97-AF65-F5344CB8AC3E}">
        <p14:creationId xmlns:p14="http://schemas.microsoft.com/office/powerpoint/2010/main" val="3709300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4</a:t>
            </a:fld>
            <a:endParaRPr lang="es-CL"/>
          </a:p>
        </p:txBody>
      </p:sp>
    </p:spTree>
    <p:extLst>
      <p:ext uri="{BB962C8B-B14F-4D97-AF65-F5344CB8AC3E}">
        <p14:creationId xmlns:p14="http://schemas.microsoft.com/office/powerpoint/2010/main" val="1275191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5</a:t>
            </a:fld>
            <a:endParaRPr lang="es-CL"/>
          </a:p>
        </p:txBody>
      </p:sp>
    </p:spTree>
    <p:extLst>
      <p:ext uri="{BB962C8B-B14F-4D97-AF65-F5344CB8AC3E}">
        <p14:creationId xmlns:p14="http://schemas.microsoft.com/office/powerpoint/2010/main" val="1583674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L"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CL" b="1" dirty="0" smtClean="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6</a:t>
            </a:fld>
            <a:endParaRPr lang="es-CL"/>
          </a:p>
        </p:txBody>
      </p:sp>
    </p:spTree>
    <p:extLst>
      <p:ext uri="{BB962C8B-B14F-4D97-AF65-F5344CB8AC3E}">
        <p14:creationId xmlns:p14="http://schemas.microsoft.com/office/powerpoint/2010/main" val="2804945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L"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CL" b="1" dirty="0" smtClean="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7</a:t>
            </a:fld>
            <a:endParaRPr lang="es-CL"/>
          </a:p>
        </p:txBody>
      </p:sp>
    </p:spTree>
    <p:extLst>
      <p:ext uri="{BB962C8B-B14F-4D97-AF65-F5344CB8AC3E}">
        <p14:creationId xmlns:p14="http://schemas.microsoft.com/office/powerpoint/2010/main" val="3025279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L"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CL" b="1" dirty="0" smtClean="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8</a:t>
            </a:fld>
            <a:endParaRPr lang="es-CL"/>
          </a:p>
        </p:txBody>
      </p:sp>
    </p:spTree>
    <p:extLst>
      <p:ext uri="{BB962C8B-B14F-4D97-AF65-F5344CB8AC3E}">
        <p14:creationId xmlns:p14="http://schemas.microsoft.com/office/powerpoint/2010/main" val="2125109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nSpc>
                <a:spcPct val="200000"/>
              </a:lnSpc>
              <a:spcAft>
                <a:spcPts val="0"/>
              </a:spcAft>
            </a:pPr>
            <a:r>
              <a:rPr lang="es-CL" sz="1600" b="1" kern="1200" dirty="0" smtClean="0">
                <a:solidFill>
                  <a:schemeClr val="tx1">
                    <a:lumMod val="65000"/>
                    <a:lumOff val="35000"/>
                  </a:schemeClr>
                </a:solidFill>
                <a:latin typeface="+mn-lt"/>
                <a:ea typeface="Times New Roman" panose="02020603050405020304" pitchFamily="18" charset="0"/>
                <a:cs typeface="+mn-cs"/>
              </a:rPr>
              <a:t>Génesis de l Problema</a:t>
            </a:r>
          </a:p>
          <a:p>
            <a:pPr>
              <a:lnSpc>
                <a:spcPct val="200000"/>
              </a:lnSpc>
              <a:spcAft>
                <a:spcPts val="0"/>
              </a:spcAft>
            </a:pPr>
            <a:r>
              <a:rPr lang="es-CL" sz="1000" kern="1200" dirty="0" smtClean="0">
                <a:solidFill>
                  <a:schemeClr val="tx1">
                    <a:lumMod val="65000"/>
                    <a:lumOff val="35000"/>
                  </a:schemeClr>
                </a:solidFill>
                <a:latin typeface="+mn-lt"/>
                <a:ea typeface="Times New Roman" panose="02020603050405020304" pitchFamily="18" charset="0"/>
                <a:cs typeface="+mn-cs"/>
              </a:rPr>
              <a:t>Cuando surgió la necesidad de adaptar los sistemas informáticos a las exigencias del mercado, el </a:t>
            </a:r>
            <a:r>
              <a:rPr lang="es-CL" sz="1000" b="1" kern="1200" dirty="0" smtClean="0">
                <a:solidFill>
                  <a:schemeClr val="tx1">
                    <a:lumMod val="65000"/>
                    <a:lumOff val="35000"/>
                  </a:schemeClr>
                </a:solidFill>
                <a:latin typeface="+mn-lt"/>
                <a:ea typeface="Times New Roman" panose="02020603050405020304" pitchFamily="18" charset="0"/>
                <a:cs typeface="+mn-cs"/>
              </a:rPr>
              <a:t>programador realizaba una toma de requerimientos </a:t>
            </a:r>
            <a:r>
              <a:rPr lang="es-CL" sz="1000" kern="1200" dirty="0" smtClean="0">
                <a:solidFill>
                  <a:schemeClr val="tx1">
                    <a:lumMod val="65000"/>
                    <a:lumOff val="35000"/>
                  </a:schemeClr>
                </a:solidFill>
                <a:latin typeface="+mn-lt"/>
                <a:ea typeface="Times New Roman" panose="02020603050405020304" pitchFamily="18" charset="0"/>
                <a:cs typeface="+mn-cs"/>
              </a:rPr>
              <a:t> de quien necesitaba cierto programa o producto software, y con aquellos requerimientos bajo el brazo comenzaba la dura tarea de codificar. </a:t>
            </a:r>
            <a:endParaRPr lang="es-CL" sz="1000" kern="1200" dirty="0" smtClean="0">
              <a:solidFill>
                <a:schemeClr val="tx1">
                  <a:lumMod val="65000"/>
                  <a:lumOff val="35000"/>
                </a:schemeClr>
              </a:solidFill>
              <a:latin typeface="+mn-lt"/>
              <a:ea typeface="+mn-ea"/>
              <a:cs typeface="+mn-cs"/>
            </a:endParaRPr>
          </a:p>
          <a:p>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9</a:t>
            </a:fld>
            <a:endParaRPr lang="es-CL"/>
          </a:p>
        </p:txBody>
      </p:sp>
    </p:spTree>
    <p:extLst>
      <p:ext uri="{BB962C8B-B14F-4D97-AF65-F5344CB8AC3E}">
        <p14:creationId xmlns:p14="http://schemas.microsoft.com/office/powerpoint/2010/main" val="931227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L"/>
          </a:p>
        </p:txBody>
      </p:sp>
      <p:sp>
        <p:nvSpPr>
          <p:cNvPr id="4" name="3 Marcador de fecha"/>
          <p:cNvSpPr>
            <a:spLocks noGrp="1"/>
          </p:cNvSpPr>
          <p:nvPr>
            <p:ph type="dt" sz="half" idx="10"/>
          </p:nvPr>
        </p:nvSpPr>
        <p:spPr/>
        <p:txBody>
          <a:bodyPr/>
          <a:lstStyle/>
          <a:p>
            <a:fld id="{15EF793F-0C72-49A9-9EED-31D93259B893}" type="datetimeFigureOut">
              <a:rPr lang="es-CL" smtClean="0"/>
              <a:pPr/>
              <a:t>24-02-2016</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0362B344-E978-4D2A-9570-4BFC0ADECCEE}" type="slidenum">
              <a:rPr lang="es-CL" smtClean="0"/>
              <a:pPr/>
              <a:t>‹Nº›</a:t>
            </a:fld>
            <a:endParaRPr lang="es-CL"/>
          </a:p>
        </p:txBody>
      </p:sp>
    </p:spTree>
    <p:extLst>
      <p:ext uri="{BB962C8B-B14F-4D97-AF65-F5344CB8AC3E}">
        <p14:creationId xmlns:p14="http://schemas.microsoft.com/office/powerpoint/2010/main" val="2233367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15EF793F-0C72-49A9-9EED-31D93259B893}" type="datetimeFigureOut">
              <a:rPr lang="es-CL" smtClean="0"/>
              <a:pPr/>
              <a:t>24-02-2016</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0362B344-E978-4D2A-9570-4BFC0ADECCEE}" type="slidenum">
              <a:rPr lang="es-CL" smtClean="0"/>
              <a:pPr/>
              <a:t>‹Nº›</a:t>
            </a:fld>
            <a:endParaRPr lang="es-CL"/>
          </a:p>
        </p:txBody>
      </p:sp>
    </p:spTree>
    <p:extLst>
      <p:ext uri="{BB962C8B-B14F-4D97-AF65-F5344CB8AC3E}">
        <p14:creationId xmlns:p14="http://schemas.microsoft.com/office/powerpoint/2010/main" val="1333186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15EF793F-0C72-49A9-9EED-31D93259B893}" type="datetimeFigureOut">
              <a:rPr lang="es-CL" smtClean="0"/>
              <a:pPr/>
              <a:t>24-02-2016</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0362B344-E978-4D2A-9570-4BFC0ADECCEE}" type="slidenum">
              <a:rPr lang="es-CL" smtClean="0"/>
              <a:pPr/>
              <a:t>‹Nº›</a:t>
            </a:fld>
            <a:endParaRPr lang="es-CL"/>
          </a:p>
        </p:txBody>
      </p:sp>
    </p:spTree>
    <p:extLst>
      <p:ext uri="{BB962C8B-B14F-4D97-AF65-F5344CB8AC3E}">
        <p14:creationId xmlns:p14="http://schemas.microsoft.com/office/powerpoint/2010/main" val="2923992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15EF793F-0C72-49A9-9EED-31D93259B893}" type="datetimeFigureOut">
              <a:rPr lang="es-CL" smtClean="0"/>
              <a:pPr/>
              <a:t>24-02-2016</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0362B344-E978-4D2A-9570-4BFC0ADECCEE}" type="slidenum">
              <a:rPr lang="es-CL" smtClean="0"/>
              <a:pPr/>
              <a:t>‹Nº›</a:t>
            </a:fld>
            <a:endParaRPr lang="es-CL"/>
          </a:p>
        </p:txBody>
      </p:sp>
    </p:spTree>
    <p:extLst>
      <p:ext uri="{BB962C8B-B14F-4D97-AF65-F5344CB8AC3E}">
        <p14:creationId xmlns:p14="http://schemas.microsoft.com/office/powerpoint/2010/main" val="1774391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15EF793F-0C72-49A9-9EED-31D93259B893}" type="datetimeFigureOut">
              <a:rPr lang="es-CL" smtClean="0"/>
              <a:pPr/>
              <a:t>24-02-2016</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0362B344-E978-4D2A-9570-4BFC0ADECCEE}" type="slidenum">
              <a:rPr lang="es-CL" smtClean="0"/>
              <a:pPr/>
              <a:t>‹Nº›</a:t>
            </a:fld>
            <a:endParaRPr lang="es-CL"/>
          </a:p>
        </p:txBody>
      </p:sp>
    </p:spTree>
    <p:extLst>
      <p:ext uri="{BB962C8B-B14F-4D97-AF65-F5344CB8AC3E}">
        <p14:creationId xmlns:p14="http://schemas.microsoft.com/office/powerpoint/2010/main" val="293033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fecha"/>
          <p:cNvSpPr>
            <a:spLocks noGrp="1"/>
          </p:cNvSpPr>
          <p:nvPr>
            <p:ph type="dt" sz="half" idx="10"/>
          </p:nvPr>
        </p:nvSpPr>
        <p:spPr/>
        <p:txBody>
          <a:bodyPr/>
          <a:lstStyle/>
          <a:p>
            <a:fld id="{15EF793F-0C72-49A9-9EED-31D93259B893}" type="datetimeFigureOut">
              <a:rPr lang="es-CL" smtClean="0"/>
              <a:pPr/>
              <a:t>24-02-2016</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0362B344-E978-4D2A-9570-4BFC0ADECCEE}" type="slidenum">
              <a:rPr lang="es-CL" smtClean="0"/>
              <a:pPr/>
              <a:t>‹Nº›</a:t>
            </a:fld>
            <a:endParaRPr lang="es-CL"/>
          </a:p>
        </p:txBody>
      </p:sp>
    </p:spTree>
    <p:extLst>
      <p:ext uri="{BB962C8B-B14F-4D97-AF65-F5344CB8AC3E}">
        <p14:creationId xmlns:p14="http://schemas.microsoft.com/office/powerpoint/2010/main" val="2217494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7" name="6 Marcador de fecha"/>
          <p:cNvSpPr>
            <a:spLocks noGrp="1"/>
          </p:cNvSpPr>
          <p:nvPr>
            <p:ph type="dt" sz="half" idx="10"/>
          </p:nvPr>
        </p:nvSpPr>
        <p:spPr/>
        <p:txBody>
          <a:bodyPr/>
          <a:lstStyle/>
          <a:p>
            <a:fld id="{15EF793F-0C72-49A9-9EED-31D93259B893}" type="datetimeFigureOut">
              <a:rPr lang="es-CL" smtClean="0"/>
              <a:pPr/>
              <a:t>24-02-2016</a:t>
            </a:fld>
            <a:endParaRPr lang="es-CL"/>
          </a:p>
        </p:txBody>
      </p:sp>
      <p:sp>
        <p:nvSpPr>
          <p:cNvPr id="8" name="7 Marcador de pie de página"/>
          <p:cNvSpPr>
            <a:spLocks noGrp="1"/>
          </p:cNvSpPr>
          <p:nvPr>
            <p:ph type="ftr" sz="quarter" idx="11"/>
          </p:nvPr>
        </p:nvSpPr>
        <p:spPr/>
        <p:txBody>
          <a:bodyPr/>
          <a:lstStyle/>
          <a:p>
            <a:endParaRPr lang="es-CL"/>
          </a:p>
        </p:txBody>
      </p:sp>
      <p:sp>
        <p:nvSpPr>
          <p:cNvPr id="9" name="8 Marcador de número de diapositiva"/>
          <p:cNvSpPr>
            <a:spLocks noGrp="1"/>
          </p:cNvSpPr>
          <p:nvPr>
            <p:ph type="sldNum" sz="quarter" idx="12"/>
          </p:nvPr>
        </p:nvSpPr>
        <p:spPr/>
        <p:txBody>
          <a:bodyPr/>
          <a:lstStyle/>
          <a:p>
            <a:fld id="{0362B344-E978-4D2A-9570-4BFC0ADECCEE}" type="slidenum">
              <a:rPr lang="es-CL" smtClean="0"/>
              <a:pPr/>
              <a:t>‹Nº›</a:t>
            </a:fld>
            <a:endParaRPr lang="es-CL"/>
          </a:p>
        </p:txBody>
      </p:sp>
    </p:spTree>
    <p:extLst>
      <p:ext uri="{BB962C8B-B14F-4D97-AF65-F5344CB8AC3E}">
        <p14:creationId xmlns:p14="http://schemas.microsoft.com/office/powerpoint/2010/main" val="838693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fecha"/>
          <p:cNvSpPr>
            <a:spLocks noGrp="1"/>
          </p:cNvSpPr>
          <p:nvPr>
            <p:ph type="dt" sz="half" idx="10"/>
          </p:nvPr>
        </p:nvSpPr>
        <p:spPr/>
        <p:txBody>
          <a:bodyPr/>
          <a:lstStyle/>
          <a:p>
            <a:fld id="{15EF793F-0C72-49A9-9EED-31D93259B893}" type="datetimeFigureOut">
              <a:rPr lang="es-CL" smtClean="0"/>
              <a:pPr/>
              <a:t>24-02-2016</a:t>
            </a:fld>
            <a:endParaRPr lang="es-CL"/>
          </a:p>
        </p:txBody>
      </p:sp>
      <p:sp>
        <p:nvSpPr>
          <p:cNvPr id="4" name="3 Marcador de pie de página"/>
          <p:cNvSpPr>
            <a:spLocks noGrp="1"/>
          </p:cNvSpPr>
          <p:nvPr>
            <p:ph type="ftr" sz="quarter" idx="11"/>
          </p:nvPr>
        </p:nvSpPr>
        <p:spPr/>
        <p:txBody>
          <a:bodyPr/>
          <a:lstStyle/>
          <a:p>
            <a:endParaRPr lang="es-CL"/>
          </a:p>
        </p:txBody>
      </p:sp>
      <p:sp>
        <p:nvSpPr>
          <p:cNvPr id="5" name="4 Marcador de número de diapositiva"/>
          <p:cNvSpPr>
            <a:spLocks noGrp="1"/>
          </p:cNvSpPr>
          <p:nvPr>
            <p:ph type="sldNum" sz="quarter" idx="12"/>
          </p:nvPr>
        </p:nvSpPr>
        <p:spPr/>
        <p:txBody>
          <a:bodyPr/>
          <a:lstStyle/>
          <a:p>
            <a:fld id="{0362B344-E978-4D2A-9570-4BFC0ADECCEE}" type="slidenum">
              <a:rPr lang="es-CL" smtClean="0"/>
              <a:pPr/>
              <a:t>‹Nº›</a:t>
            </a:fld>
            <a:endParaRPr lang="es-CL"/>
          </a:p>
        </p:txBody>
      </p:sp>
    </p:spTree>
    <p:extLst>
      <p:ext uri="{BB962C8B-B14F-4D97-AF65-F5344CB8AC3E}">
        <p14:creationId xmlns:p14="http://schemas.microsoft.com/office/powerpoint/2010/main" val="231421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5EF793F-0C72-49A9-9EED-31D93259B893}" type="datetimeFigureOut">
              <a:rPr lang="es-CL" smtClean="0"/>
              <a:pPr/>
              <a:t>24-02-2016</a:t>
            </a:fld>
            <a:endParaRPr lang="es-CL"/>
          </a:p>
        </p:txBody>
      </p:sp>
      <p:sp>
        <p:nvSpPr>
          <p:cNvPr id="3" name="2 Marcador de pie de página"/>
          <p:cNvSpPr>
            <a:spLocks noGrp="1"/>
          </p:cNvSpPr>
          <p:nvPr>
            <p:ph type="ftr" sz="quarter" idx="11"/>
          </p:nvPr>
        </p:nvSpPr>
        <p:spPr/>
        <p:txBody>
          <a:bodyPr/>
          <a:lstStyle/>
          <a:p>
            <a:endParaRPr lang="es-CL"/>
          </a:p>
        </p:txBody>
      </p:sp>
      <p:sp>
        <p:nvSpPr>
          <p:cNvPr id="4" name="3 Marcador de número de diapositiva"/>
          <p:cNvSpPr>
            <a:spLocks noGrp="1"/>
          </p:cNvSpPr>
          <p:nvPr>
            <p:ph type="sldNum" sz="quarter" idx="12"/>
          </p:nvPr>
        </p:nvSpPr>
        <p:spPr/>
        <p:txBody>
          <a:bodyPr/>
          <a:lstStyle/>
          <a:p>
            <a:fld id="{0362B344-E978-4D2A-9570-4BFC0ADECCEE}" type="slidenum">
              <a:rPr lang="es-CL" smtClean="0"/>
              <a:pPr/>
              <a:t>‹Nº›</a:t>
            </a:fld>
            <a:endParaRPr lang="es-CL"/>
          </a:p>
        </p:txBody>
      </p:sp>
    </p:spTree>
    <p:extLst>
      <p:ext uri="{BB962C8B-B14F-4D97-AF65-F5344CB8AC3E}">
        <p14:creationId xmlns:p14="http://schemas.microsoft.com/office/powerpoint/2010/main" val="2714018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5EF793F-0C72-49A9-9EED-31D93259B893}" type="datetimeFigureOut">
              <a:rPr lang="es-CL" smtClean="0"/>
              <a:pPr/>
              <a:t>24-02-2016</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0362B344-E978-4D2A-9570-4BFC0ADECCEE}" type="slidenum">
              <a:rPr lang="es-CL" smtClean="0"/>
              <a:pPr/>
              <a:t>‹Nº›</a:t>
            </a:fld>
            <a:endParaRPr lang="es-CL"/>
          </a:p>
        </p:txBody>
      </p:sp>
    </p:spTree>
    <p:extLst>
      <p:ext uri="{BB962C8B-B14F-4D97-AF65-F5344CB8AC3E}">
        <p14:creationId xmlns:p14="http://schemas.microsoft.com/office/powerpoint/2010/main" val="3154031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5EF793F-0C72-49A9-9EED-31D93259B893}" type="datetimeFigureOut">
              <a:rPr lang="es-CL" smtClean="0"/>
              <a:pPr/>
              <a:t>24-02-2016</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0362B344-E978-4D2A-9570-4BFC0ADECCEE}" type="slidenum">
              <a:rPr lang="es-CL" smtClean="0"/>
              <a:pPr/>
              <a:t>‹Nº›</a:t>
            </a:fld>
            <a:endParaRPr lang="es-CL"/>
          </a:p>
        </p:txBody>
      </p:sp>
    </p:spTree>
    <p:extLst>
      <p:ext uri="{BB962C8B-B14F-4D97-AF65-F5344CB8AC3E}">
        <p14:creationId xmlns:p14="http://schemas.microsoft.com/office/powerpoint/2010/main" val="372216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F793F-0C72-49A9-9EED-31D93259B893}" type="datetimeFigureOut">
              <a:rPr lang="es-CL" smtClean="0"/>
              <a:pPr/>
              <a:t>24-02-2016</a:t>
            </a:fld>
            <a:endParaRPr lang="es-CL"/>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2B344-E978-4D2A-9570-4BFC0ADECCEE}" type="slidenum">
              <a:rPr lang="es-CL" smtClean="0"/>
              <a:pPr/>
              <a:t>‹Nº›</a:t>
            </a:fld>
            <a:endParaRPr lang="es-CL"/>
          </a:p>
        </p:txBody>
      </p:sp>
    </p:spTree>
    <p:extLst>
      <p:ext uri="{BB962C8B-B14F-4D97-AF65-F5344CB8AC3E}">
        <p14:creationId xmlns:p14="http://schemas.microsoft.com/office/powerpoint/2010/main" val="386539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1.jpe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3.jpeg"/><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3.jpeg"/><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4.jpeg"/><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14.jpeg"/><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15.jpeg"/><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8.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16.jpeg"/><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16.jpeg"/><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17.png"/><Relationship Id="rId2" Type="http://schemas.openxmlformats.org/officeDocument/2006/relationships/diagramData" Target="../diagrams/data15.xml"/><Relationship Id="rId1" Type="http://schemas.openxmlformats.org/officeDocument/2006/relationships/slideLayout" Target="../slideLayouts/slideLayout7.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17.png"/><Relationship Id="rId2" Type="http://schemas.openxmlformats.org/officeDocument/2006/relationships/diagramData" Target="../diagrams/data16.xml"/><Relationship Id="rId1" Type="http://schemas.openxmlformats.org/officeDocument/2006/relationships/slideLayout" Target="../slideLayouts/slideLayout7.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7.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4.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diagramLayout" Target="../diagrams/layout18.xml"/><Relationship Id="rId7" Type="http://schemas.openxmlformats.org/officeDocument/2006/relationships/image" Target="../media/image18.png"/><Relationship Id="rId2" Type="http://schemas.openxmlformats.org/officeDocument/2006/relationships/diagramData" Target="../diagrams/data18.xml"/><Relationship Id="rId1" Type="http://schemas.openxmlformats.org/officeDocument/2006/relationships/slideLayout" Target="../slideLayouts/slideLayout7.xml"/><Relationship Id="rId6" Type="http://schemas.microsoft.com/office/2007/relationships/diagramDrawing" Target="../diagrams/drawing18.xml"/><Relationship Id="rId5" Type="http://schemas.openxmlformats.org/officeDocument/2006/relationships/diagramColors" Target="../diagrams/colors18.xml"/><Relationship Id="rId10" Type="http://schemas.openxmlformats.org/officeDocument/2006/relationships/image" Target="../media/image21.jpeg"/><Relationship Id="rId4" Type="http://schemas.openxmlformats.org/officeDocument/2006/relationships/diagramQuickStyle" Target="../diagrams/quickStyle18.xml"/><Relationship Id="rId9" Type="http://schemas.openxmlformats.org/officeDocument/2006/relationships/image" Target="../media/image20.png"/></Relationships>
</file>

<file path=ppt/slides/_rels/slide35.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diagramLayout" Target="../diagrams/layout19.xml"/><Relationship Id="rId7" Type="http://schemas.openxmlformats.org/officeDocument/2006/relationships/image" Target="../media/image18.png"/><Relationship Id="rId2" Type="http://schemas.openxmlformats.org/officeDocument/2006/relationships/diagramData" Target="../diagrams/data19.xml"/><Relationship Id="rId1" Type="http://schemas.openxmlformats.org/officeDocument/2006/relationships/slideLayout" Target="../slideLayouts/slideLayout7.xml"/><Relationship Id="rId6" Type="http://schemas.microsoft.com/office/2007/relationships/diagramDrawing" Target="../diagrams/drawing19.xml"/><Relationship Id="rId5" Type="http://schemas.openxmlformats.org/officeDocument/2006/relationships/diagramColors" Target="../diagrams/colors19.xml"/><Relationship Id="rId10" Type="http://schemas.openxmlformats.org/officeDocument/2006/relationships/image" Target="../media/image21.jpeg"/><Relationship Id="rId4" Type="http://schemas.openxmlformats.org/officeDocument/2006/relationships/diagramQuickStyle" Target="../diagrams/quickStyle19.xml"/><Relationship Id="rId9" Type="http://schemas.openxmlformats.org/officeDocument/2006/relationships/image" Target="../media/image20.png"/></Relationships>
</file>

<file path=ppt/slides/_rels/slide36.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diagramColors" Target="../diagrams/colors20.xml"/><Relationship Id="rId5" Type="http://schemas.openxmlformats.org/officeDocument/2006/relationships/diagramQuickStyle" Target="../diagrams/quickStyle20.xml"/><Relationship Id="rId10" Type="http://schemas.openxmlformats.org/officeDocument/2006/relationships/image" Target="../media/image21.jpeg"/><Relationship Id="rId4" Type="http://schemas.openxmlformats.org/officeDocument/2006/relationships/diagramLayout" Target="../diagrams/layout20.xml"/><Relationship Id="rId9"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image" Target="../media/image22.png"/><Relationship Id="rId2" Type="http://schemas.openxmlformats.org/officeDocument/2006/relationships/diagramData" Target="../diagrams/data21.xml"/><Relationship Id="rId1" Type="http://schemas.openxmlformats.org/officeDocument/2006/relationships/slideLayout" Target="../slideLayouts/slideLayout7.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2.xml"/><Relationship Id="rId7" Type="http://schemas.openxmlformats.org/officeDocument/2006/relationships/image" Target="../media/image22.png"/><Relationship Id="rId2" Type="http://schemas.openxmlformats.org/officeDocument/2006/relationships/diagramData" Target="../diagrams/data22.xml"/><Relationship Id="rId1" Type="http://schemas.openxmlformats.org/officeDocument/2006/relationships/slideLayout" Target="../slideLayouts/slideLayout7.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3.xml"/><Relationship Id="rId7" Type="http://schemas.openxmlformats.org/officeDocument/2006/relationships/image" Target="../media/image22.png"/><Relationship Id="rId2" Type="http://schemas.openxmlformats.org/officeDocument/2006/relationships/diagramData" Target="../diagrams/data23.xml"/><Relationship Id="rId1" Type="http://schemas.openxmlformats.org/officeDocument/2006/relationships/slideLayout" Target="../slideLayouts/slideLayout7.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4.xml"/><Relationship Id="rId7" Type="http://schemas.openxmlformats.org/officeDocument/2006/relationships/image" Target="../media/image22.png"/><Relationship Id="rId2" Type="http://schemas.openxmlformats.org/officeDocument/2006/relationships/diagramData" Target="../diagrams/data24.xml"/><Relationship Id="rId1" Type="http://schemas.openxmlformats.org/officeDocument/2006/relationships/slideLayout" Target="../slideLayouts/slideLayout7.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5.xml"/><Relationship Id="rId7" Type="http://schemas.openxmlformats.org/officeDocument/2006/relationships/image" Target="../media/image23.png"/><Relationship Id="rId2" Type="http://schemas.openxmlformats.org/officeDocument/2006/relationships/diagramData" Target="../diagrams/data25.xml"/><Relationship Id="rId1" Type="http://schemas.openxmlformats.org/officeDocument/2006/relationships/slideLayout" Target="../slideLayouts/slideLayout7.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6.xml"/><Relationship Id="rId7" Type="http://schemas.openxmlformats.org/officeDocument/2006/relationships/image" Target="../media/image23.png"/><Relationship Id="rId2" Type="http://schemas.openxmlformats.org/officeDocument/2006/relationships/diagramData" Target="../diagrams/data26.xml"/><Relationship Id="rId1" Type="http://schemas.openxmlformats.org/officeDocument/2006/relationships/slideLayout" Target="../slideLayouts/slideLayout7.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07705" y="1412776"/>
            <a:ext cx="7966560" cy="2492990"/>
          </a:xfrm>
          <a:prstGeom prst="rect">
            <a:avLst/>
          </a:prstGeom>
          <a:noFill/>
        </p:spPr>
        <p:txBody>
          <a:bodyPr wrap="square" rtlCol="0">
            <a:spAutoFit/>
          </a:bodyPr>
          <a:lstStyle/>
          <a:p>
            <a:pPr>
              <a:lnSpc>
                <a:spcPct val="150000"/>
              </a:lnSpc>
            </a:pPr>
            <a:r>
              <a:rPr lang="es-CL" sz="4000" spc="700" dirty="0" smtClean="0">
                <a:solidFill>
                  <a:schemeClr val="tx1">
                    <a:lumMod val="50000"/>
                    <a:lumOff val="50000"/>
                  </a:schemeClr>
                </a:solidFill>
              </a:rPr>
              <a:t>Ingeniería de Software</a:t>
            </a:r>
          </a:p>
          <a:p>
            <a:pPr>
              <a:lnSpc>
                <a:spcPct val="150000"/>
              </a:lnSpc>
            </a:pPr>
            <a:r>
              <a:rPr lang="es-CL" sz="4000" b="1" spc="700" dirty="0" smtClean="0">
                <a:solidFill>
                  <a:schemeClr val="tx1">
                    <a:lumMod val="50000"/>
                    <a:lumOff val="50000"/>
                  </a:schemeClr>
                </a:solidFill>
              </a:rPr>
              <a:t>IDS5501</a:t>
            </a:r>
          </a:p>
          <a:p>
            <a:pPr>
              <a:lnSpc>
                <a:spcPct val="150000"/>
              </a:lnSpc>
            </a:pPr>
            <a:r>
              <a:rPr lang="es-CL" sz="2400" b="1" spc="700" dirty="0" smtClean="0">
                <a:solidFill>
                  <a:schemeClr val="tx2"/>
                </a:solidFill>
              </a:rPr>
              <a:t>Ciclos de Vida del Software</a:t>
            </a:r>
            <a:endParaRPr lang="es-CL" sz="2400" b="1" spc="700" dirty="0">
              <a:solidFill>
                <a:schemeClr val="tx2"/>
              </a:solidFill>
            </a:endParaRPr>
          </a:p>
        </p:txBody>
      </p:sp>
      <p:pic>
        <p:nvPicPr>
          <p:cNvPr id="9" name="Picture 2" descr="http://2.bp.blogspot.com/-83jhQvqv-fI/Tx3_bmOkfmI/AAAAAAAAAFQ/mIVaHtfcRes/s1600/la-ciudad-accesible-ed-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693" y="4509120"/>
            <a:ext cx="8182584" cy="2124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797871"/>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400593" y="1525357"/>
            <a:ext cx="8424936" cy="2308324"/>
          </a:xfrm>
          <a:prstGeom prst="rect">
            <a:avLst/>
          </a:prstGeom>
        </p:spPr>
        <p:txBody>
          <a:bodyPr wrap="square">
            <a:spAutoFit/>
          </a:bodyPr>
          <a:lstStyle/>
          <a:p>
            <a:pPr>
              <a:lnSpc>
                <a:spcPct val="150000"/>
              </a:lnSpc>
              <a:spcAft>
                <a:spcPts val="0"/>
              </a:spcAft>
            </a:pPr>
            <a:r>
              <a:rPr lang="es-CL" sz="9600" b="1" dirty="0" smtClean="0">
                <a:solidFill>
                  <a:schemeClr val="tx1">
                    <a:lumMod val="65000"/>
                    <a:lumOff val="35000"/>
                  </a:schemeClr>
                </a:solidFill>
                <a:latin typeface="Impact" panose="020B0806030902050204" pitchFamily="34" charset="0"/>
                <a:ea typeface="Times New Roman" panose="02020603050405020304" pitchFamily="18" charset="0"/>
              </a:rPr>
              <a:t>1970 = </a:t>
            </a:r>
            <a:r>
              <a:rPr lang="es-CL" sz="9600" b="1" dirty="0" err="1" smtClean="0">
                <a:solidFill>
                  <a:schemeClr val="tx1">
                    <a:lumMod val="65000"/>
                    <a:lumOff val="35000"/>
                  </a:schemeClr>
                </a:solidFill>
                <a:latin typeface="Impact" panose="020B0806030902050204" pitchFamily="34" charset="0"/>
                <a:ea typeface="Times New Roman" panose="02020603050405020304" pitchFamily="18" charset="0"/>
              </a:rPr>
              <a:t>code</a:t>
            </a:r>
            <a:r>
              <a:rPr lang="es-CL" sz="9600" b="1" dirty="0" smtClean="0">
                <a:solidFill>
                  <a:schemeClr val="tx1">
                    <a:lumMod val="65000"/>
                    <a:lumOff val="35000"/>
                  </a:schemeClr>
                </a:solidFill>
                <a:latin typeface="Impact" panose="020B0806030902050204" pitchFamily="34" charset="0"/>
                <a:ea typeface="Times New Roman" panose="02020603050405020304" pitchFamily="18" charset="0"/>
              </a:rPr>
              <a:t> </a:t>
            </a:r>
            <a:r>
              <a:rPr lang="es-CL" sz="9600" b="1" dirty="0">
                <a:solidFill>
                  <a:schemeClr val="tx1">
                    <a:lumMod val="65000"/>
                    <a:lumOff val="35000"/>
                  </a:schemeClr>
                </a:solidFill>
                <a:latin typeface="Impact" panose="020B0806030902050204" pitchFamily="34" charset="0"/>
                <a:ea typeface="Times New Roman" panose="02020603050405020304" pitchFamily="18" charset="0"/>
              </a:rPr>
              <a:t>&amp; </a:t>
            </a:r>
            <a:r>
              <a:rPr lang="es-CL" sz="9600" b="1" dirty="0" err="1" smtClean="0">
                <a:solidFill>
                  <a:schemeClr val="tx1">
                    <a:lumMod val="65000"/>
                    <a:lumOff val="35000"/>
                  </a:schemeClr>
                </a:solidFill>
                <a:latin typeface="Impact" panose="020B0806030902050204" pitchFamily="34" charset="0"/>
                <a:ea typeface="Times New Roman" panose="02020603050405020304" pitchFamily="18" charset="0"/>
              </a:rPr>
              <a:t>fix</a:t>
            </a:r>
            <a:endParaRPr lang="es-CL" sz="9600" b="1" dirty="0">
              <a:solidFill>
                <a:schemeClr val="tx1">
                  <a:lumMod val="65000"/>
                  <a:lumOff val="35000"/>
                </a:schemeClr>
              </a:solidFill>
              <a:latin typeface="Impact" panose="020B0806030902050204" pitchFamily="34" charset="0"/>
            </a:endParaRPr>
          </a:p>
        </p:txBody>
      </p:sp>
      <p:sp>
        <p:nvSpPr>
          <p:cNvPr id="2" name="Rectángulo 1"/>
          <p:cNvSpPr/>
          <p:nvPr/>
        </p:nvSpPr>
        <p:spPr>
          <a:xfrm>
            <a:off x="2371197" y="3685597"/>
            <a:ext cx="4051109" cy="646331"/>
          </a:xfrm>
          <a:prstGeom prst="rect">
            <a:avLst/>
          </a:prstGeom>
        </p:spPr>
        <p:txBody>
          <a:bodyPr wrap="none">
            <a:spAutoFit/>
          </a:bodyPr>
          <a:lstStyle/>
          <a:p>
            <a:r>
              <a:rPr lang="es-CL" sz="3600" i="1" dirty="0">
                <a:solidFill>
                  <a:srgbClr val="FF0000"/>
                </a:solidFill>
                <a:ea typeface="Times New Roman" panose="02020603050405020304" pitchFamily="18" charset="0"/>
              </a:rPr>
              <a:t>(codificar y corregir) </a:t>
            </a:r>
            <a:endParaRPr lang="es-CL" sz="3600" i="1" dirty="0"/>
          </a:p>
        </p:txBody>
      </p:sp>
      <p:sp>
        <p:nvSpPr>
          <p:cNvPr id="4" name="6 CuadroTexto"/>
          <p:cNvSpPr txBox="1"/>
          <p:nvPr/>
        </p:nvSpPr>
        <p:spPr>
          <a:xfrm>
            <a:off x="395536" y="395372"/>
            <a:ext cx="3265317" cy="369332"/>
          </a:xfrm>
          <a:prstGeom prst="rect">
            <a:avLst/>
          </a:prstGeom>
          <a:noFill/>
        </p:spPr>
        <p:txBody>
          <a:bodyPr wrap="none" rtlCol="0">
            <a:spAutoFit/>
          </a:bodyPr>
          <a:lstStyle/>
          <a:p>
            <a:r>
              <a:rPr lang="es-CL" dirty="0" smtClean="0">
                <a:solidFill>
                  <a:schemeClr val="bg1"/>
                </a:solidFill>
              </a:rPr>
              <a:t>Mitos del Desarrollo de Software</a:t>
            </a:r>
            <a:endParaRPr lang="es-CL" dirty="0">
              <a:solidFill>
                <a:schemeClr val="bg1"/>
              </a:solidFill>
            </a:endParaRPr>
          </a:p>
        </p:txBody>
      </p:sp>
      <p:sp>
        <p:nvSpPr>
          <p:cNvPr id="3" name="Rectángulo 2"/>
          <p:cNvSpPr/>
          <p:nvPr/>
        </p:nvSpPr>
        <p:spPr>
          <a:xfrm>
            <a:off x="723430" y="4365104"/>
            <a:ext cx="7769147" cy="1754326"/>
          </a:xfrm>
          <a:prstGeom prst="rect">
            <a:avLst/>
          </a:prstGeom>
        </p:spPr>
        <p:txBody>
          <a:bodyPr wrap="square">
            <a:spAutoFit/>
          </a:bodyPr>
          <a:lstStyle/>
          <a:p>
            <a:pPr algn="ctr">
              <a:lnSpc>
                <a:spcPct val="200000"/>
              </a:lnSpc>
            </a:pPr>
            <a:r>
              <a:rPr lang="es-CL" dirty="0">
                <a:solidFill>
                  <a:schemeClr val="tx2"/>
                </a:solidFill>
                <a:ea typeface="Times New Roman" panose="02020603050405020304" pitchFamily="18" charset="0"/>
              </a:rPr>
              <a:t>En la década de 1970 los programas fueron creciendo en complejidad, por lo que la antigua técnica de </a:t>
            </a:r>
            <a:r>
              <a:rPr lang="es-CL" b="1" dirty="0" err="1">
                <a:solidFill>
                  <a:schemeClr val="tx2"/>
                </a:solidFill>
                <a:ea typeface="Times New Roman" panose="02020603050405020304" pitchFamily="18" charset="0"/>
              </a:rPr>
              <a:t>code</a:t>
            </a:r>
            <a:r>
              <a:rPr lang="es-CL" b="1" dirty="0">
                <a:solidFill>
                  <a:schemeClr val="tx2"/>
                </a:solidFill>
                <a:ea typeface="Times New Roman" panose="02020603050405020304" pitchFamily="18" charset="0"/>
              </a:rPr>
              <a:t> &amp; </a:t>
            </a:r>
            <a:r>
              <a:rPr lang="es-CL" b="1" dirty="0" err="1">
                <a:solidFill>
                  <a:schemeClr val="tx2"/>
                </a:solidFill>
                <a:ea typeface="Times New Roman" panose="02020603050405020304" pitchFamily="18" charset="0"/>
              </a:rPr>
              <a:t>fix</a:t>
            </a:r>
            <a:r>
              <a:rPr lang="es-CL" b="1" dirty="0">
                <a:solidFill>
                  <a:schemeClr val="tx2"/>
                </a:solidFill>
                <a:ea typeface="Times New Roman" panose="02020603050405020304" pitchFamily="18" charset="0"/>
              </a:rPr>
              <a:t> </a:t>
            </a:r>
            <a:r>
              <a:rPr lang="es-CL" dirty="0">
                <a:solidFill>
                  <a:srgbClr val="FF0000"/>
                </a:solidFill>
                <a:ea typeface="Times New Roman" panose="02020603050405020304" pitchFamily="18" charset="0"/>
              </a:rPr>
              <a:t>(codificar y corregir) </a:t>
            </a:r>
            <a:r>
              <a:rPr lang="es-CL" b="1" dirty="0">
                <a:solidFill>
                  <a:schemeClr val="tx2"/>
                </a:solidFill>
                <a:ea typeface="Times New Roman" panose="02020603050405020304" pitchFamily="18" charset="0"/>
              </a:rPr>
              <a:t>terminó quedando </a:t>
            </a:r>
            <a:r>
              <a:rPr lang="es-CL" b="1" dirty="0">
                <a:solidFill>
                  <a:srgbClr val="FF0000"/>
                </a:solidFill>
                <a:ea typeface="Times New Roman" panose="02020603050405020304" pitchFamily="18" charset="0"/>
              </a:rPr>
              <a:t>OBSOLETA</a:t>
            </a:r>
            <a:r>
              <a:rPr lang="es-CL" dirty="0">
                <a:solidFill>
                  <a:srgbClr val="FF0000"/>
                </a:solidFill>
                <a:ea typeface="Times New Roman" panose="02020603050405020304" pitchFamily="18" charset="0"/>
              </a:rPr>
              <a:t>. </a:t>
            </a:r>
          </a:p>
        </p:txBody>
      </p:sp>
    </p:spTree>
    <p:extLst>
      <p:ext uri="{BB962C8B-B14F-4D97-AF65-F5344CB8AC3E}">
        <p14:creationId xmlns:p14="http://schemas.microsoft.com/office/powerpoint/2010/main" val="14182123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323528" y="1052736"/>
            <a:ext cx="8640960" cy="4985980"/>
          </a:xfrm>
          <a:prstGeom prst="rect">
            <a:avLst/>
          </a:prstGeom>
        </p:spPr>
        <p:txBody>
          <a:bodyPr wrap="square">
            <a:spAutoFit/>
          </a:bodyPr>
          <a:lstStyle/>
          <a:p>
            <a:r>
              <a:rPr lang="es-CL" sz="2400" b="1" dirty="0" smtClean="0">
                <a:solidFill>
                  <a:schemeClr val="tx1">
                    <a:lumMod val="65000"/>
                    <a:lumOff val="35000"/>
                  </a:schemeClr>
                </a:solidFill>
              </a:rPr>
              <a:t>Paradigmas de Programación</a:t>
            </a:r>
          </a:p>
          <a:p>
            <a:pPr algn="just"/>
            <a:r>
              <a:rPr lang="es-CL" dirty="0" smtClean="0">
                <a:solidFill>
                  <a:schemeClr val="tx1">
                    <a:lumMod val="65000"/>
                    <a:lumOff val="35000"/>
                  </a:schemeClr>
                </a:solidFill>
              </a:rPr>
              <a:t> </a:t>
            </a:r>
          </a:p>
          <a:p>
            <a:pPr algn="just"/>
            <a:r>
              <a:rPr lang="es-CL" sz="2400" dirty="0" smtClean="0">
                <a:solidFill>
                  <a:schemeClr val="tx1">
                    <a:lumMod val="65000"/>
                    <a:lumOff val="35000"/>
                  </a:schemeClr>
                </a:solidFill>
              </a:rPr>
              <a:t>Los </a:t>
            </a:r>
            <a:r>
              <a:rPr lang="es-CL" sz="2400" dirty="0">
                <a:solidFill>
                  <a:schemeClr val="tx1">
                    <a:lumMod val="65000"/>
                    <a:lumOff val="35000"/>
                  </a:schemeClr>
                </a:solidFill>
              </a:rPr>
              <a:t>paradigmas de programación son las estrategias para crear </a:t>
            </a:r>
            <a:r>
              <a:rPr lang="es-CL" sz="2400" dirty="0" smtClean="0">
                <a:solidFill>
                  <a:schemeClr val="tx1">
                    <a:lumMod val="65000"/>
                    <a:lumOff val="35000"/>
                  </a:schemeClr>
                </a:solidFill>
              </a:rPr>
              <a:t>la estructura </a:t>
            </a:r>
            <a:r>
              <a:rPr lang="es-CL" sz="2400" dirty="0">
                <a:solidFill>
                  <a:schemeClr val="tx1">
                    <a:lumMod val="65000"/>
                    <a:lumOff val="35000"/>
                  </a:schemeClr>
                </a:solidFill>
              </a:rPr>
              <a:t>de un programa. </a:t>
            </a:r>
            <a:endParaRPr lang="es-CL" sz="2400" dirty="0" smtClean="0">
              <a:solidFill>
                <a:schemeClr val="tx1">
                  <a:lumMod val="65000"/>
                  <a:lumOff val="35000"/>
                </a:schemeClr>
              </a:solidFill>
            </a:endParaRPr>
          </a:p>
          <a:p>
            <a:pPr algn="just"/>
            <a:endParaRPr lang="es-CL" sz="2400" dirty="0" smtClean="0">
              <a:solidFill>
                <a:schemeClr val="tx1">
                  <a:lumMod val="65000"/>
                  <a:lumOff val="35000"/>
                </a:schemeClr>
              </a:solidFill>
            </a:endParaRPr>
          </a:p>
          <a:p>
            <a:pPr algn="just"/>
            <a:r>
              <a:rPr lang="es-CL" sz="2400" dirty="0">
                <a:solidFill>
                  <a:schemeClr val="tx1">
                    <a:lumMod val="65000"/>
                    <a:lumOff val="35000"/>
                  </a:schemeClr>
                </a:solidFill>
              </a:rPr>
              <a:t>Existen </a:t>
            </a:r>
            <a:r>
              <a:rPr lang="es-CL" sz="2400" b="1" dirty="0">
                <a:solidFill>
                  <a:srgbClr val="FF0000"/>
                </a:solidFill>
              </a:rPr>
              <a:t>dos metodologías </a:t>
            </a:r>
            <a:r>
              <a:rPr lang="es-CL" sz="2400" dirty="0">
                <a:solidFill>
                  <a:schemeClr val="tx1">
                    <a:lumMod val="65000"/>
                    <a:lumOff val="35000"/>
                  </a:schemeClr>
                </a:solidFill>
              </a:rPr>
              <a:t>que tienen analogía en la práctica con los </a:t>
            </a:r>
            <a:r>
              <a:rPr lang="es-CL" sz="2400" b="1" dirty="0">
                <a:solidFill>
                  <a:schemeClr val="tx1">
                    <a:lumMod val="65000"/>
                    <a:lumOff val="35000"/>
                  </a:schemeClr>
                </a:solidFill>
              </a:rPr>
              <a:t>paradigmas de</a:t>
            </a:r>
            <a:r>
              <a:rPr lang="es-CL" sz="2400" dirty="0">
                <a:solidFill>
                  <a:schemeClr val="tx1">
                    <a:lumMod val="65000"/>
                    <a:lumOff val="35000"/>
                  </a:schemeClr>
                </a:solidFill>
              </a:rPr>
              <a:t> </a:t>
            </a:r>
            <a:r>
              <a:rPr lang="es-CL" sz="2400" b="1" dirty="0">
                <a:solidFill>
                  <a:schemeClr val="tx1">
                    <a:lumMod val="65000"/>
                    <a:lumOff val="35000"/>
                  </a:schemeClr>
                </a:solidFill>
              </a:rPr>
              <a:t>programación</a:t>
            </a:r>
            <a:r>
              <a:rPr lang="es-CL" sz="2400" dirty="0">
                <a:solidFill>
                  <a:schemeClr val="tx1">
                    <a:lumMod val="65000"/>
                    <a:lumOff val="35000"/>
                  </a:schemeClr>
                </a:solidFill>
              </a:rPr>
              <a:t>. </a:t>
            </a:r>
            <a:endParaRPr lang="es-CL" sz="2400" dirty="0" smtClean="0">
              <a:solidFill>
                <a:schemeClr val="tx1">
                  <a:lumMod val="65000"/>
                  <a:lumOff val="35000"/>
                </a:schemeClr>
              </a:solidFill>
            </a:endParaRPr>
          </a:p>
          <a:p>
            <a:endParaRPr lang="es-CL" sz="2400" dirty="0">
              <a:solidFill>
                <a:schemeClr val="tx1">
                  <a:lumMod val="65000"/>
                  <a:lumOff val="35000"/>
                </a:schemeClr>
              </a:solidFill>
            </a:endParaRPr>
          </a:p>
          <a:p>
            <a:endParaRPr lang="es-CL" sz="2400" dirty="0" smtClean="0">
              <a:solidFill>
                <a:schemeClr val="tx1">
                  <a:lumMod val="65000"/>
                  <a:lumOff val="35000"/>
                </a:schemeClr>
              </a:solidFill>
            </a:endParaRPr>
          </a:p>
          <a:p>
            <a:pPr marL="571500" indent="-571500">
              <a:buFont typeface="Arial" panose="020B0604020202020204" pitchFamily="34" charset="0"/>
              <a:buChar char="•"/>
            </a:pPr>
            <a:r>
              <a:rPr lang="es-CL" sz="3600" b="1" dirty="0" smtClean="0">
                <a:solidFill>
                  <a:schemeClr val="tx2"/>
                </a:solidFill>
              </a:rPr>
              <a:t>Metodología </a:t>
            </a:r>
            <a:r>
              <a:rPr lang="es-CL" sz="3600" b="1" dirty="0">
                <a:solidFill>
                  <a:schemeClr val="tx2"/>
                </a:solidFill>
              </a:rPr>
              <a:t>estructurada </a:t>
            </a:r>
            <a:endParaRPr lang="es-CL" sz="3600" b="1" dirty="0" smtClean="0">
              <a:solidFill>
                <a:schemeClr val="tx2"/>
              </a:solidFill>
            </a:endParaRPr>
          </a:p>
          <a:p>
            <a:pPr marL="571500" indent="-571500">
              <a:buFont typeface="Arial" panose="020B0604020202020204" pitchFamily="34" charset="0"/>
              <a:buChar char="•"/>
            </a:pPr>
            <a:endParaRPr lang="es-CL" sz="3600" b="1" dirty="0">
              <a:solidFill>
                <a:schemeClr val="tx2"/>
              </a:solidFill>
            </a:endParaRPr>
          </a:p>
          <a:p>
            <a:pPr marL="571500" indent="-571500">
              <a:buFont typeface="Arial" panose="020B0604020202020204" pitchFamily="34" charset="0"/>
              <a:buChar char="•"/>
            </a:pPr>
            <a:r>
              <a:rPr lang="es-CL" sz="3600" b="1" dirty="0" smtClean="0">
                <a:solidFill>
                  <a:schemeClr val="tx2"/>
                </a:solidFill>
              </a:rPr>
              <a:t>Metodología </a:t>
            </a:r>
            <a:r>
              <a:rPr lang="es-CL" sz="3600" b="1" dirty="0">
                <a:solidFill>
                  <a:schemeClr val="tx2"/>
                </a:solidFill>
              </a:rPr>
              <a:t>orientada a </a:t>
            </a:r>
            <a:r>
              <a:rPr lang="es-CL" sz="3600" b="1" dirty="0" smtClean="0">
                <a:solidFill>
                  <a:schemeClr val="tx2"/>
                </a:solidFill>
              </a:rPr>
              <a:t>objetos </a:t>
            </a:r>
            <a:endParaRPr lang="es-CL" sz="2800" b="1" dirty="0">
              <a:solidFill>
                <a:schemeClr val="tx2"/>
              </a:solidFill>
              <a:latin typeface="+mj-lt"/>
            </a:endParaRPr>
          </a:p>
        </p:txBody>
      </p:sp>
      <p:sp>
        <p:nvSpPr>
          <p:cNvPr id="3" name="6 CuadroTexto"/>
          <p:cNvSpPr txBox="1"/>
          <p:nvPr/>
        </p:nvSpPr>
        <p:spPr>
          <a:xfrm>
            <a:off x="395536" y="395372"/>
            <a:ext cx="3807709" cy="369332"/>
          </a:xfrm>
          <a:prstGeom prst="rect">
            <a:avLst/>
          </a:prstGeom>
          <a:noFill/>
        </p:spPr>
        <p:txBody>
          <a:bodyPr wrap="none" rtlCol="0">
            <a:spAutoFit/>
          </a:bodyPr>
          <a:lstStyle/>
          <a:p>
            <a:r>
              <a:rPr lang="es-CL" dirty="0" smtClean="0">
                <a:solidFill>
                  <a:schemeClr val="bg1"/>
                </a:solidFill>
              </a:rPr>
              <a:t>Paradigmas del Desarrollo de Software</a:t>
            </a:r>
            <a:endParaRPr lang="es-CL" dirty="0">
              <a:solidFill>
                <a:schemeClr val="bg1"/>
              </a:solidFill>
            </a:endParaRPr>
          </a:p>
        </p:txBody>
      </p:sp>
    </p:spTree>
    <p:extLst>
      <p:ext uri="{BB962C8B-B14F-4D97-AF65-F5344CB8AC3E}">
        <p14:creationId xmlns:p14="http://schemas.microsoft.com/office/powerpoint/2010/main" val="10519265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9" name="Shape 269"/>
          <p:cNvSpPr txBox="1"/>
          <p:nvPr/>
        </p:nvSpPr>
        <p:spPr>
          <a:xfrm>
            <a:off x="398755" y="1925543"/>
            <a:ext cx="8265885" cy="3510663"/>
          </a:xfrm>
          <a:prstGeom prst="rect">
            <a:avLst/>
          </a:prstGeom>
          <a:noFill/>
          <a:ln>
            <a:noFill/>
          </a:ln>
        </p:spPr>
        <p:txBody>
          <a:bodyPr lIns="91425" tIns="45700" rIns="91425" bIns="45700" anchor="t" anchorCtr="0">
            <a:noAutofit/>
          </a:bodyPr>
          <a:lstStyle/>
          <a:p>
            <a:pPr marL="0" marR="0" lvl="0" indent="0" algn="ctr" rtl="0">
              <a:lnSpc>
                <a:spcPct val="150000"/>
              </a:lnSpc>
              <a:spcBef>
                <a:spcPts val="0"/>
              </a:spcBef>
              <a:spcAft>
                <a:spcPts val="0"/>
              </a:spcAft>
              <a:buSzPct val="25000"/>
              <a:buNone/>
            </a:pPr>
            <a:r>
              <a:rPr lang="es-ES" sz="2400" u="none" strike="noStrike" cap="none" baseline="0" dirty="0">
                <a:solidFill>
                  <a:schemeClr val="tx1">
                    <a:lumMod val="65000"/>
                    <a:lumOff val="35000"/>
                  </a:schemeClr>
                </a:solidFill>
                <a:latin typeface="Calibri"/>
                <a:ea typeface="Calibri"/>
                <a:cs typeface="Calibri"/>
                <a:sym typeface="Calibri"/>
              </a:rPr>
              <a:t>Lo que buscamos guiándonos con una metodología es </a:t>
            </a:r>
            <a:r>
              <a:rPr lang="es-ES" sz="3200" i="1" u="none" strike="noStrike" cap="none" baseline="0" dirty="0">
                <a:solidFill>
                  <a:schemeClr val="tx2"/>
                </a:solidFill>
                <a:latin typeface="Calibri"/>
                <a:ea typeface="Calibri"/>
                <a:cs typeface="Calibri"/>
                <a:sym typeface="Calibri"/>
              </a:rPr>
              <a:t>prolijidad</a:t>
            </a:r>
            <a:r>
              <a:rPr lang="es-ES" sz="2400" i="1" u="none" strike="noStrike" cap="none" baseline="0" dirty="0">
                <a:solidFill>
                  <a:schemeClr val="tx1">
                    <a:lumMod val="65000"/>
                    <a:lumOff val="35000"/>
                  </a:schemeClr>
                </a:solidFill>
                <a:latin typeface="Calibri"/>
                <a:ea typeface="Calibri"/>
                <a:cs typeface="Calibri"/>
                <a:sym typeface="Calibri"/>
              </a:rPr>
              <a:t>, </a:t>
            </a:r>
            <a:r>
              <a:rPr lang="es-ES" sz="3200" i="1" u="none" strike="noStrike" cap="none" baseline="0" dirty="0">
                <a:solidFill>
                  <a:schemeClr val="tx2"/>
                </a:solidFill>
                <a:latin typeface="Calibri"/>
                <a:ea typeface="Calibri"/>
                <a:cs typeface="Calibri"/>
                <a:sym typeface="Calibri"/>
              </a:rPr>
              <a:t>corrección</a:t>
            </a:r>
            <a:r>
              <a:rPr lang="es-ES" sz="2400" i="1" u="none" strike="noStrike" cap="none" baseline="0" dirty="0">
                <a:solidFill>
                  <a:schemeClr val="tx1">
                    <a:lumMod val="65000"/>
                    <a:lumOff val="35000"/>
                  </a:schemeClr>
                </a:solidFill>
                <a:latin typeface="Calibri"/>
                <a:ea typeface="Calibri"/>
                <a:cs typeface="Calibri"/>
                <a:sym typeface="Calibri"/>
              </a:rPr>
              <a:t> </a:t>
            </a:r>
            <a:r>
              <a:rPr lang="es-ES" sz="2400" u="none" strike="noStrike" cap="none" baseline="0" dirty="0">
                <a:solidFill>
                  <a:schemeClr val="tx1">
                    <a:lumMod val="65000"/>
                    <a:lumOff val="35000"/>
                  </a:schemeClr>
                </a:solidFill>
                <a:latin typeface="Calibri"/>
                <a:ea typeface="Calibri"/>
                <a:cs typeface="Calibri"/>
                <a:sym typeface="Calibri"/>
              </a:rPr>
              <a:t>y</a:t>
            </a:r>
            <a:r>
              <a:rPr lang="es-ES" sz="2400" i="1" u="none" strike="noStrike" cap="none" baseline="0" dirty="0">
                <a:solidFill>
                  <a:schemeClr val="tx1">
                    <a:lumMod val="65000"/>
                    <a:lumOff val="35000"/>
                  </a:schemeClr>
                </a:solidFill>
                <a:latin typeface="Calibri"/>
                <a:ea typeface="Calibri"/>
                <a:cs typeface="Calibri"/>
                <a:sym typeface="Calibri"/>
              </a:rPr>
              <a:t> </a:t>
            </a:r>
            <a:r>
              <a:rPr lang="es-ES" sz="3200" i="1" u="none" strike="noStrike" cap="none" baseline="0" dirty="0">
                <a:solidFill>
                  <a:schemeClr val="tx2"/>
                </a:solidFill>
                <a:latin typeface="Calibri"/>
                <a:ea typeface="Calibri"/>
                <a:cs typeface="Calibri"/>
                <a:sym typeface="Calibri"/>
              </a:rPr>
              <a:t>control</a:t>
            </a:r>
            <a:r>
              <a:rPr lang="es-ES" sz="3200" i="1" u="none" strike="noStrike" cap="none" baseline="0" dirty="0">
                <a:solidFill>
                  <a:schemeClr val="tx1">
                    <a:lumMod val="65000"/>
                    <a:lumOff val="35000"/>
                  </a:schemeClr>
                </a:solidFill>
                <a:latin typeface="Calibri"/>
                <a:ea typeface="Calibri"/>
                <a:cs typeface="Calibri"/>
                <a:sym typeface="Calibri"/>
              </a:rPr>
              <a:t> </a:t>
            </a:r>
            <a:r>
              <a:rPr lang="es-ES" sz="2400" u="none" strike="noStrike" cap="none" baseline="0" dirty="0">
                <a:solidFill>
                  <a:schemeClr val="tx1">
                    <a:lumMod val="65000"/>
                    <a:lumOff val="35000"/>
                  </a:schemeClr>
                </a:solidFill>
                <a:latin typeface="Calibri"/>
                <a:ea typeface="Calibri"/>
                <a:cs typeface="Calibri"/>
                <a:sym typeface="Calibri"/>
              </a:rPr>
              <a:t>de cada etapa del desarrollo de un </a:t>
            </a:r>
            <a:r>
              <a:rPr lang="es-ES" sz="2400" u="none" strike="noStrike" cap="none" baseline="0" dirty="0" smtClean="0">
                <a:solidFill>
                  <a:schemeClr val="tx1">
                    <a:lumMod val="65000"/>
                    <a:lumOff val="35000"/>
                  </a:schemeClr>
                </a:solidFill>
                <a:latin typeface="Calibri"/>
                <a:ea typeface="Calibri"/>
                <a:cs typeface="Calibri"/>
                <a:sym typeface="Calibri"/>
              </a:rPr>
              <a:t>programa (</a:t>
            </a:r>
            <a:r>
              <a:rPr lang="es-ES" sz="2400" u="none" strike="noStrike" cap="none" baseline="0" dirty="0">
                <a:solidFill>
                  <a:schemeClr val="tx1">
                    <a:lumMod val="65000"/>
                    <a:lumOff val="35000"/>
                  </a:schemeClr>
                </a:solidFill>
                <a:latin typeface="Calibri"/>
                <a:ea typeface="Calibri"/>
                <a:cs typeface="Calibri"/>
                <a:sym typeface="Calibri"/>
              </a:rPr>
              <a:t>software). </a:t>
            </a:r>
            <a:endParaRPr lang="es-ES" sz="2400" u="none" strike="noStrike" cap="none" baseline="0" dirty="0" smtClean="0">
              <a:solidFill>
                <a:schemeClr val="tx1">
                  <a:lumMod val="65000"/>
                  <a:lumOff val="35000"/>
                </a:schemeClr>
              </a:solidFill>
              <a:latin typeface="Calibri"/>
              <a:ea typeface="Calibri"/>
              <a:cs typeface="Calibri"/>
              <a:sym typeface="Calibri"/>
            </a:endParaRPr>
          </a:p>
          <a:p>
            <a:pPr marL="0" marR="0" lvl="0" indent="0" algn="ctr" rtl="0">
              <a:lnSpc>
                <a:spcPct val="150000"/>
              </a:lnSpc>
              <a:spcBef>
                <a:spcPts val="0"/>
              </a:spcBef>
              <a:spcAft>
                <a:spcPts val="0"/>
              </a:spcAft>
              <a:buSzPct val="25000"/>
              <a:buNone/>
            </a:pPr>
            <a:r>
              <a:rPr lang="es-ES" sz="2400" u="none" strike="noStrike" cap="none" baseline="0" dirty="0" smtClean="0">
                <a:solidFill>
                  <a:schemeClr val="tx1">
                    <a:lumMod val="65000"/>
                    <a:lumOff val="35000"/>
                  </a:schemeClr>
                </a:solidFill>
                <a:latin typeface="Calibri"/>
                <a:ea typeface="Calibri"/>
                <a:cs typeface="Calibri"/>
                <a:sym typeface="Calibri"/>
              </a:rPr>
              <a:t>Lo </a:t>
            </a:r>
            <a:r>
              <a:rPr lang="es-ES" sz="2400" u="none" strike="noStrike" cap="none" baseline="0" dirty="0">
                <a:solidFill>
                  <a:schemeClr val="tx1">
                    <a:lumMod val="65000"/>
                    <a:lumOff val="35000"/>
                  </a:schemeClr>
                </a:solidFill>
                <a:latin typeface="Calibri"/>
                <a:ea typeface="Calibri"/>
                <a:cs typeface="Calibri"/>
                <a:sym typeface="Calibri"/>
              </a:rPr>
              <a:t>que nos permitirá una forma </a:t>
            </a:r>
            <a:r>
              <a:rPr lang="es-ES" sz="3200" i="1" u="none" strike="noStrike" cap="none" baseline="0" dirty="0">
                <a:solidFill>
                  <a:schemeClr val="tx2"/>
                </a:solidFill>
                <a:latin typeface="Calibri"/>
                <a:ea typeface="Calibri"/>
                <a:cs typeface="Calibri"/>
                <a:sym typeface="Calibri"/>
              </a:rPr>
              <a:t>sistemática</a:t>
            </a:r>
            <a:r>
              <a:rPr lang="es-ES" sz="2400" u="none" strike="noStrike" cap="none" baseline="0" dirty="0">
                <a:solidFill>
                  <a:schemeClr val="tx1">
                    <a:lumMod val="65000"/>
                    <a:lumOff val="35000"/>
                  </a:schemeClr>
                </a:solidFill>
                <a:latin typeface="Calibri"/>
                <a:ea typeface="Calibri"/>
                <a:cs typeface="Calibri"/>
                <a:sym typeface="Calibri"/>
              </a:rPr>
              <a:t> para poder obtener un </a:t>
            </a:r>
            <a:r>
              <a:rPr lang="es-ES" sz="3200" i="1" u="none" strike="noStrike" cap="none" baseline="0" dirty="0">
                <a:solidFill>
                  <a:schemeClr val="tx2"/>
                </a:solidFill>
                <a:latin typeface="Calibri"/>
                <a:ea typeface="Calibri"/>
                <a:cs typeface="Calibri"/>
                <a:sym typeface="Calibri"/>
              </a:rPr>
              <a:t>producto correcto </a:t>
            </a:r>
            <a:r>
              <a:rPr lang="es-ES" sz="2400" u="none" strike="noStrike" cap="none" baseline="0" dirty="0">
                <a:solidFill>
                  <a:schemeClr val="tx1">
                    <a:lumMod val="65000"/>
                    <a:lumOff val="35000"/>
                  </a:schemeClr>
                </a:solidFill>
                <a:latin typeface="Calibri"/>
                <a:ea typeface="Calibri"/>
                <a:cs typeface="Calibri"/>
                <a:sym typeface="Calibri"/>
              </a:rPr>
              <a:t>y con la menor cantidad de errores posible.</a:t>
            </a:r>
          </a:p>
        </p:txBody>
      </p:sp>
      <p:sp>
        <p:nvSpPr>
          <p:cNvPr id="4" name="6 CuadroTexto"/>
          <p:cNvSpPr txBox="1"/>
          <p:nvPr/>
        </p:nvSpPr>
        <p:spPr>
          <a:xfrm>
            <a:off x="395536" y="395372"/>
            <a:ext cx="4873706" cy="369332"/>
          </a:xfrm>
          <a:prstGeom prst="rect">
            <a:avLst/>
          </a:prstGeom>
          <a:noFill/>
        </p:spPr>
        <p:txBody>
          <a:bodyPr wrap="none" rtlCol="0">
            <a:spAutoFit/>
          </a:bodyPr>
          <a:lstStyle/>
          <a:p>
            <a:r>
              <a:rPr lang="es-CL" dirty="0" smtClean="0">
                <a:solidFill>
                  <a:schemeClr val="bg1"/>
                </a:solidFill>
              </a:rPr>
              <a:t>Solución al Paradigmas del Desarrollo de Software</a:t>
            </a:r>
            <a:endParaRPr lang="es-CL" dirty="0">
              <a:solidFill>
                <a:schemeClr val="bg1"/>
              </a:solidFill>
            </a:endParaRPr>
          </a:p>
        </p:txBody>
      </p:sp>
      <p:sp>
        <p:nvSpPr>
          <p:cNvPr id="6" name="Rectángulo 5"/>
          <p:cNvSpPr/>
          <p:nvPr/>
        </p:nvSpPr>
        <p:spPr>
          <a:xfrm>
            <a:off x="1843827" y="1052736"/>
            <a:ext cx="5337680" cy="584775"/>
          </a:xfrm>
          <a:prstGeom prst="rect">
            <a:avLst/>
          </a:prstGeom>
          <a:noFill/>
        </p:spPr>
        <p:txBody>
          <a:bodyPr wrap="none" lIns="91440" tIns="45720" rIns="91440" bIns="45720">
            <a:spAutoFit/>
          </a:bodyPr>
          <a:lstStyle/>
          <a:p>
            <a:pPr algn="ctr"/>
            <a:r>
              <a:rPr lang="es-ES" sz="3200" b="1" cap="none" spc="0" dirty="0" smtClean="0">
                <a:ln w="22225">
                  <a:solidFill>
                    <a:schemeClr val="accent2"/>
                  </a:solidFill>
                  <a:prstDash val="solid"/>
                </a:ln>
                <a:solidFill>
                  <a:schemeClr val="accent2">
                    <a:lumMod val="40000"/>
                    <a:lumOff val="60000"/>
                  </a:schemeClr>
                </a:solidFill>
                <a:effectLst/>
              </a:rPr>
              <a:t>Objetivos de una Metodología</a:t>
            </a:r>
            <a:endParaRPr lang="es-ES" sz="32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537299437"/>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9" name="Shape 269"/>
          <p:cNvSpPr txBox="1"/>
          <p:nvPr/>
        </p:nvSpPr>
        <p:spPr>
          <a:xfrm>
            <a:off x="409974" y="1997551"/>
            <a:ext cx="8265885" cy="3510663"/>
          </a:xfrm>
          <a:prstGeom prst="rect">
            <a:avLst/>
          </a:prstGeom>
          <a:noFill/>
          <a:ln>
            <a:noFill/>
          </a:ln>
        </p:spPr>
        <p:txBody>
          <a:bodyPr lIns="91425" tIns="45700" rIns="91425" bIns="45700" anchor="t" anchorCtr="0">
            <a:noAutofit/>
          </a:bodyPr>
          <a:lstStyle/>
          <a:p>
            <a:pPr marL="0" marR="0" lvl="0" indent="0" algn="ctr" rtl="0">
              <a:lnSpc>
                <a:spcPct val="150000"/>
              </a:lnSpc>
              <a:spcBef>
                <a:spcPts val="0"/>
              </a:spcBef>
              <a:spcAft>
                <a:spcPts val="0"/>
              </a:spcAft>
              <a:buSzPct val="25000"/>
              <a:buNone/>
            </a:pPr>
            <a:r>
              <a:rPr lang="es-ES" sz="2400" u="none" strike="noStrike" cap="none" baseline="0" dirty="0" smtClean="0">
                <a:solidFill>
                  <a:schemeClr val="tx2"/>
                </a:solidFill>
                <a:latin typeface="Calibri"/>
                <a:ea typeface="Calibri"/>
                <a:cs typeface="Calibri"/>
                <a:sym typeface="Calibri"/>
              </a:rPr>
              <a:t>En el </a:t>
            </a:r>
            <a:r>
              <a:rPr lang="es-ES" sz="2400" u="none" strike="noStrike" cap="none" baseline="0" dirty="0" smtClean="0">
                <a:solidFill>
                  <a:srgbClr val="C00000"/>
                </a:solidFill>
                <a:latin typeface="Calibri"/>
                <a:ea typeface="Calibri"/>
                <a:cs typeface="Calibri"/>
                <a:sym typeface="Calibri"/>
              </a:rPr>
              <a:t>Ingeniero de Software </a:t>
            </a:r>
            <a:r>
              <a:rPr lang="es-ES" sz="2400" u="none" strike="noStrike" cap="none" baseline="0" dirty="0" smtClean="0">
                <a:solidFill>
                  <a:schemeClr val="tx2"/>
                </a:solidFill>
                <a:latin typeface="Calibri"/>
                <a:ea typeface="Calibri"/>
                <a:cs typeface="Calibri"/>
                <a:sym typeface="Calibri"/>
              </a:rPr>
              <a:t>que sea capaz de Implementar dicha metodología</a:t>
            </a:r>
            <a:r>
              <a:rPr lang="es-ES" sz="2400" u="none" strike="noStrike" cap="none" dirty="0" smtClean="0">
                <a:solidFill>
                  <a:schemeClr val="tx2"/>
                </a:solidFill>
                <a:latin typeface="Calibri"/>
                <a:ea typeface="Calibri"/>
                <a:cs typeface="Calibri"/>
                <a:sym typeface="Calibri"/>
              </a:rPr>
              <a:t> y ponerla al servicio de la producción del Software.</a:t>
            </a:r>
            <a:endParaRPr lang="es-ES" sz="2400" u="none" strike="noStrike" cap="none" baseline="0" dirty="0">
              <a:solidFill>
                <a:schemeClr val="tx2"/>
              </a:solidFill>
              <a:latin typeface="Calibri"/>
              <a:ea typeface="Calibri"/>
              <a:cs typeface="Calibri"/>
              <a:sym typeface="Calibri"/>
            </a:endParaRPr>
          </a:p>
        </p:txBody>
      </p:sp>
      <p:sp>
        <p:nvSpPr>
          <p:cNvPr id="4" name="6 CuadroTexto"/>
          <p:cNvSpPr txBox="1"/>
          <p:nvPr/>
        </p:nvSpPr>
        <p:spPr>
          <a:xfrm>
            <a:off x="395536" y="395372"/>
            <a:ext cx="4873706" cy="369332"/>
          </a:xfrm>
          <a:prstGeom prst="rect">
            <a:avLst/>
          </a:prstGeom>
          <a:noFill/>
        </p:spPr>
        <p:txBody>
          <a:bodyPr wrap="none" rtlCol="0">
            <a:spAutoFit/>
          </a:bodyPr>
          <a:lstStyle/>
          <a:p>
            <a:r>
              <a:rPr lang="es-CL" dirty="0" smtClean="0">
                <a:solidFill>
                  <a:schemeClr val="bg1"/>
                </a:solidFill>
              </a:rPr>
              <a:t>Solución al Paradigmas del Desarrollo de Software</a:t>
            </a:r>
            <a:endParaRPr lang="es-CL" dirty="0">
              <a:solidFill>
                <a:schemeClr val="bg1"/>
              </a:solidFill>
            </a:endParaRPr>
          </a:p>
        </p:txBody>
      </p:sp>
      <p:sp>
        <p:nvSpPr>
          <p:cNvPr id="6" name="Rectángulo 5"/>
          <p:cNvSpPr/>
          <p:nvPr/>
        </p:nvSpPr>
        <p:spPr>
          <a:xfrm>
            <a:off x="2707849" y="1124744"/>
            <a:ext cx="3632085" cy="584775"/>
          </a:xfrm>
          <a:prstGeom prst="rect">
            <a:avLst/>
          </a:prstGeom>
          <a:noFill/>
        </p:spPr>
        <p:txBody>
          <a:bodyPr wrap="none" lIns="91440" tIns="45720" rIns="91440" bIns="45720">
            <a:spAutoFit/>
          </a:bodyPr>
          <a:lstStyle/>
          <a:p>
            <a:pPr algn="ctr"/>
            <a:r>
              <a:rPr lang="es-ES" sz="3200" b="1" cap="none" spc="0" dirty="0" smtClean="0">
                <a:ln w="22225">
                  <a:solidFill>
                    <a:schemeClr val="accent2"/>
                  </a:solidFill>
                  <a:prstDash val="solid"/>
                </a:ln>
                <a:solidFill>
                  <a:schemeClr val="accent2">
                    <a:lumMod val="40000"/>
                    <a:lumOff val="60000"/>
                  </a:schemeClr>
                </a:solidFill>
                <a:effectLst/>
              </a:rPr>
              <a:t>¿En quien se apoya?</a:t>
            </a:r>
            <a:endParaRPr lang="es-ES" sz="3200" b="1" cap="none" spc="0" dirty="0">
              <a:ln w="22225">
                <a:solidFill>
                  <a:schemeClr val="accent2"/>
                </a:solidFill>
                <a:prstDash val="solid"/>
              </a:ln>
              <a:solidFill>
                <a:schemeClr val="accent2">
                  <a:lumMod val="40000"/>
                  <a:lumOff val="60000"/>
                </a:schemeClr>
              </a:solidFill>
              <a:effectLst/>
            </a:endParaRPr>
          </a:p>
        </p:txBody>
      </p:sp>
      <p:pic>
        <p:nvPicPr>
          <p:cNvPr id="14340" name="Picture 4" descr="https://www.informatica.us.es/pub/imagenes/I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161" y="3501008"/>
            <a:ext cx="5755459" cy="14054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aphicFrame>
        <p:nvGraphicFramePr>
          <p:cNvPr id="7" name="Diagrama 6"/>
          <p:cNvGraphicFramePr/>
          <p:nvPr>
            <p:extLst>
              <p:ext uri="{D42A27DB-BD31-4B8C-83A1-F6EECF244321}">
                <p14:modId xmlns:p14="http://schemas.microsoft.com/office/powerpoint/2010/main" val="1201375663"/>
              </p:ext>
            </p:extLst>
          </p:nvPr>
        </p:nvGraphicFramePr>
        <p:xfrm>
          <a:off x="1611399" y="4381188"/>
          <a:ext cx="5616625" cy="24768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56022222"/>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12840"/>
            <a:ext cx="9036496" cy="6370975"/>
          </a:xfrm>
          <a:prstGeom prst="rect">
            <a:avLst/>
          </a:prstGeom>
        </p:spPr>
        <p:txBody>
          <a:bodyPr wrap="square">
            <a:spAutoFit/>
          </a:bodyPr>
          <a:lstStyle/>
          <a:p>
            <a:pPr algn="ctr">
              <a:lnSpc>
                <a:spcPct val="200000"/>
              </a:lnSpc>
            </a:pPr>
            <a:r>
              <a:rPr lang="es-CL" sz="2000" dirty="0">
                <a:solidFill>
                  <a:schemeClr val="tx1">
                    <a:lumMod val="65000"/>
                    <a:lumOff val="35000"/>
                  </a:schemeClr>
                </a:solidFill>
                <a:latin typeface="Droid Sans"/>
              </a:rPr>
              <a:t>El </a:t>
            </a:r>
            <a:r>
              <a:rPr lang="es-CL" sz="2400" dirty="0">
                <a:solidFill>
                  <a:schemeClr val="tx1">
                    <a:lumMod val="65000"/>
                    <a:lumOff val="35000"/>
                  </a:schemeClr>
                </a:solidFill>
                <a:latin typeface="Droid Sans"/>
              </a:rPr>
              <a:t>ingeniero en software </a:t>
            </a:r>
            <a:r>
              <a:rPr lang="es-CL" sz="2000" dirty="0">
                <a:solidFill>
                  <a:schemeClr val="tx1">
                    <a:lumMod val="65000"/>
                    <a:lumOff val="35000"/>
                  </a:schemeClr>
                </a:solidFill>
                <a:latin typeface="Droid Sans"/>
              </a:rPr>
              <a:t>es un </a:t>
            </a:r>
            <a:r>
              <a:rPr lang="es-CL" sz="3600" b="1" dirty="0" smtClean="0">
                <a:solidFill>
                  <a:schemeClr val="accent1"/>
                </a:solidFill>
                <a:latin typeface="Droid Sans"/>
              </a:rPr>
              <a:t>profesional</a:t>
            </a:r>
            <a:r>
              <a:rPr lang="es-CL" sz="2000" dirty="0" smtClean="0">
                <a:solidFill>
                  <a:schemeClr val="accent1"/>
                </a:solidFill>
                <a:latin typeface="Droid Sans"/>
              </a:rPr>
              <a:t> </a:t>
            </a:r>
            <a:r>
              <a:rPr lang="es-CL" sz="2000" dirty="0">
                <a:solidFill>
                  <a:schemeClr val="tx1">
                    <a:lumMod val="65000"/>
                    <a:lumOff val="35000"/>
                  </a:schemeClr>
                </a:solidFill>
                <a:latin typeface="Droid Sans"/>
              </a:rPr>
              <a:t>que </a:t>
            </a:r>
            <a:endParaRPr lang="es-CL" sz="2000" dirty="0" smtClean="0">
              <a:solidFill>
                <a:schemeClr val="tx1">
                  <a:lumMod val="65000"/>
                  <a:lumOff val="35000"/>
                </a:schemeClr>
              </a:solidFill>
              <a:latin typeface="Droid Sans"/>
            </a:endParaRPr>
          </a:p>
          <a:p>
            <a:pPr algn="ctr">
              <a:lnSpc>
                <a:spcPct val="200000"/>
              </a:lnSpc>
            </a:pPr>
            <a:r>
              <a:rPr lang="es-CL" sz="2400" dirty="0" smtClean="0">
                <a:solidFill>
                  <a:schemeClr val="accent6">
                    <a:lumMod val="75000"/>
                  </a:schemeClr>
                </a:solidFill>
                <a:latin typeface="Droid Sans"/>
              </a:rPr>
              <a:t>desarrolla</a:t>
            </a:r>
            <a:r>
              <a:rPr lang="es-CL" sz="2000" dirty="0" smtClean="0">
                <a:solidFill>
                  <a:schemeClr val="tx1">
                    <a:lumMod val="65000"/>
                    <a:lumOff val="35000"/>
                  </a:schemeClr>
                </a:solidFill>
                <a:latin typeface="Droid Sans"/>
              </a:rPr>
              <a:t> </a:t>
            </a:r>
            <a:r>
              <a:rPr lang="es-CL" sz="4400" b="1" dirty="0">
                <a:solidFill>
                  <a:srgbClr val="00B050"/>
                </a:solidFill>
                <a:latin typeface="Droid Sans"/>
              </a:rPr>
              <a:t>soluciones</a:t>
            </a:r>
            <a:r>
              <a:rPr lang="es-CL" sz="3600" dirty="0">
                <a:solidFill>
                  <a:schemeClr val="tx1">
                    <a:lumMod val="65000"/>
                    <a:lumOff val="35000"/>
                  </a:schemeClr>
                </a:solidFill>
                <a:latin typeface="Droid Sans"/>
              </a:rPr>
              <a:t> </a:t>
            </a:r>
            <a:r>
              <a:rPr lang="es-CL" sz="2400" dirty="0">
                <a:latin typeface="Droid Sans"/>
              </a:rPr>
              <a:t>de</a:t>
            </a:r>
            <a:r>
              <a:rPr lang="es-CL" sz="2800" dirty="0">
                <a:solidFill>
                  <a:schemeClr val="accent6"/>
                </a:solidFill>
                <a:latin typeface="Droid Sans"/>
              </a:rPr>
              <a:t> </a:t>
            </a:r>
            <a:r>
              <a:rPr lang="es-CL" sz="3600" b="1" dirty="0">
                <a:solidFill>
                  <a:schemeClr val="accent6"/>
                </a:solidFill>
                <a:latin typeface="Droid Sans"/>
              </a:rPr>
              <a:t>software</a:t>
            </a:r>
            <a:r>
              <a:rPr lang="es-CL" sz="2000" dirty="0">
                <a:solidFill>
                  <a:schemeClr val="tx1">
                    <a:lumMod val="65000"/>
                    <a:lumOff val="35000"/>
                  </a:schemeClr>
                </a:solidFill>
                <a:latin typeface="Droid Sans"/>
              </a:rPr>
              <a:t>, mediante la aplicación de </a:t>
            </a:r>
            <a:r>
              <a:rPr lang="es-CL" sz="3600" b="1" dirty="0">
                <a:solidFill>
                  <a:schemeClr val="accent1"/>
                </a:solidFill>
              </a:rPr>
              <a:t>procesos</a:t>
            </a:r>
            <a:r>
              <a:rPr lang="es-CL" sz="2000" dirty="0">
                <a:solidFill>
                  <a:schemeClr val="tx1">
                    <a:lumMod val="65000"/>
                    <a:lumOff val="35000"/>
                  </a:schemeClr>
                </a:solidFill>
                <a:latin typeface="Droid Sans"/>
              </a:rPr>
              <a:t>, </a:t>
            </a:r>
            <a:r>
              <a:rPr lang="es-CL" sz="4400" b="1" dirty="0" smtClean="0">
                <a:solidFill>
                  <a:srgbClr val="92D050"/>
                </a:solidFill>
                <a:latin typeface="Droid Sans"/>
              </a:rPr>
              <a:t>modelos</a:t>
            </a:r>
            <a:r>
              <a:rPr lang="es-CL" sz="3600" b="1" dirty="0" smtClean="0">
                <a:solidFill>
                  <a:schemeClr val="tx1">
                    <a:lumMod val="65000"/>
                    <a:lumOff val="35000"/>
                  </a:schemeClr>
                </a:solidFill>
                <a:latin typeface="Droid Sans"/>
              </a:rPr>
              <a:t> </a:t>
            </a:r>
            <a:r>
              <a:rPr lang="es-CL" sz="2000" dirty="0" smtClean="0">
                <a:solidFill>
                  <a:schemeClr val="tx1">
                    <a:lumMod val="65000"/>
                    <a:lumOff val="35000"/>
                  </a:schemeClr>
                </a:solidFill>
                <a:latin typeface="Droid Sans"/>
              </a:rPr>
              <a:t>y </a:t>
            </a:r>
            <a:r>
              <a:rPr lang="es-CL" sz="3200" dirty="0">
                <a:solidFill>
                  <a:srgbClr val="C00000"/>
                </a:solidFill>
                <a:latin typeface="Droid Sans"/>
              </a:rPr>
              <a:t>estándares</a:t>
            </a:r>
            <a:r>
              <a:rPr lang="es-CL" sz="2000" dirty="0">
                <a:solidFill>
                  <a:schemeClr val="tx1">
                    <a:lumMod val="65000"/>
                    <a:lumOff val="35000"/>
                  </a:schemeClr>
                </a:solidFill>
                <a:latin typeface="Droid Sans"/>
              </a:rPr>
              <a:t> de </a:t>
            </a:r>
            <a:r>
              <a:rPr lang="es-CL" sz="4000" b="1" dirty="0">
                <a:solidFill>
                  <a:srgbClr val="92D050"/>
                </a:solidFill>
                <a:latin typeface="Droid Sans"/>
              </a:rPr>
              <a:t>calidad</a:t>
            </a:r>
            <a:r>
              <a:rPr lang="es-CL" sz="2000" dirty="0">
                <a:solidFill>
                  <a:schemeClr val="tx1">
                    <a:lumMod val="65000"/>
                    <a:lumOff val="35000"/>
                  </a:schemeClr>
                </a:solidFill>
                <a:latin typeface="Droid Sans"/>
              </a:rPr>
              <a:t> de la </a:t>
            </a:r>
            <a:r>
              <a:rPr lang="es-CL" sz="2400" dirty="0">
                <a:solidFill>
                  <a:srgbClr val="C00000"/>
                </a:solidFill>
                <a:latin typeface="Droid Sans"/>
              </a:rPr>
              <a:t>industria del software</a:t>
            </a:r>
            <a:r>
              <a:rPr lang="es-CL" sz="2000" dirty="0">
                <a:solidFill>
                  <a:schemeClr val="tx1">
                    <a:lumMod val="65000"/>
                    <a:lumOff val="35000"/>
                  </a:schemeClr>
                </a:solidFill>
                <a:latin typeface="Droid Sans"/>
              </a:rPr>
              <a:t>, las cuales contribuyen al crecimiento y progreso de su sociedad, en un ambiente que provee vida sustentable y </a:t>
            </a:r>
            <a:r>
              <a:rPr lang="es-CL" sz="2000" dirty="0" smtClean="0">
                <a:solidFill>
                  <a:schemeClr val="tx1">
                    <a:lumMod val="65000"/>
                    <a:lumOff val="35000"/>
                  </a:schemeClr>
                </a:solidFill>
                <a:latin typeface="Droid Sans"/>
              </a:rPr>
              <a:t>oportunidades.</a:t>
            </a:r>
            <a:endParaRPr lang="es-CL" sz="2000" i="0" dirty="0">
              <a:solidFill>
                <a:schemeClr val="tx1">
                  <a:lumMod val="65000"/>
                  <a:lumOff val="35000"/>
                </a:schemeClr>
              </a:solidFill>
              <a:effectLst/>
              <a:latin typeface="Droid Sans"/>
            </a:endParaRPr>
          </a:p>
        </p:txBody>
      </p:sp>
      <p:sp>
        <p:nvSpPr>
          <p:cNvPr id="3" name="6 CuadroTexto"/>
          <p:cNvSpPr txBox="1"/>
          <p:nvPr/>
        </p:nvSpPr>
        <p:spPr>
          <a:xfrm>
            <a:off x="395536" y="395372"/>
            <a:ext cx="4873706" cy="369332"/>
          </a:xfrm>
          <a:prstGeom prst="rect">
            <a:avLst/>
          </a:prstGeom>
          <a:noFill/>
        </p:spPr>
        <p:txBody>
          <a:bodyPr wrap="none" rtlCol="0">
            <a:spAutoFit/>
          </a:bodyPr>
          <a:lstStyle/>
          <a:p>
            <a:r>
              <a:rPr lang="es-CL" dirty="0" smtClean="0">
                <a:solidFill>
                  <a:schemeClr val="bg1"/>
                </a:solidFill>
              </a:rPr>
              <a:t>Solución al Paradigmas del Desarrollo de Software</a:t>
            </a:r>
            <a:endParaRPr lang="es-CL" dirty="0">
              <a:solidFill>
                <a:schemeClr val="bg1"/>
              </a:solidFill>
            </a:endParaRPr>
          </a:p>
        </p:txBody>
      </p:sp>
    </p:spTree>
    <p:extLst>
      <p:ext uri="{BB962C8B-B14F-4D97-AF65-F5344CB8AC3E}">
        <p14:creationId xmlns:p14="http://schemas.microsoft.com/office/powerpoint/2010/main" val="2455238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s://www.informatica.us.es/pub/imagenes/I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19550"/>
            <a:ext cx="5755459" cy="14054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6 CuadroTexto"/>
          <p:cNvSpPr txBox="1"/>
          <p:nvPr/>
        </p:nvSpPr>
        <p:spPr>
          <a:xfrm>
            <a:off x="395536" y="395372"/>
            <a:ext cx="4442050" cy="369332"/>
          </a:xfrm>
          <a:prstGeom prst="rect">
            <a:avLst/>
          </a:prstGeom>
          <a:noFill/>
        </p:spPr>
        <p:txBody>
          <a:bodyPr wrap="none" rtlCol="0">
            <a:spAutoFit/>
          </a:bodyPr>
          <a:lstStyle/>
          <a:p>
            <a:r>
              <a:rPr lang="es-CL" dirty="0" smtClean="0">
                <a:solidFill>
                  <a:schemeClr val="bg1"/>
                </a:solidFill>
              </a:rPr>
              <a:t>Introducción a los Ciclos de Vida del Software</a:t>
            </a:r>
            <a:endParaRPr lang="es-CL" dirty="0">
              <a:solidFill>
                <a:schemeClr val="bg1"/>
              </a:solidFill>
            </a:endParaRPr>
          </a:p>
        </p:txBody>
      </p:sp>
      <p:pic>
        <p:nvPicPr>
          <p:cNvPr id="11268" name="Picture 4" descr="http://4.bp.blogspot.com/-xJaMGyYbueM/VAswlMD64uI/AAAAAAAAAKM/pMcyP5j0RAs/s1600/modelo-en-cascad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124744"/>
            <a:ext cx="3714308" cy="279501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Rectángulo 2"/>
          <p:cNvSpPr/>
          <p:nvPr/>
        </p:nvSpPr>
        <p:spPr>
          <a:xfrm>
            <a:off x="189299" y="4437112"/>
            <a:ext cx="8741310" cy="1938992"/>
          </a:xfrm>
          <a:prstGeom prst="rect">
            <a:avLst/>
          </a:prstGeom>
        </p:spPr>
        <p:txBody>
          <a:bodyPr wrap="square">
            <a:spAutoFit/>
          </a:bodyPr>
          <a:lstStyle/>
          <a:p>
            <a:pPr algn="ctr">
              <a:lnSpc>
                <a:spcPct val="150000"/>
              </a:lnSpc>
            </a:pPr>
            <a:r>
              <a:rPr lang="es-CL" sz="2000" dirty="0">
                <a:solidFill>
                  <a:schemeClr val="tx2"/>
                </a:solidFill>
              </a:rPr>
              <a:t>El propósito de </a:t>
            </a:r>
            <a:r>
              <a:rPr lang="es-CL" sz="2000" dirty="0" smtClean="0">
                <a:solidFill>
                  <a:schemeClr val="tx2"/>
                </a:solidFill>
              </a:rPr>
              <a:t>la metodología es </a:t>
            </a:r>
            <a:r>
              <a:rPr lang="es-CL" sz="2000" dirty="0">
                <a:solidFill>
                  <a:schemeClr val="tx2"/>
                </a:solidFill>
              </a:rPr>
              <a:t>definir las distintas fases intermedias que se requieren para </a:t>
            </a:r>
            <a:r>
              <a:rPr lang="es-CL" sz="2000" b="1" dirty="0">
                <a:solidFill>
                  <a:schemeClr val="tx2"/>
                </a:solidFill>
              </a:rPr>
              <a:t>validar</a:t>
            </a:r>
            <a:r>
              <a:rPr lang="es-CL" sz="2000" dirty="0">
                <a:solidFill>
                  <a:schemeClr val="tx2"/>
                </a:solidFill>
              </a:rPr>
              <a:t> el desarrollo de la </a:t>
            </a:r>
            <a:r>
              <a:rPr lang="es-CL" sz="2000" dirty="0" smtClean="0">
                <a:solidFill>
                  <a:schemeClr val="tx2"/>
                </a:solidFill>
              </a:rPr>
              <a:t>aplicación  y </a:t>
            </a:r>
            <a:r>
              <a:rPr lang="es-CL" sz="2000" b="1" dirty="0" smtClean="0">
                <a:solidFill>
                  <a:schemeClr val="tx2"/>
                </a:solidFill>
              </a:rPr>
              <a:t>garantizar</a:t>
            </a:r>
            <a:r>
              <a:rPr lang="es-CL" sz="2000" dirty="0" smtClean="0">
                <a:solidFill>
                  <a:schemeClr val="tx2"/>
                </a:solidFill>
              </a:rPr>
              <a:t> </a:t>
            </a:r>
            <a:r>
              <a:rPr lang="es-CL" sz="2000" dirty="0">
                <a:solidFill>
                  <a:schemeClr val="tx2"/>
                </a:solidFill>
              </a:rPr>
              <a:t>que el software cumpla los requisitos para la aplicación y </a:t>
            </a:r>
            <a:r>
              <a:rPr lang="es-CL" sz="2000" b="1" dirty="0">
                <a:solidFill>
                  <a:schemeClr val="tx2"/>
                </a:solidFill>
              </a:rPr>
              <a:t>verificación</a:t>
            </a:r>
            <a:r>
              <a:rPr lang="es-CL" sz="2000" dirty="0">
                <a:solidFill>
                  <a:schemeClr val="tx2"/>
                </a:solidFill>
              </a:rPr>
              <a:t> de los procedimientos de </a:t>
            </a:r>
            <a:r>
              <a:rPr lang="es-CL" sz="2000" dirty="0" smtClean="0">
                <a:solidFill>
                  <a:schemeClr val="tx2"/>
                </a:solidFill>
              </a:rPr>
              <a:t>desarrollo.</a:t>
            </a:r>
            <a:endParaRPr lang="es-CL" sz="2000" dirty="0">
              <a:solidFill>
                <a:schemeClr val="tx2"/>
              </a:solidFill>
            </a:endParaRPr>
          </a:p>
        </p:txBody>
      </p:sp>
    </p:spTree>
    <p:extLst>
      <p:ext uri="{BB962C8B-B14F-4D97-AF65-F5344CB8AC3E}">
        <p14:creationId xmlns:p14="http://schemas.microsoft.com/office/powerpoint/2010/main" val="6885717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4442050" cy="369332"/>
          </a:xfrm>
          <a:prstGeom prst="rect">
            <a:avLst/>
          </a:prstGeom>
          <a:noFill/>
        </p:spPr>
        <p:txBody>
          <a:bodyPr wrap="none" rtlCol="0">
            <a:spAutoFit/>
          </a:bodyPr>
          <a:lstStyle/>
          <a:p>
            <a:r>
              <a:rPr lang="es-CL" dirty="0" smtClean="0">
                <a:solidFill>
                  <a:schemeClr val="bg1"/>
                </a:solidFill>
              </a:rPr>
              <a:t>Introducción a los Ciclos de Vida del Software</a:t>
            </a:r>
            <a:endParaRPr lang="es-CL" dirty="0">
              <a:solidFill>
                <a:schemeClr val="bg1"/>
              </a:solidFill>
            </a:endParaRPr>
          </a:p>
        </p:txBody>
      </p:sp>
      <p:pic>
        <p:nvPicPr>
          <p:cNvPr id="3" name="Imagen 2"/>
          <p:cNvPicPr>
            <a:picLocks noChangeAspect="1"/>
          </p:cNvPicPr>
          <p:nvPr/>
        </p:nvPicPr>
        <p:blipFill>
          <a:blip r:embed="rId3"/>
          <a:stretch>
            <a:fillRect/>
          </a:stretch>
        </p:blipFill>
        <p:spPr>
          <a:xfrm>
            <a:off x="129245" y="2060848"/>
            <a:ext cx="8907251" cy="4536504"/>
          </a:xfrm>
          <a:prstGeom prst="rect">
            <a:avLst/>
          </a:prstGeom>
        </p:spPr>
      </p:pic>
      <p:sp>
        <p:nvSpPr>
          <p:cNvPr id="4" name="Rectángulo 3"/>
          <p:cNvSpPr/>
          <p:nvPr/>
        </p:nvSpPr>
        <p:spPr>
          <a:xfrm>
            <a:off x="395536" y="1124744"/>
            <a:ext cx="4232120" cy="769441"/>
          </a:xfrm>
          <a:prstGeom prst="rect">
            <a:avLst/>
          </a:prstGeom>
          <a:noFill/>
        </p:spPr>
        <p:txBody>
          <a:bodyPr wrap="none" lIns="91440" tIns="45720" rIns="91440" bIns="45720">
            <a:spAutoFit/>
          </a:bodyPr>
          <a:lstStyle/>
          <a:p>
            <a:pPr algn="ctr"/>
            <a:r>
              <a:rPr lang="es-ES" sz="4400" b="1" cap="none" spc="0" dirty="0" smtClean="0">
                <a:ln w="22225">
                  <a:solidFill>
                    <a:schemeClr val="accent2"/>
                  </a:solidFill>
                  <a:prstDash val="solid"/>
                </a:ln>
                <a:solidFill>
                  <a:schemeClr val="accent2">
                    <a:lumMod val="40000"/>
                    <a:lumOff val="60000"/>
                  </a:schemeClr>
                </a:solidFill>
                <a:effectLst/>
              </a:rPr>
              <a:t>Conceptos Claves</a:t>
            </a:r>
            <a:endParaRPr lang="es-ES" sz="4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4503677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s://www.informatica.us.es/pub/imagenes/I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19550"/>
            <a:ext cx="5755459" cy="14054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6 CuadroTexto"/>
          <p:cNvSpPr txBox="1"/>
          <p:nvPr/>
        </p:nvSpPr>
        <p:spPr>
          <a:xfrm>
            <a:off x="395536" y="395372"/>
            <a:ext cx="4442050" cy="369332"/>
          </a:xfrm>
          <a:prstGeom prst="rect">
            <a:avLst/>
          </a:prstGeom>
          <a:noFill/>
        </p:spPr>
        <p:txBody>
          <a:bodyPr wrap="none" rtlCol="0">
            <a:spAutoFit/>
          </a:bodyPr>
          <a:lstStyle/>
          <a:p>
            <a:r>
              <a:rPr lang="es-CL" dirty="0" smtClean="0">
                <a:solidFill>
                  <a:schemeClr val="bg1"/>
                </a:solidFill>
              </a:rPr>
              <a:t>Introducción a los Ciclos de Vida del Software</a:t>
            </a:r>
            <a:endParaRPr lang="es-CL" dirty="0">
              <a:solidFill>
                <a:schemeClr val="bg1"/>
              </a:solidFill>
            </a:endParaRPr>
          </a:p>
        </p:txBody>
      </p:sp>
      <p:pic>
        <p:nvPicPr>
          <p:cNvPr id="11266" name="Picture 2" descr="http://4.bp.blogspot.com/-DQM8dVr626U/VUOt1mZWrEI/AAAAAAAAAGc/jZ59CSaqyqg/s1600/Ciclom%2Bde%2Bvida%2Bdel%2Bdesarrollo%2Bde%2Bsistem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531088"/>
            <a:ext cx="9141602" cy="3326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2110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pic>
        <p:nvPicPr>
          <p:cNvPr id="16386" name="Picture 2" descr="http://www.panel.es/portalPanel/archivos/imagenes/14243392246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3573016"/>
            <a:ext cx="5604660" cy="270892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395536" y="1124744"/>
            <a:ext cx="7578588" cy="5078313"/>
          </a:xfrm>
          <a:prstGeom prst="rect">
            <a:avLst/>
          </a:prstGeom>
        </p:spPr>
        <p:txBody>
          <a:bodyPr wrap="square">
            <a:spAutoFit/>
          </a:bodyPr>
          <a:lstStyle/>
          <a:p>
            <a:pPr>
              <a:lnSpc>
                <a:spcPct val="150000"/>
              </a:lnSpc>
            </a:pPr>
            <a:r>
              <a:rPr lang="es-CL" sz="2400" dirty="0" smtClean="0">
                <a:solidFill>
                  <a:schemeClr val="tx2"/>
                </a:solidFill>
              </a:rPr>
              <a:t>Identificaremos </a:t>
            </a:r>
            <a:r>
              <a:rPr lang="es-CL" sz="2400" dirty="0">
                <a:solidFill>
                  <a:schemeClr val="tx2"/>
                </a:solidFill>
              </a:rPr>
              <a:t>los modelos de ingeniería en software </a:t>
            </a:r>
            <a:r>
              <a:rPr lang="es-CL" sz="2400" dirty="0" smtClean="0">
                <a:solidFill>
                  <a:schemeClr val="tx2"/>
                </a:solidFill>
              </a:rPr>
              <a:t>como Tradicionales:</a:t>
            </a:r>
          </a:p>
          <a:p>
            <a:pPr marL="342900" indent="-342900">
              <a:lnSpc>
                <a:spcPct val="150000"/>
              </a:lnSpc>
              <a:buFont typeface="Arial" panose="020B0604020202020204" pitchFamily="34" charset="0"/>
              <a:buChar char="•"/>
            </a:pPr>
            <a:r>
              <a:rPr lang="es-CL" dirty="0" smtClean="0">
                <a:solidFill>
                  <a:schemeClr val="tx2"/>
                </a:solidFill>
              </a:rPr>
              <a:t>Lineal</a:t>
            </a:r>
          </a:p>
          <a:p>
            <a:pPr marL="342900" indent="-342900">
              <a:lnSpc>
                <a:spcPct val="150000"/>
              </a:lnSpc>
              <a:buFont typeface="Arial" panose="020B0604020202020204" pitchFamily="34" charset="0"/>
              <a:buChar char="•"/>
            </a:pPr>
            <a:r>
              <a:rPr lang="es-CL" dirty="0" smtClean="0">
                <a:solidFill>
                  <a:schemeClr val="tx2"/>
                </a:solidFill>
              </a:rPr>
              <a:t>Cascada y Cascada Modificada</a:t>
            </a:r>
          </a:p>
          <a:p>
            <a:pPr marL="342900" indent="-342900">
              <a:lnSpc>
                <a:spcPct val="150000"/>
              </a:lnSpc>
              <a:buFont typeface="Arial" panose="020B0604020202020204" pitchFamily="34" charset="0"/>
              <a:buChar char="•"/>
            </a:pPr>
            <a:r>
              <a:rPr lang="es-CL" dirty="0" smtClean="0">
                <a:solidFill>
                  <a:schemeClr val="tx2"/>
                </a:solidFill>
              </a:rPr>
              <a:t>Ciclo en V</a:t>
            </a:r>
          </a:p>
          <a:p>
            <a:pPr marL="342900" indent="-342900">
              <a:lnSpc>
                <a:spcPct val="150000"/>
              </a:lnSpc>
              <a:buFont typeface="Arial" panose="020B0604020202020204" pitchFamily="34" charset="0"/>
              <a:buChar char="•"/>
            </a:pPr>
            <a:r>
              <a:rPr lang="es-CL" dirty="0" err="1" smtClean="0">
                <a:solidFill>
                  <a:schemeClr val="tx2"/>
                </a:solidFill>
              </a:rPr>
              <a:t>Sashimi</a:t>
            </a:r>
            <a:endParaRPr lang="es-CL" dirty="0" smtClean="0">
              <a:solidFill>
                <a:schemeClr val="tx2"/>
              </a:solidFill>
            </a:endParaRPr>
          </a:p>
          <a:p>
            <a:pPr marL="342900" indent="-342900">
              <a:lnSpc>
                <a:spcPct val="150000"/>
              </a:lnSpc>
              <a:buFont typeface="Arial" panose="020B0604020202020204" pitchFamily="34" charset="0"/>
              <a:buChar char="•"/>
            </a:pPr>
            <a:r>
              <a:rPr lang="es-CL" dirty="0" smtClean="0">
                <a:solidFill>
                  <a:schemeClr val="tx2"/>
                </a:solidFill>
              </a:rPr>
              <a:t>Iterativo</a:t>
            </a:r>
          </a:p>
          <a:p>
            <a:pPr marL="342900" indent="-342900">
              <a:lnSpc>
                <a:spcPct val="150000"/>
              </a:lnSpc>
              <a:buFont typeface="Arial" panose="020B0604020202020204" pitchFamily="34" charset="0"/>
              <a:buChar char="•"/>
            </a:pPr>
            <a:r>
              <a:rPr lang="es-CL" dirty="0" smtClean="0">
                <a:solidFill>
                  <a:schemeClr val="tx2"/>
                </a:solidFill>
              </a:rPr>
              <a:t>Incremental</a:t>
            </a:r>
          </a:p>
          <a:p>
            <a:pPr marL="342900" indent="-342900">
              <a:lnSpc>
                <a:spcPct val="150000"/>
              </a:lnSpc>
              <a:buFont typeface="Arial" panose="020B0604020202020204" pitchFamily="34" charset="0"/>
              <a:buChar char="•"/>
            </a:pPr>
            <a:r>
              <a:rPr lang="es-CL" dirty="0" smtClean="0">
                <a:solidFill>
                  <a:schemeClr val="tx2"/>
                </a:solidFill>
              </a:rPr>
              <a:t>Basado en Prototipos</a:t>
            </a:r>
          </a:p>
          <a:p>
            <a:pPr marL="342900" indent="-342900">
              <a:lnSpc>
                <a:spcPct val="150000"/>
              </a:lnSpc>
              <a:buFont typeface="Arial" panose="020B0604020202020204" pitchFamily="34" charset="0"/>
              <a:buChar char="•"/>
            </a:pPr>
            <a:r>
              <a:rPr lang="es-CL" dirty="0" smtClean="0">
                <a:solidFill>
                  <a:schemeClr val="tx2"/>
                </a:solidFill>
              </a:rPr>
              <a:t>Evolutivo</a:t>
            </a:r>
          </a:p>
          <a:p>
            <a:pPr marL="342900" indent="-342900">
              <a:lnSpc>
                <a:spcPct val="150000"/>
              </a:lnSpc>
              <a:buFont typeface="Arial" panose="020B0604020202020204" pitchFamily="34" charset="0"/>
              <a:buChar char="•"/>
            </a:pPr>
            <a:r>
              <a:rPr lang="es-CL" dirty="0" smtClean="0">
                <a:solidFill>
                  <a:schemeClr val="tx2"/>
                </a:solidFill>
              </a:rPr>
              <a:t>Espiral</a:t>
            </a:r>
            <a:endParaRPr lang="es-CL" sz="2400" dirty="0">
              <a:solidFill>
                <a:schemeClr val="tx2"/>
              </a:solidFill>
            </a:endParaRPr>
          </a:p>
        </p:txBody>
      </p:sp>
    </p:spTree>
    <p:extLst>
      <p:ext uri="{BB962C8B-B14F-4D97-AF65-F5344CB8AC3E}">
        <p14:creationId xmlns:p14="http://schemas.microsoft.com/office/powerpoint/2010/main" val="2354038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pic>
        <p:nvPicPr>
          <p:cNvPr id="16386" name="Picture 2" descr="http://www.panel.es/portalPanel/archivos/imagenes/14243392246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3573016"/>
            <a:ext cx="5604660" cy="270892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395536" y="1124744"/>
            <a:ext cx="7578588" cy="5078313"/>
          </a:xfrm>
          <a:prstGeom prst="rect">
            <a:avLst/>
          </a:prstGeom>
        </p:spPr>
        <p:txBody>
          <a:bodyPr wrap="square">
            <a:spAutoFit/>
          </a:bodyPr>
          <a:lstStyle/>
          <a:p>
            <a:pPr>
              <a:lnSpc>
                <a:spcPct val="150000"/>
              </a:lnSpc>
            </a:pPr>
            <a:r>
              <a:rPr lang="es-CL" sz="2400" dirty="0" smtClean="0">
                <a:solidFill>
                  <a:schemeClr val="tx2"/>
                </a:solidFill>
              </a:rPr>
              <a:t>Identificaremos </a:t>
            </a:r>
            <a:r>
              <a:rPr lang="es-CL" sz="2400" dirty="0">
                <a:solidFill>
                  <a:schemeClr val="tx2"/>
                </a:solidFill>
              </a:rPr>
              <a:t>los modelos de ingeniería en software </a:t>
            </a:r>
            <a:r>
              <a:rPr lang="es-CL" sz="2400" dirty="0" smtClean="0">
                <a:solidFill>
                  <a:schemeClr val="tx2"/>
                </a:solidFill>
              </a:rPr>
              <a:t>como Ágiles:</a:t>
            </a:r>
          </a:p>
          <a:p>
            <a:pPr marL="342900" indent="-342900">
              <a:lnSpc>
                <a:spcPct val="150000"/>
              </a:lnSpc>
              <a:buFont typeface="Arial" panose="020B0604020202020204" pitchFamily="34" charset="0"/>
              <a:buChar char="•"/>
            </a:pPr>
            <a:r>
              <a:rPr lang="es-CL" dirty="0" err="1" smtClean="0">
                <a:solidFill>
                  <a:schemeClr val="tx2"/>
                </a:solidFill>
              </a:rPr>
              <a:t>Scrum</a:t>
            </a:r>
            <a:endParaRPr lang="es-CL" dirty="0" smtClean="0">
              <a:solidFill>
                <a:schemeClr val="tx2"/>
              </a:solidFill>
            </a:endParaRPr>
          </a:p>
          <a:p>
            <a:pPr marL="342900" indent="-342900">
              <a:lnSpc>
                <a:spcPct val="150000"/>
              </a:lnSpc>
              <a:buFont typeface="Arial" panose="020B0604020202020204" pitchFamily="34" charset="0"/>
              <a:buChar char="•"/>
            </a:pPr>
            <a:r>
              <a:rPr lang="es-CL" dirty="0" err="1" smtClean="0">
                <a:solidFill>
                  <a:schemeClr val="tx2"/>
                </a:solidFill>
              </a:rPr>
              <a:t>Kanban</a:t>
            </a:r>
            <a:endParaRPr lang="es-CL" dirty="0" smtClean="0">
              <a:solidFill>
                <a:schemeClr val="tx2"/>
              </a:solidFill>
            </a:endParaRPr>
          </a:p>
          <a:p>
            <a:pPr marL="342900" indent="-342900">
              <a:lnSpc>
                <a:spcPct val="150000"/>
              </a:lnSpc>
              <a:buFont typeface="Arial" panose="020B0604020202020204" pitchFamily="34" charset="0"/>
              <a:buChar char="•"/>
            </a:pPr>
            <a:r>
              <a:rPr lang="es-CL" dirty="0" smtClean="0">
                <a:solidFill>
                  <a:schemeClr val="tx2"/>
                </a:solidFill>
              </a:rPr>
              <a:t>XP</a:t>
            </a:r>
          </a:p>
          <a:p>
            <a:pPr>
              <a:lnSpc>
                <a:spcPct val="150000"/>
              </a:lnSpc>
            </a:pPr>
            <a:r>
              <a:rPr lang="es-CL" dirty="0" smtClean="0">
                <a:solidFill>
                  <a:schemeClr val="tx2"/>
                </a:solidFill>
              </a:rPr>
              <a:t>Entre otros…</a:t>
            </a:r>
          </a:p>
          <a:p>
            <a:pPr>
              <a:lnSpc>
                <a:spcPct val="150000"/>
              </a:lnSpc>
            </a:pPr>
            <a:endParaRPr lang="es-CL" sz="2400" dirty="0" smtClean="0">
              <a:solidFill>
                <a:schemeClr val="tx2"/>
              </a:solidFill>
            </a:endParaRPr>
          </a:p>
          <a:p>
            <a:pPr>
              <a:lnSpc>
                <a:spcPct val="150000"/>
              </a:lnSpc>
            </a:pPr>
            <a:endParaRPr lang="es-CL" sz="2400" dirty="0" smtClean="0">
              <a:solidFill>
                <a:schemeClr val="tx2"/>
              </a:solidFill>
            </a:endParaRPr>
          </a:p>
          <a:p>
            <a:pPr>
              <a:lnSpc>
                <a:spcPct val="150000"/>
              </a:lnSpc>
            </a:pPr>
            <a:endParaRPr lang="es-CL" sz="2400" dirty="0" smtClean="0">
              <a:solidFill>
                <a:schemeClr val="tx2"/>
              </a:solidFill>
            </a:endParaRPr>
          </a:p>
          <a:p>
            <a:pPr>
              <a:lnSpc>
                <a:spcPct val="150000"/>
              </a:lnSpc>
            </a:pPr>
            <a:endParaRPr lang="es-CL" sz="2400" dirty="0" smtClean="0">
              <a:solidFill>
                <a:schemeClr val="tx2"/>
              </a:solidFill>
            </a:endParaRPr>
          </a:p>
        </p:txBody>
      </p:sp>
    </p:spTree>
    <p:extLst>
      <p:ext uri="{BB962C8B-B14F-4D97-AF65-F5344CB8AC3E}">
        <p14:creationId xmlns:p14="http://schemas.microsoft.com/office/powerpoint/2010/main" val="3878948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395536" y="395372"/>
            <a:ext cx="2630079" cy="369332"/>
          </a:xfrm>
          <a:prstGeom prst="rect">
            <a:avLst/>
          </a:prstGeom>
          <a:noFill/>
        </p:spPr>
        <p:txBody>
          <a:bodyPr wrap="none" rtlCol="0">
            <a:spAutoFit/>
          </a:bodyPr>
          <a:lstStyle/>
          <a:p>
            <a:r>
              <a:rPr lang="es-CL" dirty="0" smtClean="0">
                <a:solidFill>
                  <a:schemeClr val="bg1"/>
                </a:solidFill>
              </a:rPr>
              <a:t>Ciclo de Vida del Software</a:t>
            </a:r>
            <a:endParaRPr lang="es-CL" dirty="0">
              <a:solidFill>
                <a:schemeClr val="bg1"/>
              </a:solidFill>
            </a:endParaRPr>
          </a:p>
        </p:txBody>
      </p:sp>
      <p:sp>
        <p:nvSpPr>
          <p:cNvPr id="6" name="Shape 253"/>
          <p:cNvSpPr txBox="1">
            <a:spLocks/>
          </p:cNvSpPr>
          <p:nvPr/>
        </p:nvSpPr>
        <p:spPr>
          <a:xfrm>
            <a:off x="430574" y="1268760"/>
            <a:ext cx="8265885" cy="1224135"/>
          </a:xfrm>
          <a:prstGeom prst="rect">
            <a:avLst/>
          </a:prstGeom>
          <a:solidFill>
            <a:srgbClr val="0F243E"/>
          </a:solidFill>
          <a:ln>
            <a:noFill/>
          </a:ln>
        </p:spPr>
        <p:txBody>
          <a:bodyPr lIns="91425" tIns="45700" rIns="91425" bIns="45700"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buSzPct val="25000"/>
            </a:pPr>
            <a:r>
              <a:rPr lang="es-ES" sz="1600" dirty="0" smtClean="0">
                <a:solidFill>
                  <a:srgbClr val="FFFFFF"/>
                </a:solidFill>
                <a:latin typeface="Calibri"/>
                <a:ea typeface="Calibri"/>
                <a:cs typeface="Calibri"/>
                <a:sym typeface="Calibri"/>
              </a:rPr>
              <a:t>Basados en las experiencias que ya hemos tenido en la asignatura:</a:t>
            </a:r>
          </a:p>
          <a:p>
            <a:pPr>
              <a:spcBef>
                <a:spcPts val="0"/>
              </a:spcBef>
              <a:buSzPct val="25000"/>
            </a:pPr>
            <a:r>
              <a:rPr lang="es-ES" sz="2000" b="1" dirty="0" smtClean="0">
                <a:solidFill>
                  <a:srgbClr val="FFFFFF"/>
                </a:solidFill>
                <a:latin typeface="Calibri"/>
                <a:ea typeface="Calibri"/>
                <a:cs typeface="Calibri"/>
                <a:sym typeface="Calibri"/>
              </a:rPr>
              <a:t>¿Por qué creen que necesitamos una Metodología de Desarrollo para producir Software ?</a:t>
            </a:r>
            <a:endParaRPr lang="es-ES" sz="2000" b="1" dirty="0">
              <a:solidFill>
                <a:srgbClr val="FFFFFF"/>
              </a:solidFill>
              <a:latin typeface="Calibri"/>
              <a:ea typeface="Calibri"/>
              <a:cs typeface="Calibri"/>
              <a:sym typeface="Calibri"/>
            </a:endParaRPr>
          </a:p>
        </p:txBody>
      </p:sp>
      <p:sp>
        <p:nvSpPr>
          <p:cNvPr id="9" name="Rectangle 3"/>
          <p:cNvSpPr txBox="1">
            <a:spLocks noChangeArrowheads="1"/>
          </p:cNvSpPr>
          <p:nvPr/>
        </p:nvSpPr>
        <p:spPr>
          <a:xfrm>
            <a:off x="656612" y="2708920"/>
            <a:ext cx="7923943" cy="3600400"/>
          </a:xfrm>
          <a:prstGeom prst="rect">
            <a:avLst/>
          </a:prstGeom>
          <a:noFill/>
          <a:ln/>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CL" dirty="0" smtClean="0">
                <a:ln w="0"/>
                <a:solidFill>
                  <a:srgbClr val="C00000"/>
                </a:solidFill>
                <a:effectLst>
                  <a:outerShdw blurRad="38100" dist="19050" dir="2700000" algn="tl" rotWithShape="0">
                    <a:schemeClr val="dk1">
                      <a:alpha val="40000"/>
                    </a:schemeClr>
                  </a:outerShdw>
                </a:effectLst>
              </a:rPr>
              <a:t>Problemas</a:t>
            </a:r>
          </a:p>
          <a:p>
            <a:pPr lvl="1"/>
            <a:r>
              <a:rPr lang="es-CL" dirty="0" smtClean="0">
                <a:ln w="0"/>
                <a:solidFill>
                  <a:schemeClr val="tx2"/>
                </a:solidFill>
                <a:effectLst>
                  <a:outerShdw blurRad="38100" dist="19050" dir="2700000" algn="tl" rotWithShape="0">
                    <a:schemeClr val="dk1">
                      <a:alpha val="40000"/>
                    </a:schemeClr>
                  </a:outerShdw>
                </a:effectLst>
              </a:rPr>
              <a:t>Carencia de información respecto a </a:t>
            </a:r>
            <a:r>
              <a:rPr lang="es-CL" i="1" dirty="0" smtClean="0">
                <a:ln w="0"/>
                <a:solidFill>
                  <a:schemeClr val="tx2"/>
                </a:solidFill>
                <a:effectLst>
                  <a:outerShdw blurRad="38100" dist="19050" dir="2700000" algn="tl" rotWithShape="0">
                    <a:schemeClr val="dk1">
                      <a:alpha val="40000"/>
                    </a:schemeClr>
                  </a:outerShdw>
                </a:effectLst>
              </a:rPr>
              <a:t>qué</a:t>
            </a:r>
            <a:r>
              <a:rPr lang="es-CL" dirty="0" smtClean="0">
                <a:ln w="0"/>
                <a:solidFill>
                  <a:schemeClr val="tx2"/>
                </a:solidFill>
                <a:effectLst>
                  <a:outerShdw blurRad="38100" dist="19050" dir="2700000" algn="tl" rotWithShape="0">
                    <a:schemeClr val="dk1">
                      <a:alpha val="40000"/>
                    </a:schemeClr>
                  </a:outerShdw>
                </a:effectLst>
              </a:rPr>
              <a:t> se hace</a:t>
            </a:r>
          </a:p>
          <a:p>
            <a:pPr lvl="1"/>
            <a:r>
              <a:rPr lang="es-CL" dirty="0" smtClean="0">
                <a:ln w="0"/>
                <a:solidFill>
                  <a:schemeClr val="tx2"/>
                </a:solidFill>
                <a:effectLst>
                  <a:outerShdw blurRad="38100" dist="19050" dir="2700000" algn="tl" rotWithShape="0">
                    <a:schemeClr val="dk1">
                      <a:alpha val="40000"/>
                    </a:schemeClr>
                  </a:outerShdw>
                </a:effectLst>
              </a:rPr>
              <a:t>Insatisfacción de clientes y usuarios</a:t>
            </a:r>
          </a:p>
          <a:p>
            <a:pPr lvl="1"/>
            <a:r>
              <a:rPr lang="es-CL" dirty="0" smtClean="0">
                <a:ln w="0"/>
                <a:solidFill>
                  <a:schemeClr val="tx2"/>
                </a:solidFill>
                <a:effectLst>
                  <a:outerShdw blurRad="38100" dist="19050" dir="2700000" algn="tl" rotWithShape="0">
                    <a:schemeClr val="dk1">
                      <a:alpha val="40000"/>
                    </a:schemeClr>
                  </a:outerShdw>
                </a:effectLst>
              </a:rPr>
              <a:t>Calidad sospechosa</a:t>
            </a:r>
          </a:p>
          <a:p>
            <a:pPr lvl="1"/>
            <a:r>
              <a:rPr lang="es-CL" dirty="0" smtClean="0">
                <a:ln w="0"/>
                <a:solidFill>
                  <a:schemeClr val="tx2"/>
                </a:solidFill>
                <a:effectLst>
                  <a:outerShdw blurRad="38100" dist="19050" dir="2700000" algn="tl" rotWithShape="0">
                    <a:schemeClr val="dk1">
                      <a:alpha val="40000"/>
                    </a:schemeClr>
                  </a:outerShdw>
                </a:effectLst>
              </a:rPr>
              <a:t>Mantención difícil y costosa</a:t>
            </a:r>
            <a:endParaRPr lang="es-CL" dirty="0">
              <a:ln w="0"/>
              <a:solidFill>
                <a:schemeClr val="tx2"/>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09830388"/>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3" name="Diagrama 2"/>
          <p:cNvGraphicFramePr/>
          <p:nvPr>
            <p:extLst>
              <p:ext uri="{D42A27DB-BD31-4B8C-83A1-F6EECF244321}">
                <p14:modId xmlns:p14="http://schemas.microsoft.com/office/powerpoint/2010/main" val="3064622548"/>
              </p:ext>
            </p:extLst>
          </p:nvPr>
        </p:nvGraphicFramePr>
        <p:xfrm>
          <a:off x="107504" y="2559224"/>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Shape 277"/>
          <p:cNvPicPr preferRelativeResize="0"/>
          <p:nvPr/>
        </p:nvPicPr>
        <p:blipFill>
          <a:blip r:embed="rId7"/>
          <a:stretch>
            <a:fillRect/>
          </a:stretch>
        </p:blipFill>
        <p:spPr>
          <a:xfrm>
            <a:off x="4229236" y="2140273"/>
            <a:ext cx="4680520" cy="2246239"/>
          </a:xfrm>
          <a:prstGeom prst="rect">
            <a:avLst/>
          </a:prstGeom>
        </p:spPr>
      </p:pic>
      <p:sp>
        <p:nvSpPr>
          <p:cNvPr id="6" name="Shape 275"/>
          <p:cNvSpPr txBox="1">
            <a:spLocks/>
          </p:cNvSpPr>
          <p:nvPr/>
        </p:nvSpPr>
        <p:spPr>
          <a:xfrm>
            <a:off x="3995936" y="1268760"/>
            <a:ext cx="4320480" cy="1138137"/>
          </a:xfrm>
          <a:prstGeom prst="rect">
            <a:avLst/>
          </a:prstGeom>
          <a:noFill/>
          <a:ln>
            <a:noFill/>
          </a:ln>
        </p:spPr>
        <p:txBody>
          <a:bodyPr lIns="91425" tIns="45700" rIns="91425" bIns="45700"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buSzPct val="25000"/>
            </a:pPr>
            <a:r>
              <a:rPr lang="es-ES" sz="2000" i="1" dirty="0" smtClean="0">
                <a:solidFill>
                  <a:schemeClr val="accent1"/>
                </a:solidFill>
                <a:latin typeface="Calibri"/>
                <a:ea typeface="Calibri"/>
                <a:cs typeface="Calibri"/>
                <a:sym typeface="Calibri"/>
              </a:rPr>
              <a:t>Ciclo de Vida del Producto Software</a:t>
            </a:r>
            <a:endParaRPr lang="es-ES" sz="2000" i="1" dirty="0">
              <a:solidFill>
                <a:schemeClr val="accent1"/>
              </a:solidFill>
              <a:latin typeface="Calibri"/>
              <a:ea typeface="Calibri"/>
              <a:cs typeface="Calibri"/>
              <a:sym typeface="Calibri"/>
            </a:endParaRPr>
          </a:p>
        </p:txBody>
      </p:sp>
      <p:cxnSp>
        <p:nvCxnSpPr>
          <p:cNvPr id="11" name="Conector curvado 10"/>
          <p:cNvCxnSpPr/>
          <p:nvPr/>
        </p:nvCxnSpPr>
        <p:spPr>
          <a:xfrm rot="10800000" flipV="1">
            <a:off x="3347864" y="3573017"/>
            <a:ext cx="2016224" cy="14532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3375669" y="5183300"/>
            <a:ext cx="5572560" cy="369332"/>
          </a:xfrm>
          <a:prstGeom prst="rect">
            <a:avLst/>
          </a:prstGeom>
        </p:spPr>
        <p:txBody>
          <a:bodyPr wrap="square">
            <a:spAutoFit/>
          </a:bodyPr>
          <a:lstStyle/>
          <a:p>
            <a:pPr algn="ctr"/>
            <a:r>
              <a:rPr lang="es-CL" spc="6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“Todo es Cíclico pero no </a:t>
            </a:r>
            <a:r>
              <a:rPr lang="es-CL" spc="600" dirty="0" smtClean="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igual</a:t>
            </a:r>
            <a:endParaRPr lang="es-CL" spc="600" dirty="0">
              <a:solidFill>
                <a:schemeClr val="tx1">
                  <a:lumMod val="65000"/>
                  <a:lumOff val="35000"/>
                </a:schemeClr>
              </a:solidFill>
            </a:endParaRPr>
          </a:p>
        </p:txBody>
      </p:sp>
    </p:spTree>
    <p:extLst>
      <p:ext uri="{BB962C8B-B14F-4D97-AF65-F5344CB8AC3E}">
        <p14:creationId xmlns:p14="http://schemas.microsoft.com/office/powerpoint/2010/main" val="592812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ext uri="{D42A27DB-BD31-4B8C-83A1-F6EECF244321}">
                <p14:modId xmlns:p14="http://schemas.microsoft.com/office/powerpoint/2010/main" val="2690606139"/>
              </p:ext>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ángulo 6"/>
          <p:cNvSpPr/>
          <p:nvPr/>
        </p:nvSpPr>
        <p:spPr>
          <a:xfrm>
            <a:off x="3260998" y="2677012"/>
            <a:ext cx="5343399" cy="1646605"/>
          </a:xfrm>
          <a:prstGeom prst="rect">
            <a:avLst/>
          </a:prstGeom>
        </p:spPr>
        <p:txBody>
          <a:bodyPr wrap="square">
            <a:spAutoFit/>
          </a:bodyPr>
          <a:lstStyle/>
          <a:p>
            <a:pPr lvl="0" algn="just">
              <a:buSzPct val="25000"/>
            </a:pPr>
            <a:r>
              <a:rPr lang="es-ES" sz="1600" dirty="0">
                <a:solidFill>
                  <a:schemeClr val="tx1">
                    <a:lumMod val="65000"/>
                    <a:lumOff val="35000"/>
                  </a:schemeClr>
                </a:solidFill>
                <a:latin typeface="+mj-lt"/>
                <a:ea typeface="Calibri"/>
                <a:cs typeface="Calibri"/>
                <a:sym typeface="Calibri"/>
              </a:rPr>
              <a:t>Es el más sencillo de todos los modelos. Consiste en descomponer la actividad del proyecto en </a:t>
            </a:r>
            <a:r>
              <a:rPr lang="es-ES" sz="1600" b="1" dirty="0">
                <a:solidFill>
                  <a:schemeClr val="tx1">
                    <a:lumMod val="65000"/>
                    <a:lumOff val="35000"/>
                  </a:schemeClr>
                </a:solidFill>
                <a:latin typeface="+mj-lt"/>
                <a:ea typeface="Calibri"/>
                <a:cs typeface="Calibri"/>
                <a:sym typeface="Calibri"/>
              </a:rPr>
              <a:t>etapas separadas </a:t>
            </a:r>
            <a:r>
              <a:rPr lang="es-ES" sz="1600" dirty="0">
                <a:solidFill>
                  <a:schemeClr val="tx1">
                    <a:lumMod val="65000"/>
                    <a:lumOff val="35000"/>
                  </a:schemeClr>
                </a:solidFill>
                <a:latin typeface="+mj-lt"/>
                <a:ea typeface="Calibri"/>
                <a:cs typeface="Calibri"/>
                <a:sym typeface="Calibri"/>
              </a:rPr>
              <a:t>que son realizadas de manera </a:t>
            </a:r>
            <a:r>
              <a:rPr lang="es-ES" sz="1600" b="1" dirty="0" smtClean="0">
                <a:solidFill>
                  <a:schemeClr val="tx1">
                    <a:lumMod val="65000"/>
                    <a:lumOff val="35000"/>
                  </a:schemeClr>
                </a:solidFill>
                <a:latin typeface="+mj-lt"/>
                <a:ea typeface="Calibri"/>
                <a:cs typeface="Calibri"/>
                <a:sym typeface="Calibri"/>
              </a:rPr>
              <a:t>lineal o Cascada </a:t>
            </a:r>
            <a:r>
              <a:rPr lang="es-ES" sz="1600" b="1" dirty="0" smtClean="0">
                <a:solidFill>
                  <a:schemeClr val="tx1">
                    <a:lumMod val="65000"/>
                    <a:lumOff val="35000"/>
                  </a:schemeClr>
                </a:solidFill>
                <a:latin typeface="+mj-lt"/>
                <a:ea typeface="Calibri"/>
                <a:cs typeface="Calibri"/>
                <a:sym typeface="Calibri"/>
              </a:rPr>
              <a:t>Clásica.</a:t>
            </a:r>
            <a:endParaRPr lang="es-ES" sz="1600" b="1" dirty="0">
              <a:solidFill>
                <a:schemeClr val="tx1">
                  <a:lumMod val="65000"/>
                  <a:lumOff val="35000"/>
                </a:schemeClr>
              </a:solidFill>
              <a:latin typeface="+mj-lt"/>
              <a:ea typeface="Calibri"/>
              <a:cs typeface="Calibri"/>
              <a:sym typeface="Calibri"/>
            </a:endParaRPr>
          </a:p>
          <a:p>
            <a:pPr lvl="0" algn="just">
              <a:spcBef>
                <a:spcPts val="560"/>
              </a:spcBef>
              <a:buSzPct val="25000"/>
            </a:pPr>
            <a:r>
              <a:rPr lang="es-ES" sz="1600" dirty="0" smtClean="0">
                <a:solidFill>
                  <a:schemeClr val="tx1">
                    <a:lumMod val="65000"/>
                    <a:lumOff val="35000"/>
                  </a:schemeClr>
                </a:solidFill>
                <a:latin typeface="+mj-lt"/>
                <a:ea typeface="Calibri"/>
                <a:cs typeface="Calibri"/>
                <a:sym typeface="Calibri"/>
              </a:rPr>
              <a:t>Las </a:t>
            </a:r>
            <a:r>
              <a:rPr lang="es-ES" sz="1600" dirty="0">
                <a:solidFill>
                  <a:schemeClr val="tx1">
                    <a:lumMod val="65000"/>
                    <a:lumOff val="35000"/>
                  </a:schemeClr>
                </a:solidFill>
                <a:latin typeface="+mj-lt"/>
                <a:ea typeface="Calibri"/>
                <a:cs typeface="Calibri"/>
                <a:sym typeface="Calibri"/>
              </a:rPr>
              <a:t>actividades de cada etapa son independientes entre </a:t>
            </a:r>
            <a:r>
              <a:rPr lang="es-ES" sz="1600" dirty="0" smtClean="0">
                <a:solidFill>
                  <a:schemeClr val="tx1">
                    <a:lumMod val="65000"/>
                    <a:lumOff val="35000"/>
                  </a:schemeClr>
                </a:solidFill>
                <a:latin typeface="+mj-lt"/>
                <a:ea typeface="Calibri"/>
                <a:cs typeface="Calibri"/>
                <a:sym typeface="Calibri"/>
              </a:rPr>
              <a:t>si</a:t>
            </a:r>
            <a:r>
              <a:rPr lang="es-ES" sz="1600" dirty="0">
                <a:solidFill>
                  <a:schemeClr val="tx1">
                    <a:lumMod val="65000"/>
                    <a:lumOff val="35000"/>
                  </a:schemeClr>
                </a:solidFill>
                <a:latin typeface="+mj-lt"/>
                <a:ea typeface="Calibri"/>
                <a:cs typeface="Calibri"/>
                <a:sym typeface="Calibri"/>
              </a:rPr>
              <a:t>,</a:t>
            </a:r>
            <a:r>
              <a:rPr lang="es-ES" sz="1600" dirty="0" smtClean="0">
                <a:solidFill>
                  <a:schemeClr val="tx1">
                    <a:lumMod val="65000"/>
                    <a:lumOff val="35000"/>
                  </a:schemeClr>
                </a:solidFill>
                <a:latin typeface="+mj-lt"/>
                <a:ea typeface="Calibri"/>
                <a:cs typeface="Calibri"/>
                <a:sym typeface="Calibri"/>
              </a:rPr>
              <a:t> </a:t>
            </a:r>
            <a:r>
              <a:rPr lang="es-ES" sz="1600" dirty="0">
                <a:solidFill>
                  <a:schemeClr val="tx1">
                    <a:lumMod val="65000"/>
                    <a:lumOff val="35000"/>
                  </a:schemeClr>
                </a:solidFill>
                <a:latin typeface="+mj-lt"/>
                <a:ea typeface="Calibri"/>
                <a:cs typeface="Calibri"/>
                <a:sym typeface="Calibri"/>
              </a:rPr>
              <a:t>es decir, es </a:t>
            </a:r>
            <a:r>
              <a:rPr lang="es-ES" sz="1600" dirty="0" smtClean="0">
                <a:solidFill>
                  <a:schemeClr val="tx1">
                    <a:lumMod val="65000"/>
                    <a:lumOff val="35000"/>
                  </a:schemeClr>
                </a:solidFill>
                <a:latin typeface="+mj-lt"/>
                <a:ea typeface="Calibri"/>
                <a:cs typeface="Calibri"/>
                <a:sym typeface="Calibri"/>
              </a:rPr>
              <a:t>característica que </a:t>
            </a:r>
            <a:r>
              <a:rPr lang="es-ES" sz="1600" dirty="0">
                <a:solidFill>
                  <a:schemeClr val="tx1">
                    <a:lumMod val="65000"/>
                    <a:lumOff val="35000"/>
                  </a:schemeClr>
                </a:solidFill>
                <a:latin typeface="+mj-lt"/>
                <a:ea typeface="Calibri"/>
                <a:cs typeface="Calibri"/>
                <a:sym typeface="Calibri"/>
              </a:rPr>
              <a:t>no exista retroalimentación entre ellas.</a:t>
            </a:r>
          </a:p>
        </p:txBody>
      </p:sp>
      <p:sp>
        <p:nvSpPr>
          <p:cNvPr id="8" name="Shape 303"/>
          <p:cNvSpPr txBox="1"/>
          <p:nvPr/>
        </p:nvSpPr>
        <p:spPr>
          <a:xfrm>
            <a:off x="3278138" y="4406471"/>
            <a:ext cx="5343399" cy="3870704"/>
          </a:xfrm>
          <a:prstGeom prst="rect">
            <a:avLst/>
          </a:prstGeom>
          <a:noFill/>
          <a:ln>
            <a:noFill/>
          </a:ln>
        </p:spPr>
        <p:txBody>
          <a:bodyPr lIns="91425" tIns="45700" rIns="91425" bIns="45700" anchor="t" anchorCtr="0">
            <a:noAutofit/>
          </a:bodyPr>
          <a:lstStyle/>
          <a:p>
            <a:pPr marL="0" marR="0" lvl="0" indent="0" algn="just" rtl="0">
              <a:spcBef>
                <a:spcPts val="0"/>
              </a:spcBef>
              <a:spcAft>
                <a:spcPts val="0"/>
              </a:spcAft>
              <a:buSzPct val="25000"/>
              <a:buNone/>
            </a:pPr>
            <a:r>
              <a:rPr lang="es-ES" sz="1600" b="1" i="0" u="none" strike="noStrike" cap="none" baseline="0" dirty="0">
                <a:solidFill>
                  <a:schemeClr val="tx1">
                    <a:lumMod val="65000"/>
                    <a:lumOff val="35000"/>
                  </a:schemeClr>
                </a:solidFill>
                <a:latin typeface="+mj-lt"/>
                <a:ea typeface="Calibri"/>
                <a:cs typeface="Calibri"/>
                <a:sym typeface="Calibri"/>
              </a:rPr>
              <a:t>Ventajas:</a:t>
            </a:r>
          </a:p>
          <a:p>
            <a:pPr marL="457200" marR="0" lvl="0" indent="-457200" algn="just" rtl="0">
              <a:spcBef>
                <a:spcPts val="56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mj-lt"/>
                <a:ea typeface="Calibri"/>
                <a:cs typeface="Calibri"/>
                <a:sym typeface="Calibri"/>
              </a:rPr>
              <a:t>Sencillez de su gestión.</a:t>
            </a:r>
          </a:p>
          <a:p>
            <a:pPr marL="457200" marR="0" lvl="0" indent="-457200" algn="just" rtl="0">
              <a:spcBef>
                <a:spcPts val="56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mj-lt"/>
                <a:ea typeface="Calibri"/>
                <a:cs typeface="Calibri"/>
                <a:sym typeface="Calibri"/>
              </a:rPr>
              <a:t>Orientado a un sector pequeño de una empresa.</a:t>
            </a:r>
          </a:p>
          <a:p>
            <a:endParaRPr lang="es-ES" sz="1600" b="0" i="0" u="none" strike="noStrike" cap="none" baseline="0" dirty="0">
              <a:solidFill>
                <a:schemeClr val="tx1">
                  <a:lumMod val="65000"/>
                  <a:lumOff val="35000"/>
                </a:schemeClr>
              </a:solidFill>
              <a:latin typeface="+mj-lt"/>
              <a:ea typeface="Calibri"/>
              <a:cs typeface="Calibri"/>
              <a:sym typeface="Calibri"/>
            </a:endParaRPr>
          </a:p>
          <a:p>
            <a:pPr marL="0" marR="0" lvl="0" indent="0" algn="just" rtl="0">
              <a:spcBef>
                <a:spcPts val="640"/>
              </a:spcBef>
              <a:spcAft>
                <a:spcPts val="0"/>
              </a:spcAft>
              <a:buSzPct val="25000"/>
              <a:buNone/>
            </a:pPr>
            <a:r>
              <a:rPr lang="es-ES" sz="1600" b="1" i="0" u="none" strike="noStrike" cap="none" baseline="0" dirty="0">
                <a:solidFill>
                  <a:schemeClr val="tx1">
                    <a:lumMod val="65000"/>
                    <a:lumOff val="35000"/>
                  </a:schemeClr>
                </a:solidFill>
                <a:latin typeface="+mj-lt"/>
                <a:ea typeface="Calibri"/>
                <a:cs typeface="Calibri"/>
                <a:sym typeface="Calibri"/>
              </a:rPr>
              <a:t>Desventajas</a:t>
            </a:r>
            <a:r>
              <a:rPr lang="es-ES" sz="1600" b="1" i="1" u="none" strike="noStrike" cap="none" baseline="0" dirty="0">
                <a:solidFill>
                  <a:schemeClr val="tx1">
                    <a:lumMod val="65000"/>
                    <a:lumOff val="35000"/>
                  </a:schemeClr>
                </a:solidFill>
                <a:latin typeface="+mj-lt"/>
                <a:ea typeface="Calibri"/>
                <a:cs typeface="Calibri"/>
                <a:sym typeface="Calibri"/>
              </a:rPr>
              <a:t>:</a:t>
            </a:r>
          </a:p>
          <a:p>
            <a:pPr marL="342900" marR="0" lvl="0" indent="-342900" algn="l" rtl="0">
              <a:spcBef>
                <a:spcPts val="56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mj-lt"/>
                <a:ea typeface="Calibri"/>
                <a:cs typeface="Calibri"/>
                <a:sym typeface="Calibri"/>
              </a:rPr>
              <a:t>No es apto para desarrollos que superen mínimamente requerimientos de retroalimentación. </a:t>
            </a:r>
          </a:p>
        </p:txBody>
      </p:sp>
      <p:graphicFrame>
        <p:nvGraphicFramePr>
          <p:cNvPr id="11" name="3 Marcador de contenido"/>
          <p:cNvGraphicFramePr>
            <a:graphicFrameLocks/>
          </p:cNvGraphicFramePr>
          <p:nvPr/>
        </p:nvGraphicFramePr>
        <p:xfrm>
          <a:off x="0" y="785794"/>
          <a:ext cx="8572528" cy="15716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14037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ext uri="{D42A27DB-BD31-4B8C-83A1-F6EECF244321}">
                <p14:modId xmlns:p14="http://schemas.microsoft.com/office/powerpoint/2010/main" val="2690606139"/>
              </p:ext>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hape 303"/>
          <p:cNvSpPr txBox="1"/>
          <p:nvPr/>
        </p:nvSpPr>
        <p:spPr>
          <a:xfrm>
            <a:off x="3419872" y="2987296"/>
            <a:ext cx="5184576" cy="3870704"/>
          </a:xfrm>
          <a:prstGeom prst="rect">
            <a:avLst/>
          </a:prstGeom>
          <a:noFill/>
          <a:ln>
            <a:noFill/>
          </a:ln>
        </p:spPr>
        <p:txBody>
          <a:bodyPr lIns="91425" tIns="45700" rIns="91425" bIns="45700" anchor="t" anchorCtr="0">
            <a:noAutofit/>
          </a:bodyPr>
          <a:lstStyle/>
          <a:p>
            <a:pPr marL="0" marR="0" lvl="0" indent="0" algn="just" rtl="0">
              <a:spcBef>
                <a:spcPts val="0"/>
              </a:spcBef>
              <a:spcAft>
                <a:spcPts val="0"/>
              </a:spcAft>
              <a:buSzPct val="25000"/>
              <a:buNone/>
            </a:pPr>
            <a:r>
              <a:rPr lang="es-ES" b="1" i="0" u="none" strike="noStrike" cap="none" baseline="0" dirty="0">
                <a:solidFill>
                  <a:schemeClr val="tx1">
                    <a:lumMod val="65000"/>
                    <a:lumOff val="35000"/>
                  </a:schemeClr>
                </a:solidFill>
                <a:latin typeface="Calibri"/>
                <a:ea typeface="Calibri"/>
                <a:cs typeface="Calibri"/>
                <a:sym typeface="Calibri"/>
              </a:rPr>
              <a:t>Ventajas:</a:t>
            </a:r>
          </a:p>
          <a:p>
            <a:pPr marL="457200" marR="0" lvl="0" indent="-457200" algn="just" rtl="0">
              <a:spcBef>
                <a:spcPts val="56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Calibri"/>
                <a:ea typeface="Calibri"/>
                <a:cs typeface="Calibri"/>
                <a:sym typeface="Calibri"/>
              </a:rPr>
              <a:t>Sencillez de su gestión.</a:t>
            </a:r>
          </a:p>
          <a:p>
            <a:pPr marL="457200" marR="0" lvl="0" indent="-457200" algn="just" rtl="0">
              <a:spcBef>
                <a:spcPts val="56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Calibri"/>
                <a:ea typeface="Calibri"/>
                <a:cs typeface="Calibri"/>
                <a:sym typeface="Calibri"/>
              </a:rPr>
              <a:t>Orientado a un sector pequeño de una empresa.</a:t>
            </a:r>
          </a:p>
          <a:p>
            <a:endParaRPr lang="es-ES" sz="1600" b="0" i="0" u="none" strike="noStrike" cap="none" baseline="0" dirty="0">
              <a:solidFill>
                <a:schemeClr val="tx1">
                  <a:lumMod val="65000"/>
                  <a:lumOff val="35000"/>
                </a:schemeClr>
              </a:solidFill>
              <a:latin typeface="Calibri"/>
              <a:ea typeface="Calibri"/>
              <a:cs typeface="Calibri"/>
              <a:sym typeface="Calibri"/>
            </a:endParaRPr>
          </a:p>
          <a:p>
            <a:pPr marL="0" marR="0" lvl="0" indent="0" algn="just" rtl="0">
              <a:spcBef>
                <a:spcPts val="640"/>
              </a:spcBef>
              <a:spcAft>
                <a:spcPts val="0"/>
              </a:spcAft>
              <a:buSzPct val="25000"/>
              <a:buNone/>
            </a:pPr>
            <a:r>
              <a:rPr lang="es-ES" b="1" i="0" u="none" strike="noStrike" cap="none" baseline="0" dirty="0">
                <a:solidFill>
                  <a:schemeClr val="tx1">
                    <a:lumMod val="65000"/>
                    <a:lumOff val="35000"/>
                  </a:schemeClr>
                </a:solidFill>
                <a:latin typeface="Calibri"/>
                <a:ea typeface="Calibri"/>
                <a:cs typeface="Calibri"/>
                <a:sym typeface="Calibri"/>
              </a:rPr>
              <a:t>Desventajas</a:t>
            </a:r>
            <a:r>
              <a:rPr lang="es-ES" b="1" i="1" u="none" strike="noStrike" cap="none" baseline="0" dirty="0">
                <a:solidFill>
                  <a:schemeClr val="tx1">
                    <a:lumMod val="65000"/>
                    <a:lumOff val="35000"/>
                  </a:schemeClr>
                </a:solidFill>
                <a:latin typeface="Calibri"/>
                <a:ea typeface="Calibri"/>
                <a:cs typeface="Calibri"/>
                <a:sym typeface="Calibri"/>
              </a:rPr>
              <a:t>:</a:t>
            </a:r>
          </a:p>
          <a:p>
            <a:pPr marL="342900" marR="0" lvl="0" indent="-342900" algn="l" rtl="0">
              <a:spcBef>
                <a:spcPts val="56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Calibri"/>
                <a:ea typeface="Calibri"/>
                <a:cs typeface="Calibri"/>
                <a:sym typeface="Calibri"/>
              </a:rPr>
              <a:t>No es apto para desarrollos que superen mínimamente requerimientos de retroalimentación. </a:t>
            </a:r>
          </a:p>
        </p:txBody>
      </p:sp>
      <p:graphicFrame>
        <p:nvGraphicFramePr>
          <p:cNvPr id="11" name="3 Marcador de contenido"/>
          <p:cNvGraphicFramePr>
            <a:graphicFrameLocks/>
          </p:cNvGraphicFramePr>
          <p:nvPr/>
        </p:nvGraphicFramePr>
        <p:xfrm>
          <a:off x="0" y="785794"/>
          <a:ext cx="8572528" cy="15716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65767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ext uri="{D42A27DB-BD31-4B8C-83A1-F6EECF244321}">
                <p14:modId xmlns:p14="http://schemas.microsoft.com/office/powerpoint/2010/main" val="948832223"/>
              </p:ext>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Shape 313"/>
          <p:cNvPicPr preferRelativeResize="0"/>
          <p:nvPr/>
        </p:nvPicPr>
        <p:blipFill>
          <a:blip r:embed="rId7"/>
          <a:stretch>
            <a:fillRect/>
          </a:stretch>
        </p:blipFill>
        <p:spPr>
          <a:xfrm>
            <a:off x="3491880" y="2620070"/>
            <a:ext cx="5256584" cy="4237930"/>
          </a:xfrm>
          <a:prstGeom prst="rect">
            <a:avLst/>
          </a:prstGeom>
        </p:spPr>
      </p:pic>
      <p:sp>
        <p:nvSpPr>
          <p:cNvPr id="3" name="Rectángulo 2"/>
          <p:cNvSpPr/>
          <p:nvPr/>
        </p:nvSpPr>
        <p:spPr>
          <a:xfrm>
            <a:off x="395536" y="927280"/>
            <a:ext cx="8208912" cy="1200329"/>
          </a:xfrm>
          <a:prstGeom prst="rect">
            <a:avLst/>
          </a:prstGeom>
        </p:spPr>
        <p:txBody>
          <a:bodyPr wrap="square">
            <a:spAutoFit/>
          </a:bodyPr>
          <a:lstStyle/>
          <a:p>
            <a:pPr lvl="0" algn="just">
              <a:lnSpc>
                <a:spcPct val="150000"/>
              </a:lnSpc>
              <a:buSzPct val="25000"/>
            </a:pPr>
            <a:r>
              <a:rPr lang="es-ES" sz="1600" dirty="0">
                <a:solidFill>
                  <a:schemeClr val="tx1">
                    <a:lumMod val="65000"/>
                    <a:lumOff val="35000"/>
                  </a:schemeClr>
                </a:solidFill>
                <a:ea typeface="Calibri"/>
                <a:cs typeface="Calibri"/>
                <a:sym typeface="Calibri"/>
              </a:rPr>
              <a:t>Propuesto Winston Royce en </a:t>
            </a:r>
            <a:r>
              <a:rPr lang="es-ES" sz="1600" dirty="0" smtClean="0">
                <a:solidFill>
                  <a:schemeClr val="tx1">
                    <a:lumMod val="65000"/>
                    <a:lumOff val="35000"/>
                  </a:schemeClr>
                </a:solidFill>
                <a:ea typeface="Calibri"/>
                <a:cs typeface="Calibri"/>
                <a:sym typeface="Calibri"/>
              </a:rPr>
              <a:t>1970, admite iteraciones. Después </a:t>
            </a:r>
            <a:r>
              <a:rPr lang="es-ES" sz="1600" dirty="0">
                <a:solidFill>
                  <a:schemeClr val="tx1">
                    <a:lumMod val="65000"/>
                    <a:lumOff val="35000"/>
                  </a:schemeClr>
                </a:solidFill>
                <a:ea typeface="Calibri"/>
                <a:cs typeface="Calibri"/>
                <a:sym typeface="Calibri"/>
              </a:rPr>
              <a:t>de cada </a:t>
            </a:r>
            <a:r>
              <a:rPr lang="es-ES" sz="1600" dirty="0" smtClean="0">
                <a:solidFill>
                  <a:schemeClr val="tx1">
                    <a:lumMod val="65000"/>
                    <a:lumOff val="35000"/>
                  </a:schemeClr>
                </a:solidFill>
                <a:ea typeface="Calibri"/>
                <a:cs typeface="Calibri"/>
                <a:sym typeface="Calibri"/>
              </a:rPr>
              <a:t>etapa, </a:t>
            </a:r>
            <a:r>
              <a:rPr lang="es-ES" sz="1600" dirty="0">
                <a:solidFill>
                  <a:schemeClr val="tx1">
                    <a:lumMod val="65000"/>
                    <a:lumOff val="35000"/>
                  </a:schemeClr>
                </a:solidFill>
                <a:ea typeface="Calibri"/>
                <a:cs typeface="Calibri"/>
                <a:sym typeface="Calibri"/>
              </a:rPr>
              <a:t>se realiza una o varias revisiones para comprobar si se puede </a:t>
            </a:r>
            <a:r>
              <a:rPr lang="es-ES" sz="1600" dirty="0" smtClean="0">
                <a:solidFill>
                  <a:schemeClr val="tx1">
                    <a:lumMod val="65000"/>
                    <a:lumOff val="35000"/>
                  </a:schemeClr>
                </a:solidFill>
                <a:ea typeface="Calibri"/>
                <a:cs typeface="Calibri"/>
                <a:sym typeface="Calibri"/>
              </a:rPr>
              <a:t> pasar </a:t>
            </a:r>
            <a:r>
              <a:rPr lang="es-ES" sz="1600" dirty="0">
                <a:solidFill>
                  <a:schemeClr val="tx1">
                    <a:lumMod val="65000"/>
                    <a:lumOff val="35000"/>
                  </a:schemeClr>
                </a:solidFill>
                <a:ea typeface="Calibri"/>
                <a:cs typeface="Calibri"/>
                <a:sym typeface="Calibri"/>
              </a:rPr>
              <a:t>a la siguiente </a:t>
            </a:r>
            <a:r>
              <a:rPr lang="es-ES" sz="1600" dirty="0" smtClean="0">
                <a:solidFill>
                  <a:schemeClr val="tx1">
                    <a:lumMod val="65000"/>
                    <a:lumOff val="35000"/>
                  </a:schemeClr>
                </a:solidFill>
                <a:ea typeface="Calibri"/>
                <a:cs typeface="Calibri"/>
                <a:sym typeface="Calibri"/>
              </a:rPr>
              <a:t>fase y </a:t>
            </a:r>
            <a:r>
              <a:rPr lang="es-ES" sz="1600" dirty="0" smtClean="0">
                <a:solidFill>
                  <a:schemeClr val="tx1">
                    <a:lumMod val="65000"/>
                    <a:lumOff val="35000"/>
                  </a:schemeClr>
                </a:solidFill>
                <a:ea typeface="Calibri"/>
                <a:cs typeface="Calibri"/>
                <a:sym typeface="Calibri"/>
              </a:rPr>
              <a:t>presentando </a:t>
            </a:r>
            <a:r>
              <a:rPr lang="es-ES" sz="1600" dirty="0" smtClean="0">
                <a:solidFill>
                  <a:schemeClr val="tx1">
                    <a:lumMod val="65000"/>
                    <a:lumOff val="35000"/>
                  </a:schemeClr>
                </a:solidFill>
                <a:ea typeface="Calibri"/>
                <a:cs typeface="Calibri"/>
                <a:sym typeface="Calibri"/>
              </a:rPr>
              <a:t>avances </a:t>
            </a:r>
            <a:r>
              <a:rPr lang="es-ES" sz="1600" dirty="0" smtClean="0">
                <a:solidFill>
                  <a:schemeClr val="tx1">
                    <a:lumMod val="65000"/>
                    <a:lumOff val="35000"/>
                  </a:schemeClr>
                </a:solidFill>
                <a:ea typeface="Calibri"/>
                <a:cs typeface="Calibri"/>
                <a:sym typeface="Calibri"/>
              </a:rPr>
              <a:t>a nivel de prototipos si fuera necesario. Siguen marcados los inicios y términos de cada Fase.</a:t>
            </a:r>
            <a:endParaRPr lang="es-ES" sz="1600" dirty="0">
              <a:solidFill>
                <a:schemeClr val="tx1">
                  <a:lumMod val="65000"/>
                  <a:lumOff val="35000"/>
                </a:schemeClr>
              </a:solidFill>
              <a:ea typeface="Calibri"/>
              <a:cs typeface="Calibri"/>
              <a:sym typeface="Calibri"/>
            </a:endParaRPr>
          </a:p>
        </p:txBody>
      </p:sp>
    </p:spTree>
    <p:extLst>
      <p:ext uri="{BB962C8B-B14F-4D97-AF65-F5344CB8AC3E}">
        <p14:creationId xmlns:p14="http://schemas.microsoft.com/office/powerpoint/2010/main" val="28691532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ext uri="{D42A27DB-BD31-4B8C-83A1-F6EECF244321}">
                <p14:modId xmlns:p14="http://schemas.microsoft.com/office/powerpoint/2010/main" val="948832223"/>
              </p:ext>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Shape 313"/>
          <p:cNvPicPr preferRelativeResize="0"/>
          <p:nvPr/>
        </p:nvPicPr>
        <p:blipFill>
          <a:blip r:embed="rId7"/>
          <a:stretch>
            <a:fillRect/>
          </a:stretch>
        </p:blipFill>
        <p:spPr>
          <a:xfrm>
            <a:off x="4427984" y="3892530"/>
            <a:ext cx="4392488" cy="2965469"/>
          </a:xfrm>
          <a:prstGeom prst="rect">
            <a:avLst/>
          </a:prstGeom>
          <a:noFill/>
          <a:ln>
            <a:noFill/>
          </a:ln>
        </p:spPr>
      </p:pic>
      <p:sp>
        <p:nvSpPr>
          <p:cNvPr id="4" name="Rectángulo 3"/>
          <p:cNvSpPr/>
          <p:nvPr/>
        </p:nvSpPr>
        <p:spPr>
          <a:xfrm>
            <a:off x="179512" y="1143060"/>
            <a:ext cx="2719847" cy="1205458"/>
          </a:xfrm>
          <a:prstGeom prst="rect">
            <a:avLst/>
          </a:prstGeom>
        </p:spPr>
        <p:txBody>
          <a:bodyPr wrap="square">
            <a:spAutoFit/>
          </a:bodyPr>
          <a:lstStyle/>
          <a:p>
            <a:pPr lvl="0" algn="just">
              <a:buSzPct val="25000"/>
            </a:pPr>
            <a:r>
              <a:rPr lang="es-ES" sz="1600" b="1" dirty="0">
                <a:solidFill>
                  <a:schemeClr val="tx1">
                    <a:lumMod val="65000"/>
                    <a:lumOff val="35000"/>
                  </a:schemeClr>
                </a:solidFill>
                <a:latin typeface="+mj-lt"/>
                <a:ea typeface="Calibri"/>
                <a:cs typeface="Calibri"/>
                <a:sym typeface="Calibri"/>
              </a:rPr>
              <a:t>Ventajas:</a:t>
            </a:r>
          </a:p>
          <a:p>
            <a:pPr marL="285750" lvl="0" indent="-285750" algn="just">
              <a:spcBef>
                <a:spcPts val="480"/>
              </a:spcBef>
              <a:buClr>
                <a:schemeClr val="dk1"/>
              </a:buClr>
              <a:buSzPct val="100000"/>
              <a:buFont typeface="Calibri"/>
              <a:buChar char="▪"/>
            </a:pPr>
            <a:r>
              <a:rPr lang="es-ES" sz="1600" dirty="0">
                <a:solidFill>
                  <a:schemeClr val="tx1">
                    <a:lumMod val="65000"/>
                    <a:lumOff val="35000"/>
                  </a:schemeClr>
                </a:solidFill>
                <a:latin typeface="+mj-lt"/>
                <a:ea typeface="Calibri"/>
                <a:cs typeface="Calibri"/>
                <a:sym typeface="Calibri"/>
              </a:rPr>
              <a:t>Planificación sencilla.</a:t>
            </a:r>
          </a:p>
          <a:p>
            <a:pPr marL="285750" lvl="0" indent="-285750" algn="just">
              <a:spcBef>
                <a:spcPts val="480"/>
              </a:spcBef>
              <a:buClr>
                <a:schemeClr val="dk1"/>
              </a:buClr>
              <a:buSzPct val="100000"/>
              <a:buFont typeface="Calibri"/>
              <a:buChar char="▪"/>
            </a:pPr>
            <a:r>
              <a:rPr lang="es-ES" sz="1600" dirty="0">
                <a:solidFill>
                  <a:schemeClr val="tx1">
                    <a:lumMod val="65000"/>
                    <a:lumOff val="35000"/>
                  </a:schemeClr>
                </a:solidFill>
                <a:latin typeface="+mj-lt"/>
                <a:ea typeface="Calibri"/>
                <a:cs typeface="Calibri"/>
                <a:sym typeface="Calibri"/>
              </a:rPr>
              <a:t>Provee un producto de elevada calidad</a:t>
            </a:r>
            <a:r>
              <a:rPr lang="es-ES" sz="1600" dirty="0" smtClean="0">
                <a:solidFill>
                  <a:schemeClr val="tx1">
                    <a:lumMod val="65000"/>
                    <a:lumOff val="35000"/>
                  </a:schemeClr>
                </a:solidFill>
                <a:latin typeface="+mj-lt"/>
                <a:ea typeface="Calibri"/>
                <a:cs typeface="Calibri"/>
                <a:sym typeface="Calibri"/>
              </a:rPr>
              <a:t>.</a:t>
            </a:r>
            <a:endParaRPr lang="es-ES" sz="1600" dirty="0">
              <a:solidFill>
                <a:schemeClr val="tx1">
                  <a:lumMod val="65000"/>
                  <a:lumOff val="35000"/>
                </a:schemeClr>
              </a:solidFill>
              <a:latin typeface="+mj-lt"/>
              <a:ea typeface="Calibri"/>
              <a:cs typeface="Calibri"/>
              <a:sym typeface="Calibri"/>
            </a:endParaRPr>
          </a:p>
        </p:txBody>
      </p:sp>
      <p:sp>
        <p:nvSpPr>
          <p:cNvPr id="5" name="Rectángulo 4"/>
          <p:cNvSpPr/>
          <p:nvPr/>
        </p:nvSpPr>
        <p:spPr>
          <a:xfrm>
            <a:off x="3347864" y="1050727"/>
            <a:ext cx="5472608" cy="2564805"/>
          </a:xfrm>
          <a:prstGeom prst="rect">
            <a:avLst/>
          </a:prstGeom>
        </p:spPr>
        <p:txBody>
          <a:bodyPr wrap="square">
            <a:spAutoFit/>
          </a:bodyPr>
          <a:lstStyle/>
          <a:p>
            <a:pPr lvl="0" algn="just">
              <a:spcBef>
                <a:spcPts val="640"/>
              </a:spcBef>
              <a:buSzPct val="25000"/>
            </a:pPr>
            <a:r>
              <a:rPr lang="es-ES" sz="1600" b="1" dirty="0">
                <a:solidFill>
                  <a:schemeClr val="tx1">
                    <a:lumMod val="65000"/>
                    <a:lumOff val="35000"/>
                  </a:schemeClr>
                </a:solidFill>
                <a:ea typeface="Calibri"/>
                <a:cs typeface="Calibri"/>
                <a:sym typeface="Calibri"/>
              </a:rPr>
              <a:t>Desventajas</a:t>
            </a:r>
            <a:r>
              <a:rPr lang="es-ES" sz="1600" b="1" i="1" dirty="0">
                <a:solidFill>
                  <a:schemeClr val="tx1">
                    <a:lumMod val="65000"/>
                    <a:lumOff val="35000"/>
                  </a:schemeClr>
                </a:solidFill>
                <a:ea typeface="Calibri"/>
                <a:cs typeface="Calibri"/>
                <a:sym typeface="Calibri"/>
              </a:rPr>
              <a:t>:</a:t>
            </a:r>
          </a:p>
          <a:p>
            <a:pPr marL="342900" lvl="0" indent="-342900" algn="just">
              <a:spcBef>
                <a:spcPts val="480"/>
              </a:spcBef>
              <a:buClr>
                <a:schemeClr val="dk1"/>
              </a:buClr>
              <a:buSzPct val="100000"/>
              <a:buFont typeface="Calibri"/>
              <a:buChar char="▪"/>
            </a:pPr>
            <a:r>
              <a:rPr lang="es-ES" sz="1600" dirty="0">
                <a:solidFill>
                  <a:schemeClr val="tx1">
                    <a:lumMod val="65000"/>
                    <a:lumOff val="35000"/>
                  </a:schemeClr>
                </a:solidFill>
                <a:ea typeface="Calibri"/>
                <a:cs typeface="Calibri"/>
                <a:sym typeface="Calibri"/>
              </a:rPr>
              <a:t>Se debe contar con todos los requerimientos o la mayoría al inicio del proyecto.</a:t>
            </a:r>
          </a:p>
          <a:p>
            <a:pPr marL="342900" lvl="0" indent="-342900" algn="just">
              <a:spcBef>
                <a:spcPts val="480"/>
              </a:spcBef>
              <a:buClr>
                <a:schemeClr val="dk1"/>
              </a:buClr>
              <a:buSzPct val="100000"/>
              <a:buFont typeface="Calibri"/>
              <a:buChar char="▪"/>
            </a:pPr>
            <a:r>
              <a:rPr lang="es-ES" sz="1600" dirty="0">
                <a:solidFill>
                  <a:schemeClr val="tx1">
                    <a:lumMod val="65000"/>
                    <a:lumOff val="35000"/>
                  </a:schemeClr>
                </a:solidFill>
                <a:ea typeface="Calibri"/>
                <a:cs typeface="Calibri"/>
                <a:sym typeface="Calibri"/>
              </a:rPr>
              <a:t>Los resultados NO los veremos hasta que estemos en las etapas finales.</a:t>
            </a:r>
          </a:p>
          <a:p>
            <a:pPr marL="342900" lvl="0" indent="-342900" algn="just">
              <a:spcBef>
                <a:spcPts val="480"/>
              </a:spcBef>
              <a:buClr>
                <a:schemeClr val="dk1"/>
              </a:buClr>
              <a:buSzPct val="100000"/>
              <a:buFont typeface="Calibri"/>
              <a:buChar char="▪"/>
            </a:pPr>
            <a:r>
              <a:rPr lang="es-ES" sz="1600" dirty="0">
                <a:solidFill>
                  <a:schemeClr val="tx1">
                    <a:lumMod val="65000"/>
                    <a:lumOff val="35000"/>
                  </a:schemeClr>
                </a:solidFill>
                <a:ea typeface="Calibri"/>
                <a:cs typeface="Calibri"/>
                <a:sym typeface="Calibri"/>
              </a:rPr>
              <a:t>Si los errores NO se detectan oportunamente pueden tener un alto costo. </a:t>
            </a:r>
          </a:p>
          <a:p>
            <a:pPr marL="342900" lvl="0" indent="-342900" algn="just">
              <a:spcBef>
                <a:spcPts val="480"/>
              </a:spcBef>
              <a:buClr>
                <a:schemeClr val="dk1"/>
              </a:buClr>
              <a:buSzPct val="100000"/>
              <a:buFont typeface="Calibri"/>
              <a:buChar char="▪"/>
            </a:pPr>
            <a:r>
              <a:rPr lang="es-ES" sz="1600" dirty="0">
                <a:solidFill>
                  <a:schemeClr val="tx1">
                    <a:lumMod val="65000"/>
                    <a:lumOff val="35000"/>
                  </a:schemeClr>
                </a:solidFill>
                <a:ea typeface="Calibri"/>
                <a:cs typeface="Calibri"/>
                <a:sym typeface="Calibri"/>
              </a:rPr>
              <a:t>Es un modelo rígido, poco flexible y con muchas </a:t>
            </a:r>
            <a:r>
              <a:rPr lang="es-ES" sz="1600" dirty="0" smtClean="0">
                <a:solidFill>
                  <a:schemeClr val="tx1">
                    <a:lumMod val="65000"/>
                    <a:lumOff val="35000"/>
                  </a:schemeClr>
                </a:solidFill>
                <a:ea typeface="Calibri"/>
                <a:cs typeface="Calibri"/>
                <a:sym typeface="Calibri"/>
              </a:rPr>
              <a:t>restricciones.</a:t>
            </a:r>
            <a:endParaRPr lang="es-ES" sz="1600" dirty="0">
              <a:solidFill>
                <a:schemeClr val="tx1">
                  <a:lumMod val="65000"/>
                  <a:lumOff val="35000"/>
                </a:schemeClr>
              </a:solidFill>
              <a:ea typeface="Calibri"/>
              <a:cs typeface="Calibri"/>
              <a:sym typeface="Calibri"/>
            </a:endParaRPr>
          </a:p>
        </p:txBody>
      </p:sp>
    </p:spTree>
    <p:extLst>
      <p:ext uri="{BB962C8B-B14F-4D97-AF65-F5344CB8AC3E}">
        <p14:creationId xmlns:p14="http://schemas.microsoft.com/office/powerpoint/2010/main" val="23550957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ext uri="{D42A27DB-BD31-4B8C-83A1-F6EECF244321}">
                <p14:modId xmlns:p14="http://schemas.microsoft.com/office/powerpoint/2010/main" val="2550899515"/>
              </p:ext>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Shape 339"/>
          <p:cNvPicPr preferRelativeResize="0"/>
          <p:nvPr/>
        </p:nvPicPr>
        <p:blipFill>
          <a:blip r:embed="rId7"/>
          <a:stretch>
            <a:fillRect/>
          </a:stretch>
        </p:blipFill>
        <p:spPr>
          <a:xfrm>
            <a:off x="3347864" y="4581128"/>
            <a:ext cx="5544616" cy="2029594"/>
          </a:xfrm>
          <a:prstGeom prst="rect">
            <a:avLst/>
          </a:prstGeom>
        </p:spPr>
      </p:pic>
      <p:sp>
        <p:nvSpPr>
          <p:cNvPr id="9" name="Shape 347"/>
          <p:cNvSpPr txBox="1"/>
          <p:nvPr/>
        </p:nvSpPr>
        <p:spPr>
          <a:xfrm>
            <a:off x="3339852" y="1772816"/>
            <a:ext cx="5544616" cy="2520280"/>
          </a:xfrm>
          <a:prstGeom prst="rect">
            <a:avLst/>
          </a:prstGeom>
          <a:noFill/>
          <a:ln>
            <a:noFill/>
          </a:ln>
        </p:spPr>
        <p:txBody>
          <a:bodyPr lIns="91425" tIns="45700" rIns="91425" bIns="45700" anchor="t" anchorCtr="0">
            <a:noAutofit/>
          </a:bodyPr>
          <a:lstStyle/>
          <a:p>
            <a:pPr marL="0" marR="0" lvl="0" indent="0" algn="just" rtl="0">
              <a:lnSpc>
                <a:spcPct val="150000"/>
              </a:lnSpc>
              <a:spcBef>
                <a:spcPts val="0"/>
              </a:spcBef>
              <a:spcAft>
                <a:spcPts val="0"/>
              </a:spcAft>
              <a:buSzPct val="25000"/>
              <a:buNone/>
            </a:pPr>
            <a:r>
              <a:rPr lang="es-ES" sz="1600" b="0" i="0" u="none" strike="noStrike" cap="none" baseline="0" dirty="0">
                <a:latin typeface="Calibri"/>
                <a:ea typeface="Calibri"/>
                <a:cs typeface="Calibri"/>
                <a:sym typeface="Calibri"/>
              </a:rPr>
              <a:t>Diseñado por Alan </a:t>
            </a:r>
            <a:r>
              <a:rPr lang="es-ES" sz="1600" b="0" i="0" u="none" strike="noStrike" cap="none" baseline="0" dirty="0" smtClean="0">
                <a:latin typeface="Calibri"/>
                <a:ea typeface="Calibri"/>
                <a:cs typeface="Calibri"/>
                <a:sym typeface="Calibri"/>
              </a:rPr>
              <a:t>Davis,</a:t>
            </a:r>
            <a:r>
              <a:rPr lang="es-ES" sz="1600" b="0" i="0" u="none" strike="noStrike" cap="none" dirty="0" smtClean="0">
                <a:latin typeface="Calibri"/>
                <a:ea typeface="Calibri"/>
                <a:cs typeface="Calibri"/>
                <a:sym typeface="Calibri"/>
              </a:rPr>
              <a:t> </a:t>
            </a:r>
            <a:r>
              <a:rPr lang="es-ES" sz="1600" b="0" i="0" u="none" strike="noStrike" cap="none" baseline="0" dirty="0" smtClean="0">
                <a:latin typeface="Calibri"/>
                <a:ea typeface="Calibri"/>
                <a:cs typeface="Calibri"/>
                <a:sym typeface="Calibri"/>
              </a:rPr>
              <a:t> </a:t>
            </a:r>
            <a:r>
              <a:rPr lang="es-ES" sz="1600" b="0" i="0" u="none" strike="noStrike" cap="none" baseline="0" dirty="0">
                <a:latin typeface="Calibri"/>
                <a:ea typeface="Calibri"/>
                <a:cs typeface="Calibri"/>
                <a:sym typeface="Calibri"/>
              </a:rPr>
              <a:t>contiene las mismas etapas que el ciclo en cascada puro, pero se le agregan 2 sub-etapas  de </a:t>
            </a:r>
            <a:r>
              <a:rPr lang="es-ES" sz="1600" b="0" i="0" u="sng" strike="noStrike" cap="none" baseline="0" dirty="0">
                <a:latin typeface="Calibri"/>
                <a:ea typeface="Calibri"/>
                <a:cs typeface="Calibri"/>
                <a:sym typeface="Calibri"/>
              </a:rPr>
              <a:t>retroalimentación</a:t>
            </a:r>
            <a:r>
              <a:rPr lang="es-ES" sz="1600" b="0" i="0" u="none" strike="noStrike" cap="none" baseline="0" dirty="0">
                <a:latin typeface="Calibri"/>
                <a:ea typeface="Calibri"/>
                <a:cs typeface="Calibri"/>
                <a:sym typeface="Calibri"/>
              </a:rPr>
              <a:t> entre las etapas de análisis y </a:t>
            </a:r>
            <a:r>
              <a:rPr lang="es-ES" sz="1600" b="0" i="0" u="sng" strike="noStrike" cap="none" baseline="0" dirty="0">
                <a:latin typeface="Calibri"/>
                <a:ea typeface="Calibri"/>
                <a:cs typeface="Calibri"/>
                <a:sym typeface="Calibri"/>
              </a:rPr>
              <a:t>mantenimiento</a:t>
            </a:r>
            <a:r>
              <a:rPr lang="es-ES" sz="1600" b="0" i="0" u="none" strike="noStrike" cap="none" baseline="0" dirty="0">
                <a:latin typeface="Calibri"/>
                <a:ea typeface="Calibri"/>
                <a:cs typeface="Calibri"/>
                <a:sym typeface="Calibri"/>
              </a:rPr>
              <a:t>., y entre las de diseño y </a:t>
            </a:r>
            <a:r>
              <a:rPr lang="es-ES" sz="1600" b="0" i="0" u="none" strike="noStrike" cap="none" baseline="0" dirty="0" err="1">
                <a:latin typeface="Calibri"/>
                <a:ea typeface="Calibri"/>
                <a:cs typeface="Calibri"/>
                <a:sym typeface="Calibri"/>
              </a:rPr>
              <a:t>debugging</a:t>
            </a:r>
            <a:r>
              <a:rPr lang="es-ES" sz="1600" b="0" i="0" u="none" strike="noStrike" cap="none" baseline="0" dirty="0">
                <a:latin typeface="Calibri"/>
                <a:ea typeface="Calibri"/>
                <a:cs typeface="Calibri"/>
                <a:sym typeface="Calibri"/>
              </a:rPr>
              <a:t>.</a:t>
            </a:r>
          </a:p>
          <a:p>
            <a:pPr marL="0" marR="0" lvl="0" indent="0" algn="just" rtl="0">
              <a:lnSpc>
                <a:spcPct val="150000"/>
              </a:lnSpc>
              <a:spcBef>
                <a:spcPts val="560"/>
              </a:spcBef>
              <a:spcAft>
                <a:spcPts val="0"/>
              </a:spcAft>
              <a:buSzPct val="25000"/>
              <a:buNone/>
            </a:pPr>
            <a:r>
              <a:rPr lang="es-ES" sz="1600" b="0" i="0" u="none" strike="noStrike" cap="none" baseline="0" dirty="0" smtClean="0">
                <a:latin typeface="Calibri"/>
                <a:ea typeface="Calibri"/>
                <a:cs typeface="Calibri"/>
                <a:sym typeface="Calibri"/>
              </a:rPr>
              <a:t>Este </a:t>
            </a:r>
            <a:r>
              <a:rPr lang="es-ES" sz="1600" b="0" i="0" u="none" strike="noStrike" cap="none" baseline="0" dirty="0">
                <a:latin typeface="Calibri"/>
                <a:ea typeface="Calibri"/>
                <a:cs typeface="Calibri"/>
                <a:sym typeface="Calibri"/>
              </a:rPr>
              <a:t>modelo nos ofrece mayor garantía de corrección al terminar el proyecto.</a:t>
            </a:r>
          </a:p>
        </p:txBody>
      </p:sp>
    </p:spTree>
    <p:extLst>
      <p:ext uri="{BB962C8B-B14F-4D97-AF65-F5344CB8AC3E}">
        <p14:creationId xmlns:p14="http://schemas.microsoft.com/office/powerpoint/2010/main" val="30641693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ext uri="{D42A27DB-BD31-4B8C-83A1-F6EECF244321}">
                <p14:modId xmlns:p14="http://schemas.microsoft.com/office/powerpoint/2010/main" val="2550899515"/>
              </p:ext>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Shape 355"/>
          <p:cNvSpPr txBox="1"/>
          <p:nvPr/>
        </p:nvSpPr>
        <p:spPr>
          <a:xfrm>
            <a:off x="3347864" y="1484784"/>
            <a:ext cx="5544616" cy="4464496"/>
          </a:xfrm>
          <a:prstGeom prst="rect">
            <a:avLst/>
          </a:prstGeom>
          <a:noFill/>
          <a:ln>
            <a:noFill/>
          </a:ln>
        </p:spPr>
        <p:txBody>
          <a:bodyPr lIns="91425" tIns="45700" rIns="91425" bIns="45700" anchor="t" anchorCtr="0">
            <a:noAutofit/>
          </a:bodyPr>
          <a:lstStyle/>
          <a:p>
            <a:pPr marL="0" marR="0" lvl="0" indent="0" algn="just" rtl="0">
              <a:spcBef>
                <a:spcPts val="0"/>
              </a:spcBef>
              <a:spcAft>
                <a:spcPts val="0"/>
              </a:spcAft>
              <a:buSzPct val="25000"/>
              <a:buNone/>
            </a:pPr>
            <a:r>
              <a:rPr lang="es-ES" sz="1600" b="1" i="0" u="none" strike="noStrike" cap="none" baseline="0" dirty="0">
                <a:solidFill>
                  <a:schemeClr val="tx1">
                    <a:lumMod val="65000"/>
                    <a:lumOff val="35000"/>
                  </a:schemeClr>
                </a:solidFill>
                <a:latin typeface="Calibri"/>
                <a:ea typeface="Calibri"/>
                <a:cs typeface="Calibri"/>
                <a:sym typeface="Calibri"/>
              </a:rPr>
              <a:t>Ventajas: </a:t>
            </a:r>
            <a:r>
              <a:rPr lang="es-ES" sz="1600" b="0" i="0" u="none" strike="noStrike" cap="none" baseline="0" dirty="0">
                <a:solidFill>
                  <a:schemeClr val="tx1">
                    <a:lumMod val="65000"/>
                    <a:lumOff val="35000"/>
                  </a:schemeClr>
                </a:solidFill>
                <a:latin typeface="Calibri"/>
                <a:ea typeface="Calibri"/>
                <a:cs typeface="Calibri"/>
                <a:sym typeface="Calibri"/>
              </a:rPr>
              <a:t>(Igual que el ciclo de vida  anterior)</a:t>
            </a:r>
          </a:p>
          <a:p>
            <a:pPr marL="285750" marR="0" lvl="0" indent="-285750" algn="just" rtl="0">
              <a:spcBef>
                <a:spcPts val="48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Calibri"/>
                <a:ea typeface="Calibri"/>
                <a:cs typeface="Calibri"/>
                <a:sym typeface="Calibri"/>
              </a:rPr>
              <a:t>Planificación sencilla.</a:t>
            </a:r>
          </a:p>
          <a:p>
            <a:pPr marL="285750" marR="0" lvl="0" indent="-285750" algn="just" rtl="0">
              <a:spcBef>
                <a:spcPts val="48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Calibri"/>
                <a:ea typeface="Calibri"/>
                <a:cs typeface="Calibri"/>
                <a:sym typeface="Calibri"/>
              </a:rPr>
              <a:t>Provee un producto de elevada calidad.</a:t>
            </a:r>
          </a:p>
          <a:p>
            <a:pPr marL="0" marR="0" lvl="0" indent="0" algn="just" rtl="0">
              <a:spcBef>
                <a:spcPts val="640"/>
              </a:spcBef>
              <a:spcAft>
                <a:spcPts val="0"/>
              </a:spcAft>
              <a:buSzPct val="25000"/>
              <a:buNone/>
            </a:pPr>
            <a:r>
              <a:rPr lang="es-ES" sz="1600" b="1" i="0" u="none" strike="noStrike" cap="none" baseline="0" dirty="0">
                <a:solidFill>
                  <a:schemeClr val="tx1">
                    <a:lumMod val="65000"/>
                    <a:lumOff val="35000"/>
                  </a:schemeClr>
                </a:solidFill>
                <a:latin typeface="Calibri"/>
                <a:ea typeface="Calibri"/>
                <a:cs typeface="Calibri"/>
                <a:sym typeface="Calibri"/>
              </a:rPr>
              <a:t>Desventajas</a:t>
            </a:r>
            <a:r>
              <a:rPr lang="es-ES" sz="1600" b="1" i="1" u="none" strike="noStrike" cap="none" baseline="0" dirty="0">
                <a:solidFill>
                  <a:schemeClr val="tx1">
                    <a:lumMod val="65000"/>
                    <a:lumOff val="35000"/>
                  </a:schemeClr>
                </a:solidFill>
                <a:latin typeface="Calibri"/>
                <a:ea typeface="Calibri"/>
                <a:cs typeface="Calibri"/>
                <a:sym typeface="Calibri"/>
              </a:rPr>
              <a:t>:</a:t>
            </a:r>
            <a:r>
              <a:rPr lang="es-ES" sz="1600" b="0" i="0" u="none" strike="noStrike" cap="none" baseline="0" dirty="0">
                <a:solidFill>
                  <a:schemeClr val="tx1">
                    <a:lumMod val="65000"/>
                    <a:lumOff val="35000"/>
                  </a:schemeClr>
                </a:solidFill>
                <a:latin typeface="Calibri"/>
                <a:ea typeface="Calibri"/>
                <a:cs typeface="Calibri"/>
                <a:sym typeface="Calibri"/>
              </a:rPr>
              <a:t>(Igual que el ciclo de vida  anterior)</a:t>
            </a:r>
          </a:p>
          <a:p>
            <a:pPr marL="342900" marR="0" lvl="0" indent="-342900" algn="just" rtl="0">
              <a:spcBef>
                <a:spcPts val="48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Calibri"/>
                <a:ea typeface="Calibri"/>
                <a:cs typeface="Calibri"/>
                <a:sym typeface="Calibri"/>
              </a:rPr>
              <a:t>Se debe contar con todos los requerimientos o la mayoría al inicio del proyecto.</a:t>
            </a:r>
          </a:p>
          <a:p>
            <a:pPr marL="342900" marR="0" lvl="0" indent="-342900" algn="just" rtl="0">
              <a:spcBef>
                <a:spcPts val="48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Calibri"/>
                <a:ea typeface="Calibri"/>
                <a:cs typeface="Calibri"/>
                <a:sym typeface="Calibri"/>
              </a:rPr>
              <a:t>Los resultados NO los veremos hasta que estemos en las etapas finales.</a:t>
            </a:r>
          </a:p>
          <a:p>
            <a:pPr marL="342900" marR="0" lvl="0" indent="-342900" algn="just" rtl="0">
              <a:spcBef>
                <a:spcPts val="48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Calibri"/>
                <a:ea typeface="Calibri"/>
                <a:cs typeface="Calibri"/>
                <a:sym typeface="Calibri"/>
              </a:rPr>
              <a:t>Si los errores NO se detectan oportunamente pueden tener un alto costo.</a:t>
            </a:r>
          </a:p>
          <a:p>
            <a:endParaRPr lang="es-ES" sz="1600" b="0" i="0" u="none" strike="noStrike" cap="none" baseline="0" dirty="0">
              <a:solidFill>
                <a:schemeClr val="tx1">
                  <a:lumMod val="65000"/>
                  <a:lumOff val="35000"/>
                </a:schemeClr>
              </a:solidFill>
              <a:latin typeface="Calibri"/>
              <a:ea typeface="Calibri"/>
              <a:cs typeface="Calibri"/>
              <a:sym typeface="Calibri"/>
            </a:endParaRPr>
          </a:p>
        </p:txBody>
      </p:sp>
      <p:pic>
        <p:nvPicPr>
          <p:cNvPr id="7" name="Shape 339"/>
          <p:cNvPicPr preferRelativeResize="0"/>
          <p:nvPr/>
        </p:nvPicPr>
        <p:blipFill>
          <a:blip r:embed="rId7"/>
          <a:stretch>
            <a:fillRect/>
          </a:stretch>
        </p:blipFill>
        <p:spPr>
          <a:xfrm>
            <a:off x="3347864" y="4581128"/>
            <a:ext cx="5544616" cy="2029594"/>
          </a:xfrm>
          <a:prstGeom prst="rect">
            <a:avLst/>
          </a:prstGeom>
        </p:spPr>
      </p:pic>
    </p:spTree>
    <p:extLst>
      <p:ext uri="{BB962C8B-B14F-4D97-AF65-F5344CB8AC3E}">
        <p14:creationId xmlns:p14="http://schemas.microsoft.com/office/powerpoint/2010/main" val="4225395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ext uri="{D42A27DB-BD31-4B8C-83A1-F6EECF244321}">
                <p14:modId xmlns:p14="http://schemas.microsoft.com/office/powerpoint/2010/main" val="1731390447"/>
              </p:ext>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Shape 365"/>
          <p:cNvPicPr preferRelativeResize="0"/>
          <p:nvPr/>
        </p:nvPicPr>
        <p:blipFill>
          <a:blip r:embed="rId7"/>
          <a:stretch>
            <a:fillRect/>
          </a:stretch>
        </p:blipFill>
        <p:spPr>
          <a:xfrm>
            <a:off x="5076056" y="2708920"/>
            <a:ext cx="3593207" cy="4149080"/>
          </a:xfrm>
          <a:prstGeom prst="rect">
            <a:avLst/>
          </a:prstGeom>
        </p:spPr>
      </p:pic>
      <p:sp>
        <p:nvSpPr>
          <p:cNvPr id="9" name="Shape 373"/>
          <p:cNvSpPr txBox="1"/>
          <p:nvPr/>
        </p:nvSpPr>
        <p:spPr>
          <a:xfrm>
            <a:off x="395536" y="1092776"/>
            <a:ext cx="8025471" cy="3870704"/>
          </a:xfrm>
          <a:prstGeom prst="rect">
            <a:avLst/>
          </a:prstGeom>
          <a:noFill/>
          <a:ln>
            <a:noFill/>
          </a:ln>
        </p:spPr>
        <p:txBody>
          <a:bodyPr lIns="91425" tIns="45700" rIns="91425" bIns="45700" anchor="t" anchorCtr="0">
            <a:noAutofit/>
          </a:bodyPr>
          <a:lstStyle/>
          <a:p>
            <a:pPr marL="0" marR="0" lvl="0" indent="0" algn="just" rtl="0">
              <a:lnSpc>
                <a:spcPct val="150000"/>
              </a:lnSpc>
              <a:spcBef>
                <a:spcPts val="0"/>
              </a:spcBef>
              <a:spcAft>
                <a:spcPts val="0"/>
              </a:spcAft>
              <a:buSzPct val="25000"/>
              <a:buNone/>
            </a:pPr>
            <a:r>
              <a:rPr lang="es-ES" sz="1600" b="0" i="0" u="none" strike="noStrike" cap="none" baseline="0" dirty="0">
                <a:solidFill>
                  <a:schemeClr val="tx1">
                    <a:lumMod val="65000"/>
                    <a:lumOff val="35000"/>
                  </a:schemeClr>
                </a:solidFill>
                <a:latin typeface="Calibri"/>
                <a:ea typeface="Calibri"/>
                <a:cs typeface="Calibri"/>
                <a:sym typeface="Calibri"/>
              </a:rPr>
              <a:t>Es parecido al cascada puro, pero con al diferencia que en éste se pueden solapar las etapas entre sí. Esto aumenta la eficiencia ya que la retroalimentación entre etapas se encuentra implícitamente en el modelo de ciclo de vida.</a:t>
            </a:r>
          </a:p>
        </p:txBody>
      </p:sp>
    </p:spTree>
    <p:extLst>
      <p:ext uri="{BB962C8B-B14F-4D97-AF65-F5344CB8AC3E}">
        <p14:creationId xmlns:p14="http://schemas.microsoft.com/office/powerpoint/2010/main" val="36419896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ext uri="{D42A27DB-BD31-4B8C-83A1-F6EECF244321}">
                <p14:modId xmlns:p14="http://schemas.microsoft.com/office/powerpoint/2010/main" val="1731390447"/>
              </p:ext>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Shape 365"/>
          <p:cNvPicPr preferRelativeResize="0"/>
          <p:nvPr/>
        </p:nvPicPr>
        <p:blipFill>
          <a:blip r:embed="rId8"/>
          <a:stretch>
            <a:fillRect/>
          </a:stretch>
        </p:blipFill>
        <p:spPr>
          <a:xfrm>
            <a:off x="5076056" y="2708920"/>
            <a:ext cx="3593207" cy="4149080"/>
          </a:xfrm>
          <a:prstGeom prst="rect">
            <a:avLst/>
          </a:prstGeom>
        </p:spPr>
      </p:pic>
      <p:sp>
        <p:nvSpPr>
          <p:cNvPr id="7" name="Shape 381"/>
          <p:cNvSpPr txBox="1"/>
          <p:nvPr/>
        </p:nvSpPr>
        <p:spPr>
          <a:xfrm>
            <a:off x="395536" y="889564"/>
            <a:ext cx="8568952" cy="2395420"/>
          </a:xfrm>
          <a:prstGeom prst="rect">
            <a:avLst/>
          </a:prstGeom>
          <a:noFill/>
          <a:ln>
            <a:noFill/>
          </a:ln>
        </p:spPr>
        <p:txBody>
          <a:bodyPr lIns="91425" tIns="45700" rIns="91425" bIns="45700" anchor="t" anchorCtr="0">
            <a:noAutofit/>
          </a:bodyPr>
          <a:lstStyle/>
          <a:p>
            <a:pPr marL="0" marR="0" lvl="0" indent="0" algn="just" rtl="0">
              <a:spcBef>
                <a:spcPts val="0"/>
              </a:spcBef>
              <a:spcAft>
                <a:spcPts val="0"/>
              </a:spcAft>
              <a:buSzPct val="25000"/>
              <a:buNone/>
            </a:pPr>
            <a:r>
              <a:rPr lang="es-ES" sz="1600" b="1" i="0" u="none" strike="noStrike" cap="none" baseline="0" dirty="0">
                <a:solidFill>
                  <a:schemeClr val="tx1">
                    <a:lumMod val="65000"/>
                    <a:lumOff val="35000"/>
                  </a:schemeClr>
                </a:solidFill>
                <a:latin typeface="Calibri"/>
                <a:ea typeface="Calibri"/>
                <a:cs typeface="Calibri"/>
                <a:sym typeface="Calibri"/>
              </a:rPr>
              <a:t>Ventajas:</a:t>
            </a:r>
          </a:p>
          <a:p>
            <a:pPr marL="457200" marR="0" lvl="0" indent="-457200" algn="just" rtl="0">
              <a:spcBef>
                <a:spcPts val="56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Calibri"/>
                <a:ea typeface="Calibri"/>
                <a:cs typeface="Calibri"/>
                <a:sym typeface="Calibri"/>
              </a:rPr>
              <a:t>Ganancia en calidad respecto del producto final.</a:t>
            </a:r>
          </a:p>
          <a:p>
            <a:endParaRPr lang="es-ES" sz="1600" b="0" i="0" u="none" strike="noStrike" cap="none" baseline="0" dirty="0">
              <a:solidFill>
                <a:schemeClr val="tx1">
                  <a:lumMod val="65000"/>
                  <a:lumOff val="35000"/>
                </a:schemeClr>
              </a:solidFill>
              <a:latin typeface="Calibri"/>
              <a:ea typeface="Calibri"/>
              <a:cs typeface="Calibri"/>
              <a:sym typeface="Calibri"/>
            </a:endParaRPr>
          </a:p>
          <a:p>
            <a:pPr marL="0" marR="0" lvl="0" indent="0" algn="just" rtl="0">
              <a:spcBef>
                <a:spcPts val="640"/>
              </a:spcBef>
              <a:spcAft>
                <a:spcPts val="0"/>
              </a:spcAft>
              <a:buSzPct val="25000"/>
              <a:buNone/>
            </a:pPr>
            <a:r>
              <a:rPr lang="es-ES" sz="1600" b="1" i="0" u="none" strike="noStrike" cap="none" baseline="0" dirty="0">
                <a:solidFill>
                  <a:schemeClr val="tx1">
                    <a:lumMod val="65000"/>
                    <a:lumOff val="35000"/>
                  </a:schemeClr>
                </a:solidFill>
                <a:latin typeface="Calibri"/>
                <a:ea typeface="Calibri"/>
                <a:cs typeface="Calibri"/>
                <a:sym typeface="Calibri"/>
              </a:rPr>
              <a:t>Desventajas</a:t>
            </a:r>
            <a:r>
              <a:rPr lang="es-ES" sz="1600" b="1" i="1" u="none" strike="noStrike" cap="none" baseline="0" dirty="0">
                <a:solidFill>
                  <a:schemeClr val="tx1">
                    <a:lumMod val="65000"/>
                    <a:lumOff val="35000"/>
                  </a:schemeClr>
                </a:solidFill>
                <a:latin typeface="Calibri"/>
                <a:ea typeface="Calibri"/>
                <a:cs typeface="Calibri"/>
                <a:sym typeface="Calibri"/>
              </a:rPr>
              <a:t>:</a:t>
            </a:r>
          </a:p>
          <a:p>
            <a:pPr marL="342900" marR="0" lvl="0" indent="-342900" algn="just" rtl="0">
              <a:spcBef>
                <a:spcPts val="56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Calibri"/>
                <a:ea typeface="Calibri"/>
                <a:cs typeface="Calibri"/>
                <a:sym typeface="Calibri"/>
              </a:rPr>
              <a:t>Debido al solapamiento de etapas se hace difícil determinar el inicio y fin de cada una de ellas.</a:t>
            </a:r>
          </a:p>
          <a:p>
            <a:pPr marL="342900" marR="0" lvl="0" indent="-342900" algn="just" rtl="0">
              <a:spcBef>
                <a:spcPts val="56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Calibri"/>
                <a:ea typeface="Calibri"/>
                <a:cs typeface="Calibri"/>
                <a:sym typeface="Calibri"/>
              </a:rPr>
              <a:t>Los problemas de comunicación </a:t>
            </a:r>
            <a:r>
              <a:rPr lang="es-ES" sz="1600" b="0" i="0" u="none" strike="noStrike" cap="none" baseline="0" dirty="0" smtClean="0">
                <a:solidFill>
                  <a:schemeClr val="tx1">
                    <a:lumMod val="65000"/>
                    <a:lumOff val="35000"/>
                  </a:schemeClr>
                </a:solidFill>
                <a:latin typeface="Calibri"/>
                <a:ea typeface="Calibri"/>
                <a:cs typeface="Calibri"/>
                <a:sym typeface="Calibri"/>
              </a:rPr>
              <a:t>pueden</a:t>
            </a:r>
            <a:r>
              <a:rPr lang="es-ES" sz="1600" b="0" i="0" u="none" strike="noStrike" cap="none" dirty="0" smtClean="0">
                <a:solidFill>
                  <a:schemeClr val="tx1">
                    <a:lumMod val="65000"/>
                    <a:lumOff val="35000"/>
                  </a:schemeClr>
                </a:solidFill>
                <a:latin typeface="Calibri"/>
                <a:ea typeface="Calibri"/>
                <a:cs typeface="Calibri"/>
                <a:sym typeface="Calibri"/>
              </a:rPr>
              <a:t> </a:t>
            </a:r>
            <a:r>
              <a:rPr lang="es-ES" sz="1600" b="0" i="0" u="none" strike="noStrike" cap="none" baseline="0" dirty="0" smtClean="0">
                <a:solidFill>
                  <a:schemeClr val="tx1">
                    <a:lumMod val="65000"/>
                    <a:lumOff val="35000"/>
                  </a:schemeClr>
                </a:solidFill>
                <a:latin typeface="Calibri"/>
                <a:ea typeface="Calibri"/>
                <a:cs typeface="Calibri"/>
                <a:sym typeface="Calibri"/>
              </a:rPr>
              <a:t>generar incongruencias </a:t>
            </a:r>
            <a:endParaRPr lang="es-ES" sz="1600" b="0" i="0" u="none" strike="noStrike" cap="none" baseline="0" dirty="0">
              <a:solidFill>
                <a:schemeClr val="tx1">
                  <a:lumMod val="65000"/>
                  <a:lumOff val="35000"/>
                </a:schemeClr>
              </a:solidFill>
              <a:latin typeface="Calibri"/>
              <a:ea typeface="Calibri"/>
              <a:cs typeface="Calibri"/>
              <a:sym typeface="Calibri"/>
            </a:endParaRPr>
          </a:p>
        </p:txBody>
      </p:sp>
      <p:sp>
        <p:nvSpPr>
          <p:cNvPr id="3" name="CuadroTexto 2"/>
          <p:cNvSpPr txBox="1"/>
          <p:nvPr/>
        </p:nvSpPr>
        <p:spPr>
          <a:xfrm>
            <a:off x="3347739" y="4365104"/>
            <a:ext cx="2448398" cy="2308324"/>
          </a:xfrm>
          <a:prstGeom prst="rect">
            <a:avLst/>
          </a:prstGeom>
          <a:noFill/>
        </p:spPr>
        <p:txBody>
          <a:bodyPr wrap="square" rtlCol="0">
            <a:spAutoFit/>
          </a:bodyPr>
          <a:lstStyle/>
          <a:p>
            <a:pPr algn="just"/>
            <a:r>
              <a:rPr lang="es-CL" sz="1600" dirty="0" smtClean="0"/>
              <a:t>Está concentrado  en el diseño exhaustivo del software y la Validación constante entre una etapa  y otra restando un método efectivo para consolidar y definir inicios o términos de fases a nivel de entregables.</a:t>
            </a:r>
            <a:endParaRPr lang="es-CL" sz="1600" dirty="0"/>
          </a:p>
        </p:txBody>
      </p:sp>
    </p:spTree>
    <p:extLst>
      <p:ext uri="{BB962C8B-B14F-4D97-AF65-F5344CB8AC3E}">
        <p14:creationId xmlns:p14="http://schemas.microsoft.com/office/powerpoint/2010/main" val="7757338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ext uri="{D42A27DB-BD31-4B8C-83A1-F6EECF244321}">
                <p14:modId xmlns:p14="http://schemas.microsoft.com/office/powerpoint/2010/main" val="63222573"/>
              </p:ext>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Shape 409"/>
          <p:cNvPicPr preferRelativeResize="0"/>
          <p:nvPr/>
        </p:nvPicPr>
        <p:blipFill>
          <a:blip r:embed="rId7"/>
          <a:stretch>
            <a:fillRect/>
          </a:stretch>
        </p:blipFill>
        <p:spPr>
          <a:xfrm>
            <a:off x="3275856" y="3645024"/>
            <a:ext cx="5868144" cy="2952328"/>
          </a:xfrm>
          <a:prstGeom prst="rect">
            <a:avLst/>
          </a:prstGeom>
        </p:spPr>
      </p:pic>
      <p:sp>
        <p:nvSpPr>
          <p:cNvPr id="4" name="Rectángulo 3"/>
          <p:cNvSpPr/>
          <p:nvPr/>
        </p:nvSpPr>
        <p:spPr>
          <a:xfrm>
            <a:off x="395536" y="764704"/>
            <a:ext cx="8424936" cy="1985159"/>
          </a:xfrm>
          <a:prstGeom prst="rect">
            <a:avLst/>
          </a:prstGeom>
        </p:spPr>
        <p:txBody>
          <a:bodyPr wrap="square">
            <a:spAutoFit/>
          </a:bodyPr>
          <a:lstStyle/>
          <a:p>
            <a:pPr fontAlgn="base">
              <a:lnSpc>
                <a:spcPct val="150000"/>
              </a:lnSpc>
            </a:pPr>
            <a:r>
              <a:rPr lang="es-CL" b="1" dirty="0">
                <a:solidFill>
                  <a:srgbClr val="413F36"/>
                </a:solidFill>
              </a:rPr>
              <a:t>El ciclo de vida iterativo</a:t>
            </a:r>
          </a:p>
          <a:p>
            <a:pPr algn="just" fontAlgn="base">
              <a:lnSpc>
                <a:spcPct val="150000"/>
              </a:lnSpc>
            </a:pPr>
            <a:r>
              <a:rPr lang="es-CL" sz="1600" dirty="0">
                <a:solidFill>
                  <a:srgbClr val="413F36"/>
                </a:solidFill>
              </a:rPr>
              <a:t>En cada ciclo, iteración, se revisa y mejora el producto. Un ejemplo de desarrollo iterativo es aquel basado en refactorizaciones </a:t>
            </a:r>
            <a:r>
              <a:rPr lang="es-CL" sz="1600" dirty="0" smtClean="0">
                <a:solidFill>
                  <a:srgbClr val="413F36"/>
                </a:solidFill>
              </a:rPr>
              <a:t>en </a:t>
            </a:r>
            <a:r>
              <a:rPr lang="es-CL" sz="1600" dirty="0">
                <a:solidFill>
                  <a:srgbClr val="413F36"/>
                </a:solidFill>
              </a:rPr>
              <a:t>el que cada ciclo mejora más la calidad del producto. </a:t>
            </a:r>
            <a:endParaRPr lang="es-CL" sz="1600" dirty="0" smtClean="0">
              <a:solidFill>
                <a:srgbClr val="413F36"/>
              </a:solidFill>
            </a:endParaRPr>
          </a:p>
          <a:p>
            <a:pPr algn="just" fontAlgn="base">
              <a:lnSpc>
                <a:spcPct val="150000"/>
              </a:lnSpc>
            </a:pPr>
            <a:r>
              <a:rPr lang="es-CL" sz="1600" dirty="0" smtClean="0">
                <a:solidFill>
                  <a:srgbClr val="413F36"/>
                </a:solidFill>
              </a:rPr>
              <a:t>Es </a:t>
            </a:r>
            <a:r>
              <a:rPr lang="es-CL" sz="1600" dirty="0">
                <a:solidFill>
                  <a:srgbClr val="413F36"/>
                </a:solidFill>
              </a:rPr>
              <a:t>importante señalar que este ciclo no implica añadir funcionalidades en el producto, pero si revisión y mejora.</a:t>
            </a:r>
            <a:endParaRPr lang="es-CL" sz="1600" b="0" i="0" dirty="0">
              <a:solidFill>
                <a:srgbClr val="413F36"/>
              </a:solidFill>
              <a:effectLst/>
            </a:endParaRPr>
          </a:p>
        </p:txBody>
      </p:sp>
    </p:spTree>
    <p:extLst>
      <p:ext uri="{BB962C8B-B14F-4D97-AF65-F5344CB8AC3E}">
        <p14:creationId xmlns:p14="http://schemas.microsoft.com/office/powerpoint/2010/main" val="2526795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395536" y="395372"/>
            <a:ext cx="2630079" cy="369332"/>
          </a:xfrm>
          <a:prstGeom prst="rect">
            <a:avLst/>
          </a:prstGeom>
          <a:noFill/>
        </p:spPr>
        <p:txBody>
          <a:bodyPr wrap="none" rtlCol="0">
            <a:spAutoFit/>
          </a:bodyPr>
          <a:lstStyle/>
          <a:p>
            <a:r>
              <a:rPr lang="es-CL" dirty="0" smtClean="0">
                <a:solidFill>
                  <a:schemeClr val="bg1"/>
                </a:solidFill>
              </a:rPr>
              <a:t>Ciclo de Vida del Software</a:t>
            </a:r>
            <a:endParaRPr lang="es-CL" dirty="0">
              <a:solidFill>
                <a:schemeClr val="bg1"/>
              </a:solidFill>
            </a:endParaRPr>
          </a:p>
        </p:txBody>
      </p:sp>
      <p:sp>
        <p:nvSpPr>
          <p:cNvPr id="6" name="Shape 253"/>
          <p:cNvSpPr txBox="1">
            <a:spLocks/>
          </p:cNvSpPr>
          <p:nvPr/>
        </p:nvSpPr>
        <p:spPr>
          <a:xfrm>
            <a:off x="430574" y="1268760"/>
            <a:ext cx="8265885" cy="1224135"/>
          </a:xfrm>
          <a:prstGeom prst="rect">
            <a:avLst/>
          </a:prstGeom>
          <a:solidFill>
            <a:srgbClr val="0F243E"/>
          </a:solidFill>
          <a:ln>
            <a:noFill/>
          </a:ln>
        </p:spPr>
        <p:txBody>
          <a:bodyPr lIns="91425" tIns="45700" rIns="91425" bIns="45700"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buSzPct val="25000"/>
            </a:pPr>
            <a:r>
              <a:rPr lang="es-ES" sz="1600" dirty="0" smtClean="0">
                <a:solidFill>
                  <a:srgbClr val="FFFFFF"/>
                </a:solidFill>
                <a:latin typeface="Calibri"/>
                <a:ea typeface="Calibri"/>
                <a:cs typeface="Calibri"/>
                <a:sym typeface="Calibri"/>
              </a:rPr>
              <a:t>Basados en las experiencias que ya hemos tenido en la asignatura:</a:t>
            </a:r>
          </a:p>
          <a:p>
            <a:pPr>
              <a:spcBef>
                <a:spcPts val="0"/>
              </a:spcBef>
              <a:buSzPct val="25000"/>
            </a:pPr>
            <a:r>
              <a:rPr lang="es-ES" sz="2000" b="1" dirty="0" smtClean="0">
                <a:solidFill>
                  <a:srgbClr val="FFFFFF"/>
                </a:solidFill>
                <a:latin typeface="Calibri"/>
                <a:ea typeface="Calibri"/>
                <a:cs typeface="Calibri"/>
                <a:sym typeface="Calibri"/>
              </a:rPr>
              <a:t>¿Por qué creen que necesitamos una Metodología de Desarrollo para producir Software ?</a:t>
            </a:r>
            <a:endParaRPr lang="es-ES" sz="2000" b="1" dirty="0">
              <a:solidFill>
                <a:srgbClr val="FFFFFF"/>
              </a:solidFill>
              <a:latin typeface="Calibri"/>
              <a:ea typeface="Calibri"/>
              <a:cs typeface="Calibri"/>
              <a:sym typeface="Calibri"/>
            </a:endParaRPr>
          </a:p>
        </p:txBody>
      </p:sp>
      <p:sp>
        <p:nvSpPr>
          <p:cNvPr id="5" name="Rectangle 2"/>
          <p:cNvSpPr txBox="1">
            <a:spLocks noChangeArrowheads="1"/>
          </p:cNvSpPr>
          <p:nvPr/>
        </p:nvSpPr>
        <p:spPr>
          <a:xfrm>
            <a:off x="-462123" y="2689912"/>
            <a:ext cx="6975475" cy="603250"/>
          </a:xfrm>
          <a:prstGeom prst="rect">
            <a:avLst/>
          </a:prstGeom>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dirty="0" smtClean="0">
                <a:solidFill>
                  <a:srgbClr val="C00000"/>
                </a:solidFill>
              </a:rPr>
              <a:t>Proceso de Software</a:t>
            </a:r>
            <a:endParaRPr lang="es-CL" dirty="0">
              <a:solidFill>
                <a:srgbClr val="C00000"/>
              </a:solidFill>
            </a:endParaRPr>
          </a:p>
        </p:txBody>
      </p:sp>
      <p:sp>
        <p:nvSpPr>
          <p:cNvPr id="8" name="Rectangle 3"/>
          <p:cNvSpPr txBox="1">
            <a:spLocks noChangeArrowheads="1"/>
          </p:cNvSpPr>
          <p:nvPr/>
        </p:nvSpPr>
        <p:spPr>
          <a:xfrm>
            <a:off x="682228" y="3642245"/>
            <a:ext cx="7842250" cy="1500187"/>
          </a:xfrm>
          <a:prstGeom prst="rect">
            <a:avLst/>
          </a:prstGeom>
          <a:noFill/>
          <a:ln/>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CL" sz="2800" dirty="0" smtClean="0">
                <a:solidFill>
                  <a:schemeClr val="tx2"/>
                </a:solidFill>
              </a:rPr>
              <a:t>Relativamente nuevo e inmaduro</a:t>
            </a:r>
          </a:p>
          <a:p>
            <a:r>
              <a:rPr lang="es-CL" sz="2800" dirty="0" smtClean="0">
                <a:solidFill>
                  <a:schemeClr val="tx2"/>
                </a:solidFill>
              </a:rPr>
              <a:t>No ocurre aislado</a:t>
            </a:r>
          </a:p>
          <a:p>
            <a:r>
              <a:rPr lang="es-CL" sz="2800" dirty="0" smtClean="0">
                <a:solidFill>
                  <a:schemeClr val="tx2"/>
                </a:solidFill>
              </a:rPr>
              <a:t>Transforma modelos</a:t>
            </a:r>
          </a:p>
          <a:p>
            <a:r>
              <a:rPr lang="es-CL" sz="2800" dirty="0" smtClean="0">
                <a:solidFill>
                  <a:schemeClr val="tx2"/>
                </a:solidFill>
              </a:rPr>
              <a:t>Transforma necesidades  y requerimientos en sistemas</a:t>
            </a:r>
            <a:endParaRPr lang="es-CL" sz="2800" dirty="0">
              <a:solidFill>
                <a:schemeClr val="tx2"/>
              </a:solidFill>
            </a:endParaRPr>
          </a:p>
        </p:txBody>
      </p:sp>
    </p:spTree>
    <p:extLst>
      <p:ext uri="{BB962C8B-B14F-4D97-AF65-F5344CB8AC3E}">
        <p14:creationId xmlns:p14="http://schemas.microsoft.com/office/powerpoint/2010/main" val="2696344074"/>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ext uri="{D42A27DB-BD31-4B8C-83A1-F6EECF244321}">
                <p14:modId xmlns:p14="http://schemas.microsoft.com/office/powerpoint/2010/main" val="63222573"/>
              </p:ext>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Shape 409"/>
          <p:cNvPicPr preferRelativeResize="0"/>
          <p:nvPr/>
        </p:nvPicPr>
        <p:blipFill>
          <a:blip r:embed="rId7"/>
          <a:stretch>
            <a:fillRect/>
          </a:stretch>
        </p:blipFill>
        <p:spPr>
          <a:xfrm>
            <a:off x="3275856" y="3645024"/>
            <a:ext cx="5868144" cy="2952328"/>
          </a:xfrm>
          <a:prstGeom prst="rect">
            <a:avLst/>
          </a:prstGeom>
        </p:spPr>
      </p:pic>
      <p:sp>
        <p:nvSpPr>
          <p:cNvPr id="7" name="Shape 417"/>
          <p:cNvSpPr txBox="1"/>
          <p:nvPr/>
        </p:nvSpPr>
        <p:spPr>
          <a:xfrm>
            <a:off x="395536" y="908720"/>
            <a:ext cx="8568952" cy="4464496"/>
          </a:xfrm>
          <a:prstGeom prst="rect">
            <a:avLst/>
          </a:prstGeom>
          <a:noFill/>
          <a:ln>
            <a:noFill/>
          </a:ln>
        </p:spPr>
        <p:txBody>
          <a:bodyPr lIns="91425" tIns="45700" rIns="91425" bIns="45700" anchor="t" anchorCtr="0">
            <a:noAutofit/>
          </a:bodyPr>
          <a:lstStyle/>
          <a:p>
            <a:pPr marL="0" marR="0" lvl="0" indent="0" algn="just" rtl="0">
              <a:spcBef>
                <a:spcPts val="0"/>
              </a:spcBef>
              <a:spcAft>
                <a:spcPts val="0"/>
              </a:spcAft>
              <a:buSzPct val="25000"/>
              <a:buNone/>
            </a:pPr>
            <a:r>
              <a:rPr lang="es-ES" sz="1600" b="1" i="0" u="none" strike="noStrike" cap="none" baseline="0" dirty="0">
                <a:solidFill>
                  <a:schemeClr val="tx1">
                    <a:lumMod val="65000"/>
                    <a:lumOff val="35000"/>
                  </a:schemeClr>
                </a:solidFill>
                <a:latin typeface="Calibri"/>
                <a:ea typeface="Calibri"/>
                <a:cs typeface="Calibri"/>
                <a:sym typeface="Calibri"/>
              </a:rPr>
              <a:t>Ventajas:</a:t>
            </a:r>
          </a:p>
          <a:p>
            <a:pPr marL="457200" marR="0" lvl="0" indent="-457200" algn="just" rtl="0">
              <a:spcBef>
                <a:spcPts val="48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Calibri"/>
                <a:ea typeface="Calibri"/>
                <a:cs typeface="Calibri"/>
                <a:sym typeface="Calibri"/>
              </a:rPr>
              <a:t>Permite reducir los riesgos propios del desarrollo con cascada puro.</a:t>
            </a:r>
          </a:p>
          <a:p>
            <a:pPr marL="457200" marR="0" lvl="0" indent="-457200" algn="just" rtl="0">
              <a:spcBef>
                <a:spcPts val="48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Calibri"/>
                <a:ea typeface="Calibri"/>
                <a:cs typeface="Calibri"/>
                <a:sym typeface="Calibri"/>
              </a:rPr>
              <a:t>El cliente puede ver una versión previa mejorada o con mayores funciones del software.</a:t>
            </a:r>
          </a:p>
          <a:p>
            <a:pPr marL="457200" marR="0" lvl="0" indent="-457200" algn="just" rtl="0">
              <a:spcBef>
                <a:spcPts val="480"/>
              </a:spcBef>
              <a:spcAft>
                <a:spcPts val="0"/>
              </a:spcAft>
              <a:buClr>
                <a:schemeClr val="dk1"/>
              </a:buClr>
              <a:buSzPct val="100000"/>
              <a:buFont typeface="Calibri"/>
              <a:buChar char="▪"/>
            </a:pPr>
            <a:r>
              <a:rPr lang="es-ES" sz="1600" b="0" i="0" u="none" strike="noStrike" cap="none" baseline="0" dirty="0">
                <a:solidFill>
                  <a:schemeClr val="tx1">
                    <a:lumMod val="65000"/>
                    <a:lumOff val="35000"/>
                  </a:schemeClr>
                </a:solidFill>
                <a:latin typeface="Calibri"/>
                <a:ea typeface="Calibri"/>
                <a:cs typeface="Calibri"/>
                <a:sym typeface="Calibri"/>
              </a:rPr>
              <a:t>Se puede utilizar cuando NO se tienen claros los requerimientos</a:t>
            </a:r>
            <a:r>
              <a:rPr lang="es-ES" sz="1600" b="0" i="0" u="none" strike="noStrike" cap="none" baseline="0" dirty="0" smtClean="0">
                <a:solidFill>
                  <a:schemeClr val="tx1">
                    <a:lumMod val="65000"/>
                    <a:lumOff val="35000"/>
                  </a:schemeClr>
                </a:solidFill>
                <a:latin typeface="Calibri"/>
                <a:ea typeface="Calibri"/>
                <a:cs typeface="Calibri"/>
                <a:sym typeface="Calibri"/>
              </a:rPr>
              <a:t>.</a:t>
            </a:r>
            <a:endParaRPr lang="es-ES" sz="1600" b="0" i="0" u="none" strike="noStrike" cap="none" baseline="0" dirty="0">
              <a:solidFill>
                <a:schemeClr val="tx1">
                  <a:lumMod val="65000"/>
                  <a:lumOff val="35000"/>
                </a:schemeClr>
              </a:solidFill>
              <a:latin typeface="Calibri"/>
              <a:ea typeface="Calibri"/>
              <a:cs typeface="Calibri"/>
              <a:sym typeface="Calibri"/>
            </a:endParaRPr>
          </a:p>
        </p:txBody>
      </p:sp>
      <p:sp>
        <p:nvSpPr>
          <p:cNvPr id="3" name="Rectángulo 2"/>
          <p:cNvSpPr/>
          <p:nvPr/>
        </p:nvSpPr>
        <p:spPr>
          <a:xfrm>
            <a:off x="3127959" y="2193345"/>
            <a:ext cx="5670376" cy="1451679"/>
          </a:xfrm>
          <a:prstGeom prst="rect">
            <a:avLst/>
          </a:prstGeom>
        </p:spPr>
        <p:txBody>
          <a:bodyPr wrap="square">
            <a:spAutoFit/>
          </a:bodyPr>
          <a:lstStyle/>
          <a:p>
            <a:pPr lvl="0" algn="just">
              <a:spcBef>
                <a:spcPts val="640"/>
              </a:spcBef>
              <a:buSzPct val="25000"/>
            </a:pPr>
            <a:r>
              <a:rPr lang="es-ES" sz="1600" b="1" dirty="0">
                <a:solidFill>
                  <a:schemeClr val="tx1">
                    <a:lumMod val="65000"/>
                    <a:lumOff val="35000"/>
                  </a:schemeClr>
                </a:solidFill>
                <a:ea typeface="Calibri"/>
                <a:cs typeface="Calibri"/>
                <a:sym typeface="Calibri"/>
              </a:rPr>
              <a:t>Desventajas</a:t>
            </a:r>
            <a:r>
              <a:rPr lang="es-ES" sz="1600" b="1" i="1" dirty="0">
                <a:solidFill>
                  <a:schemeClr val="tx1">
                    <a:lumMod val="65000"/>
                    <a:lumOff val="35000"/>
                  </a:schemeClr>
                </a:solidFill>
                <a:ea typeface="Calibri"/>
                <a:cs typeface="Calibri"/>
                <a:sym typeface="Calibri"/>
              </a:rPr>
              <a:t>:</a:t>
            </a:r>
          </a:p>
          <a:p>
            <a:pPr marL="342900" lvl="0" indent="-342900" algn="just">
              <a:spcBef>
                <a:spcPts val="480"/>
              </a:spcBef>
              <a:buClr>
                <a:schemeClr val="dk1"/>
              </a:buClr>
              <a:buSzPct val="100000"/>
              <a:buFont typeface="Calibri"/>
              <a:buChar char="▪"/>
            </a:pPr>
            <a:r>
              <a:rPr lang="es-ES" sz="1600" dirty="0">
                <a:solidFill>
                  <a:schemeClr val="tx1">
                    <a:lumMod val="65000"/>
                    <a:lumOff val="35000"/>
                  </a:schemeClr>
                </a:solidFill>
                <a:ea typeface="Calibri"/>
                <a:cs typeface="Calibri"/>
                <a:sym typeface="Calibri"/>
              </a:rPr>
              <a:t>Se debe evaluar el esfuerzo y cantidad de iteraciones necesarias para construir cada entrega</a:t>
            </a:r>
            <a:r>
              <a:rPr lang="es-ES" sz="1600" dirty="0" smtClean="0">
                <a:solidFill>
                  <a:schemeClr val="tx1">
                    <a:lumMod val="65000"/>
                    <a:lumOff val="35000"/>
                  </a:schemeClr>
                </a:solidFill>
                <a:ea typeface="Calibri"/>
                <a:cs typeface="Calibri"/>
                <a:sym typeface="Calibri"/>
              </a:rPr>
              <a:t>.</a:t>
            </a:r>
          </a:p>
          <a:p>
            <a:pPr marL="342900" lvl="0" indent="-342900" algn="just">
              <a:spcBef>
                <a:spcPts val="480"/>
              </a:spcBef>
              <a:buClr>
                <a:schemeClr val="dk1"/>
              </a:buClr>
              <a:buSzPct val="100000"/>
              <a:buFont typeface="Calibri"/>
              <a:buChar char="▪"/>
            </a:pPr>
            <a:r>
              <a:rPr lang="es-ES" sz="1600" dirty="0" smtClean="0">
                <a:solidFill>
                  <a:schemeClr val="tx1">
                    <a:lumMod val="65000"/>
                    <a:lumOff val="35000"/>
                  </a:schemeClr>
                </a:solidFill>
                <a:ea typeface="Calibri"/>
                <a:cs typeface="Calibri"/>
                <a:sym typeface="Calibri"/>
              </a:rPr>
              <a:t>Es recomendable aplicar holgura a la planificación entre cada iteración para hacer las mejoras si falla algo.</a:t>
            </a:r>
            <a:endParaRPr lang="es-ES" sz="1600" dirty="0">
              <a:solidFill>
                <a:schemeClr val="tx1">
                  <a:lumMod val="65000"/>
                  <a:lumOff val="35000"/>
                </a:schemeClr>
              </a:solidFill>
              <a:ea typeface="Calibri"/>
              <a:cs typeface="Calibri"/>
              <a:sym typeface="Calibri"/>
            </a:endParaRPr>
          </a:p>
        </p:txBody>
      </p:sp>
    </p:spTree>
    <p:extLst>
      <p:ext uri="{BB962C8B-B14F-4D97-AF65-F5344CB8AC3E}">
        <p14:creationId xmlns:p14="http://schemas.microsoft.com/office/powerpoint/2010/main" val="2507546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ext uri="{D42A27DB-BD31-4B8C-83A1-F6EECF244321}">
                <p14:modId xmlns:p14="http://schemas.microsoft.com/office/powerpoint/2010/main" val="340956729"/>
              </p:ext>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2"/>
          <p:cNvSpPr/>
          <p:nvPr/>
        </p:nvSpPr>
        <p:spPr>
          <a:xfrm>
            <a:off x="3693274" y="2631480"/>
            <a:ext cx="5256584" cy="1077218"/>
          </a:xfrm>
          <a:prstGeom prst="rect">
            <a:avLst/>
          </a:prstGeom>
        </p:spPr>
        <p:txBody>
          <a:bodyPr wrap="square">
            <a:spAutoFit/>
          </a:bodyPr>
          <a:lstStyle/>
          <a:p>
            <a:pPr algn="just" fontAlgn="base"/>
            <a:r>
              <a:rPr lang="es-CL" sz="1600" dirty="0" smtClean="0">
                <a:solidFill>
                  <a:srgbClr val="413F36"/>
                </a:solidFill>
                <a:latin typeface="+mj-lt"/>
              </a:rPr>
              <a:t>El ciclo </a:t>
            </a:r>
            <a:r>
              <a:rPr lang="es-CL" sz="1600" dirty="0">
                <a:solidFill>
                  <a:srgbClr val="413F36"/>
                </a:solidFill>
                <a:latin typeface="+mj-lt"/>
              </a:rPr>
              <a:t>de vida iterativo e incremental </a:t>
            </a:r>
            <a:r>
              <a:rPr lang="es-CL" sz="1600" b="1" u="sng" dirty="0">
                <a:solidFill>
                  <a:srgbClr val="413F36"/>
                </a:solidFill>
                <a:latin typeface="+mj-lt"/>
              </a:rPr>
              <a:t>es una de las bases de un proyecto ágil</a:t>
            </a:r>
            <a:r>
              <a:rPr lang="es-CL" sz="1600" dirty="0">
                <a:solidFill>
                  <a:srgbClr val="413F36"/>
                </a:solidFill>
                <a:latin typeface="+mj-lt"/>
              </a:rPr>
              <a:t>, más concretamente, con iteraciones cortas en tiempo, de pocas semanas, normalmente un mes y raramente más de dos</a:t>
            </a:r>
            <a:r>
              <a:rPr lang="es-CL" sz="1600" dirty="0" smtClean="0">
                <a:solidFill>
                  <a:srgbClr val="413F36"/>
                </a:solidFill>
                <a:latin typeface="+mj-lt"/>
              </a:rPr>
              <a:t>.</a:t>
            </a:r>
            <a:endParaRPr lang="es-CL" sz="1600" dirty="0">
              <a:solidFill>
                <a:srgbClr val="413F36"/>
              </a:solidFill>
              <a:latin typeface="+mj-lt"/>
            </a:endParaRPr>
          </a:p>
        </p:txBody>
      </p:sp>
      <p:pic>
        <p:nvPicPr>
          <p:cNvPr id="5"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b="14000"/>
          <a:stretch/>
        </p:blipFill>
        <p:spPr bwMode="auto">
          <a:xfrm>
            <a:off x="3779912" y="3715544"/>
            <a:ext cx="5198918"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ángulo 6"/>
          <p:cNvSpPr/>
          <p:nvPr/>
        </p:nvSpPr>
        <p:spPr>
          <a:xfrm>
            <a:off x="395536" y="908720"/>
            <a:ext cx="8352928" cy="1938992"/>
          </a:xfrm>
          <a:prstGeom prst="rect">
            <a:avLst/>
          </a:prstGeom>
        </p:spPr>
        <p:txBody>
          <a:bodyPr wrap="square">
            <a:spAutoFit/>
          </a:bodyPr>
          <a:lstStyle/>
          <a:p>
            <a:pPr>
              <a:lnSpc>
                <a:spcPct val="150000"/>
              </a:lnSpc>
            </a:pPr>
            <a:r>
              <a:rPr lang="es-CL" sz="1600" dirty="0"/>
              <a:t>El desarrollo incremental es el proceso de construcción siempre incrementando subconjuntos ... </a:t>
            </a:r>
          </a:p>
          <a:p>
            <a:pPr>
              <a:lnSpc>
                <a:spcPct val="150000"/>
              </a:lnSpc>
            </a:pPr>
            <a:r>
              <a:rPr lang="es-CL" sz="1600" dirty="0"/>
              <a:t>Se presupone que todos los requisitos se han definido al inicio.</a:t>
            </a:r>
          </a:p>
          <a:p>
            <a:pPr>
              <a:lnSpc>
                <a:spcPct val="150000"/>
              </a:lnSpc>
            </a:pPr>
            <a:r>
              <a:rPr lang="es-CL" sz="1600" dirty="0"/>
              <a:t>En este modelo se desarrolla el sistema para satisfacer un subconjunto de requisitos especificados y en posteriores versiones se incrementa el sistema con nuevas funcionalidades que satisfagan mas requisitos. </a:t>
            </a:r>
          </a:p>
        </p:txBody>
      </p:sp>
    </p:spTree>
    <p:extLst>
      <p:ext uri="{BB962C8B-B14F-4D97-AF65-F5344CB8AC3E}">
        <p14:creationId xmlns:p14="http://schemas.microsoft.com/office/powerpoint/2010/main" val="27914718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ext uri="{D42A27DB-BD31-4B8C-83A1-F6EECF244321}">
                <p14:modId xmlns:p14="http://schemas.microsoft.com/office/powerpoint/2010/main" val="1810340267"/>
              </p:ext>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b="14000"/>
          <a:stretch/>
        </p:blipFill>
        <p:spPr bwMode="auto">
          <a:xfrm>
            <a:off x="3779912" y="3715544"/>
            <a:ext cx="5198918"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ángulo 6"/>
          <p:cNvSpPr/>
          <p:nvPr/>
        </p:nvSpPr>
        <p:spPr>
          <a:xfrm>
            <a:off x="362794" y="923236"/>
            <a:ext cx="8554322" cy="1569660"/>
          </a:xfrm>
          <a:prstGeom prst="rect">
            <a:avLst/>
          </a:prstGeom>
        </p:spPr>
        <p:txBody>
          <a:bodyPr wrap="square">
            <a:spAutoFit/>
          </a:bodyPr>
          <a:lstStyle/>
          <a:p>
            <a:pPr>
              <a:lnSpc>
                <a:spcPct val="150000"/>
              </a:lnSpc>
            </a:pPr>
            <a:r>
              <a:rPr lang="es-CL" sz="1600" dirty="0">
                <a:solidFill>
                  <a:schemeClr val="tx1">
                    <a:lumMod val="65000"/>
                    <a:lumOff val="35000"/>
                  </a:schemeClr>
                </a:solidFill>
              </a:rPr>
              <a:t>El modelo Incremental aporta beneficios:</a:t>
            </a:r>
          </a:p>
          <a:p>
            <a:pPr marL="285750" indent="-285750">
              <a:lnSpc>
                <a:spcPct val="150000"/>
              </a:lnSpc>
              <a:buFont typeface="Arial" pitchFamily="34" charset="0"/>
              <a:buChar char="•"/>
            </a:pPr>
            <a:r>
              <a:rPr lang="es-CL" sz="1600" dirty="0">
                <a:solidFill>
                  <a:schemeClr val="tx1">
                    <a:lumMod val="65000"/>
                    <a:lumOff val="35000"/>
                  </a:schemeClr>
                </a:solidFill>
              </a:rPr>
              <a:t>Construir un sistema pequeño siempre es menos riesgoso que construir uno grande.</a:t>
            </a:r>
          </a:p>
          <a:p>
            <a:pPr marL="285750" indent="-285750">
              <a:lnSpc>
                <a:spcPct val="150000"/>
              </a:lnSpc>
              <a:buFont typeface="Arial" pitchFamily="34" charset="0"/>
              <a:buChar char="•"/>
            </a:pPr>
            <a:r>
              <a:rPr lang="es-CL" sz="1600" dirty="0">
                <a:solidFill>
                  <a:schemeClr val="tx1">
                    <a:lumMod val="65000"/>
                    <a:lumOff val="35000"/>
                  </a:schemeClr>
                </a:solidFill>
              </a:rPr>
              <a:t>Las funcionalidades son desarrolladas independientemente por lo que son más fáciles de levantar a nivel de requerimientos. (Modulares</a:t>
            </a:r>
            <a:r>
              <a:rPr lang="es-CL" sz="1600" dirty="0" smtClean="0">
                <a:solidFill>
                  <a:schemeClr val="tx1">
                    <a:lumMod val="65000"/>
                    <a:lumOff val="35000"/>
                  </a:schemeClr>
                </a:solidFill>
              </a:rPr>
              <a:t>)</a:t>
            </a:r>
            <a:endParaRPr lang="es-CL" sz="1600" dirty="0">
              <a:solidFill>
                <a:schemeClr val="tx1">
                  <a:lumMod val="65000"/>
                  <a:lumOff val="35000"/>
                </a:schemeClr>
              </a:solidFill>
            </a:endParaRPr>
          </a:p>
        </p:txBody>
      </p:sp>
      <p:sp>
        <p:nvSpPr>
          <p:cNvPr id="4" name="Rectángulo 3"/>
          <p:cNvSpPr/>
          <p:nvPr/>
        </p:nvSpPr>
        <p:spPr>
          <a:xfrm>
            <a:off x="3419872" y="2119616"/>
            <a:ext cx="5558958" cy="1569660"/>
          </a:xfrm>
          <a:prstGeom prst="rect">
            <a:avLst/>
          </a:prstGeom>
        </p:spPr>
        <p:txBody>
          <a:bodyPr wrap="square">
            <a:spAutoFit/>
          </a:bodyPr>
          <a:lstStyle/>
          <a:p>
            <a:pPr marL="285750" indent="-285750">
              <a:lnSpc>
                <a:spcPct val="150000"/>
              </a:lnSpc>
              <a:buFont typeface="Arial" pitchFamily="34" charset="0"/>
              <a:buChar char="•"/>
            </a:pPr>
            <a:endParaRPr lang="es-CL" sz="1600" dirty="0">
              <a:solidFill>
                <a:schemeClr val="tx1">
                  <a:lumMod val="65000"/>
                  <a:lumOff val="35000"/>
                </a:schemeClr>
              </a:solidFill>
            </a:endParaRPr>
          </a:p>
          <a:p>
            <a:pPr marL="285750" indent="-285750" algn="just">
              <a:lnSpc>
                <a:spcPct val="150000"/>
              </a:lnSpc>
              <a:buFont typeface="Arial" pitchFamily="34" charset="0"/>
              <a:buChar char="•"/>
            </a:pPr>
            <a:r>
              <a:rPr lang="es-CL" sz="1600" dirty="0">
                <a:solidFill>
                  <a:schemeClr val="tx1">
                    <a:lumMod val="65000"/>
                    <a:lumOff val="35000"/>
                  </a:schemeClr>
                </a:solidFill>
              </a:rPr>
              <a:t>Si hay un error grave se desecha sólo la parte afectada.</a:t>
            </a:r>
          </a:p>
          <a:p>
            <a:pPr marL="285750" indent="-285750" algn="just">
              <a:lnSpc>
                <a:spcPct val="150000"/>
              </a:lnSpc>
              <a:buFont typeface="Arial" pitchFamily="34" charset="0"/>
              <a:buChar char="•"/>
            </a:pPr>
            <a:r>
              <a:rPr lang="es-CL" sz="1600" dirty="0">
                <a:solidFill>
                  <a:schemeClr val="tx1">
                    <a:lumMod val="65000"/>
                    <a:lumOff val="35000"/>
                  </a:schemeClr>
                </a:solidFill>
              </a:rPr>
              <a:t>No se necesita contar con todos los </a:t>
            </a:r>
            <a:r>
              <a:rPr lang="es-CL" sz="1600" dirty="0" smtClean="0">
                <a:solidFill>
                  <a:schemeClr val="tx1">
                    <a:lumMod val="65000"/>
                    <a:lumOff val="35000"/>
                  </a:schemeClr>
                </a:solidFill>
              </a:rPr>
              <a:t>requerimientos funcionales </a:t>
            </a:r>
            <a:r>
              <a:rPr lang="es-CL" sz="1600" dirty="0">
                <a:solidFill>
                  <a:schemeClr val="tx1">
                    <a:lumMod val="65000"/>
                    <a:lumOff val="35000"/>
                  </a:schemeClr>
                </a:solidFill>
              </a:rPr>
              <a:t>de la aplicación total.</a:t>
            </a:r>
          </a:p>
        </p:txBody>
      </p:sp>
    </p:spTree>
    <p:extLst>
      <p:ext uri="{BB962C8B-B14F-4D97-AF65-F5344CB8AC3E}">
        <p14:creationId xmlns:p14="http://schemas.microsoft.com/office/powerpoint/2010/main" val="33410363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ext uri="{D42A27DB-BD31-4B8C-83A1-F6EECF244321}">
                <p14:modId xmlns:p14="http://schemas.microsoft.com/office/powerpoint/2010/main" val="1810340267"/>
              </p:ext>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2"/>
          <p:cNvSpPr/>
          <p:nvPr/>
        </p:nvSpPr>
        <p:spPr>
          <a:xfrm>
            <a:off x="144066" y="980095"/>
            <a:ext cx="8964488" cy="1569660"/>
          </a:xfrm>
          <a:prstGeom prst="rect">
            <a:avLst/>
          </a:prstGeom>
        </p:spPr>
        <p:txBody>
          <a:bodyPr wrap="square">
            <a:spAutoFit/>
          </a:bodyPr>
          <a:lstStyle/>
          <a:p>
            <a:r>
              <a:rPr lang="es-CL" sz="1600" b="1" dirty="0">
                <a:solidFill>
                  <a:srgbClr val="000000"/>
                </a:solidFill>
                <a:latin typeface="+mj-lt"/>
              </a:rPr>
              <a:t>VENTAJAS. </a:t>
            </a:r>
            <a:r>
              <a:rPr lang="es-CL" sz="1600" dirty="0">
                <a:latin typeface="+mj-lt"/>
              </a:rPr>
              <a:t/>
            </a:r>
            <a:br>
              <a:rPr lang="es-CL" sz="1600" dirty="0">
                <a:latin typeface="+mj-lt"/>
              </a:rPr>
            </a:br>
            <a:r>
              <a:rPr lang="es-CL" sz="1600" dirty="0">
                <a:solidFill>
                  <a:srgbClr val="000000"/>
                </a:solidFill>
                <a:latin typeface="+mj-lt"/>
              </a:rPr>
              <a:t>• Construir un sistema pequeño es siempre menos riesgoso que construir un sistema grande. </a:t>
            </a:r>
            <a:r>
              <a:rPr lang="es-CL" sz="1600" dirty="0">
                <a:latin typeface="+mj-lt"/>
              </a:rPr>
              <a:t/>
            </a:r>
            <a:br>
              <a:rPr lang="es-CL" sz="1600" dirty="0">
                <a:latin typeface="+mj-lt"/>
              </a:rPr>
            </a:br>
            <a:r>
              <a:rPr lang="es-CL" sz="1600" dirty="0">
                <a:solidFill>
                  <a:srgbClr val="000000"/>
                </a:solidFill>
                <a:latin typeface="+mj-lt"/>
              </a:rPr>
              <a:t>• Al ir desarrollando parte de las funcionalidades, es más fácil determinar si los requerimientos planeados para los niveles subsiguientes son correctos. </a:t>
            </a:r>
            <a:r>
              <a:rPr lang="es-CL" sz="1600" dirty="0">
                <a:latin typeface="+mj-lt"/>
              </a:rPr>
              <a:t/>
            </a:r>
            <a:br>
              <a:rPr lang="es-CL" sz="1600" dirty="0">
                <a:latin typeface="+mj-lt"/>
              </a:rPr>
            </a:br>
            <a:r>
              <a:rPr lang="es-CL" sz="1600" dirty="0">
                <a:solidFill>
                  <a:srgbClr val="000000"/>
                </a:solidFill>
                <a:latin typeface="+mj-lt"/>
              </a:rPr>
              <a:t>• Si un error importante es realizado, sólo la última iteración necesita ser descartada y utilizar el incremento previo. </a:t>
            </a:r>
            <a:endParaRPr lang="es-CL" sz="1600" dirty="0">
              <a:latin typeface="+mj-lt"/>
            </a:endParaRPr>
          </a:p>
        </p:txBody>
      </p:sp>
      <p:sp>
        <p:nvSpPr>
          <p:cNvPr id="8" name="Rectángulo 7"/>
          <p:cNvSpPr/>
          <p:nvPr/>
        </p:nvSpPr>
        <p:spPr>
          <a:xfrm>
            <a:off x="3570559" y="3026236"/>
            <a:ext cx="5372825" cy="3785652"/>
          </a:xfrm>
          <a:prstGeom prst="rect">
            <a:avLst/>
          </a:prstGeom>
        </p:spPr>
        <p:txBody>
          <a:bodyPr wrap="square">
            <a:spAutoFit/>
          </a:bodyPr>
          <a:lstStyle/>
          <a:p>
            <a:pPr>
              <a:lnSpc>
                <a:spcPct val="150000"/>
              </a:lnSpc>
            </a:pPr>
            <a:r>
              <a:rPr lang="es-CL" sz="1600" dirty="0"/>
              <a:t/>
            </a:r>
            <a:br>
              <a:rPr lang="es-CL" sz="1600" dirty="0"/>
            </a:br>
            <a:r>
              <a:rPr lang="es-CL" sz="1600" b="1" dirty="0">
                <a:solidFill>
                  <a:srgbClr val="000000"/>
                </a:solidFill>
              </a:rPr>
              <a:t>DESVENTAJAS. </a:t>
            </a:r>
            <a:r>
              <a:rPr lang="es-CL" sz="1600" dirty="0"/>
              <a:t/>
            </a:r>
            <a:br>
              <a:rPr lang="es-CL" sz="1600" dirty="0"/>
            </a:br>
            <a:r>
              <a:rPr lang="es-CL" sz="1600" dirty="0">
                <a:solidFill>
                  <a:srgbClr val="000000"/>
                </a:solidFill>
              </a:rPr>
              <a:t>• Se presupone que todos los requisitos se han definido al inicio. </a:t>
            </a:r>
            <a:r>
              <a:rPr lang="es-CL" sz="1600" dirty="0"/>
              <a:t/>
            </a:r>
            <a:br>
              <a:rPr lang="es-CL" sz="1600" dirty="0"/>
            </a:br>
            <a:r>
              <a:rPr lang="es-CL" sz="1600" dirty="0">
                <a:solidFill>
                  <a:srgbClr val="000000"/>
                </a:solidFill>
              </a:rPr>
              <a:t>• Se requiere de una experiencia importante para definir los incrementos de forma de distribuir en ellos las tareas en forma </a:t>
            </a:r>
            <a:r>
              <a:rPr lang="es-CL" sz="1600" dirty="0" smtClean="0">
                <a:solidFill>
                  <a:srgbClr val="000000"/>
                </a:solidFill>
              </a:rPr>
              <a:t>proporcional.</a:t>
            </a:r>
            <a:r>
              <a:rPr lang="es-CL" sz="1600" dirty="0"/>
              <a:t/>
            </a:r>
            <a:br>
              <a:rPr lang="es-CL" sz="1600" dirty="0"/>
            </a:br>
            <a:r>
              <a:rPr lang="es-CL" sz="1600" dirty="0">
                <a:solidFill>
                  <a:srgbClr val="000000"/>
                </a:solidFill>
              </a:rPr>
              <a:t>• Si el sistema a desarrollar es de gran magnitud y se cuenta con un único grupo para construirlo se corre el riesgo que el desarrollo se prolongue demasiado en </a:t>
            </a:r>
            <a:r>
              <a:rPr lang="es-CL" sz="1600" dirty="0" smtClean="0">
                <a:solidFill>
                  <a:srgbClr val="000000"/>
                </a:solidFill>
              </a:rPr>
              <a:t>tiempo.</a:t>
            </a:r>
            <a:endParaRPr lang="es-CL" sz="1600" dirty="0"/>
          </a:p>
        </p:txBody>
      </p:sp>
      <p:sp>
        <p:nvSpPr>
          <p:cNvPr id="9" name="Rectángulo 8"/>
          <p:cNvSpPr/>
          <p:nvPr/>
        </p:nvSpPr>
        <p:spPr>
          <a:xfrm>
            <a:off x="3535113" y="2654288"/>
            <a:ext cx="5364441" cy="646331"/>
          </a:xfrm>
          <a:prstGeom prst="rect">
            <a:avLst/>
          </a:prstGeom>
          <a:solidFill>
            <a:schemeClr val="accent1"/>
          </a:solidFill>
        </p:spPr>
        <p:style>
          <a:lnRef idx="0">
            <a:schemeClr val="accent3"/>
          </a:lnRef>
          <a:fillRef idx="3">
            <a:schemeClr val="accent3"/>
          </a:fillRef>
          <a:effectRef idx="3">
            <a:schemeClr val="accent3"/>
          </a:effectRef>
          <a:fontRef idx="minor">
            <a:schemeClr val="lt1"/>
          </a:fontRef>
        </p:style>
        <p:txBody>
          <a:bodyPr wrap="square">
            <a:spAutoFit/>
          </a:bodyPr>
          <a:lstStyle/>
          <a:p>
            <a:r>
              <a:rPr lang="es-CL" dirty="0">
                <a:solidFill>
                  <a:schemeClr val="bg1"/>
                </a:solidFill>
              </a:rPr>
              <a:t> Si es muy riesgoso desarrollar el sistema completo de una sola vez, entonces debería considerar este modelo </a:t>
            </a:r>
          </a:p>
        </p:txBody>
      </p:sp>
    </p:spTree>
    <p:extLst>
      <p:ext uri="{BB962C8B-B14F-4D97-AF65-F5344CB8AC3E}">
        <p14:creationId xmlns:p14="http://schemas.microsoft.com/office/powerpoint/2010/main" val="8403923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ext uri="{D42A27DB-BD31-4B8C-83A1-F6EECF244321}">
                <p14:modId xmlns:p14="http://schemas.microsoft.com/office/powerpoint/2010/main" val="723956762"/>
              </p:ext>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5976" y="3871806"/>
            <a:ext cx="4768974" cy="29720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descr="https://encrypted-tbn1.gstatic.com/images?q=tbn:ANd9GcT-PISpZxVDU8STIdNTZgjW4MkZth13KqUcTwD3CioYy3j8Cl5Z"/>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91653" y="1995324"/>
            <a:ext cx="931346" cy="56074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leekdesignstudio.com/html5poster/images/HTML5_poste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6138" y="1502758"/>
            <a:ext cx="637052" cy="98513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webtools.postbit.com/upload/80/20121101/bootstrap-framework-medium-postbit-10732.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73190" y="1033895"/>
            <a:ext cx="1012757" cy="1186111"/>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3475742" y="964272"/>
            <a:ext cx="5379010" cy="3046988"/>
          </a:xfrm>
          <a:prstGeom prst="rect">
            <a:avLst/>
          </a:prstGeom>
        </p:spPr>
        <p:txBody>
          <a:bodyPr wrap="square">
            <a:spAutoFit/>
          </a:bodyPr>
          <a:lstStyle/>
          <a:p>
            <a:pPr algn="just">
              <a:lnSpc>
                <a:spcPct val="150000"/>
              </a:lnSpc>
            </a:pPr>
            <a:r>
              <a:rPr lang="es-CL" sz="1600" dirty="0">
                <a:solidFill>
                  <a:srgbClr val="000000"/>
                </a:solidFill>
                <a:latin typeface="+mj-lt"/>
              </a:rPr>
              <a:t>El Modelo de prototipos que pertenece a los modelos de desarrollo evolutivo, El prototipo debe ser construido en poco tiempo, usando los programas adecuados y no se debe utilizar mucho dinero pues a partir de que éste sea aprobado nosotros podemos iniciar el verdadero desarrollo del software. </a:t>
            </a:r>
            <a:r>
              <a:rPr lang="es-CL" sz="1600" dirty="0">
                <a:latin typeface="+mj-lt"/>
              </a:rPr>
              <a:t/>
            </a:r>
            <a:br>
              <a:rPr lang="es-CL" sz="1600" dirty="0">
                <a:latin typeface="+mj-lt"/>
              </a:rPr>
            </a:br>
            <a:r>
              <a:rPr lang="es-CL" sz="1600" dirty="0">
                <a:solidFill>
                  <a:srgbClr val="000000"/>
                </a:solidFill>
                <a:latin typeface="+mj-lt"/>
              </a:rPr>
              <a:t>El diseño rápido se centra en una representación de aquellos aspectos del software que serán visibles para el cliente o el usuario final. </a:t>
            </a:r>
            <a:endParaRPr lang="es-CL" sz="1600" dirty="0">
              <a:latin typeface="+mj-lt"/>
            </a:endParaRPr>
          </a:p>
        </p:txBody>
      </p:sp>
    </p:spTree>
    <p:extLst>
      <p:ext uri="{BB962C8B-B14F-4D97-AF65-F5344CB8AC3E}">
        <p14:creationId xmlns:p14="http://schemas.microsoft.com/office/powerpoint/2010/main" val="28107658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ext uri="{D42A27DB-BD31-4B8C-83A1-F6EECF244321}">
                <p14:modId xmlns:p14="http://schemas.microsoft.com/office/powerpoint/2010/main" val="723956762"/>
              </p:ext>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5976" y="3871806"/>
            <a:ext cx="4768974" cy="29720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descr="https://encrypted-tbn1.gstatic.com/images?q=tbn:ANd9GcT-PISpZxVDU8STIdNTZgjW4MkZth13KqUcTwD3CioYy3j8Cl5Z"/>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91653" y="1995324"/>
            <a:ext cx="931346" cy="56074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leekdesignstudio.com/html5poster/images/HTML5_poste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6138" y="1502758"/>
            <a:ext cx="637052" cy="98513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webtools.postbit.com/upload/80/20121101/bootstrap-framework-medium-postbit-10732.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73190" y="1033895"/>
            <a:ext cx="1012757" cy="1186111"/>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3475742" y="964272"/>
            <a:ext cx="5379010" cy="2677656"/>
          </a:xfrm>
          <a:prstGeom prst="rect">
            <a:avLst/>
          </a:prstGeom>
        </p:spPr>
        <p:txBody>
          <a:bodyPr wrap="square">
            <a:spAutoFit/>
          </a:bodyPr>
          <a:lstStyle/>
          <a:p>
            <a:pPr algn="just">
              <a:lnSpc>
                <a:spcPct val="150000"/>
              </a:lnSpc>
            </a:pPr>
            <a:r>
              <a:rPr lang="es-CL" sz="1600" dirty="0"/>
              <a:t>Este diseño conduce a la construcción de un prototipo, el cual es evaluado por el cliente para una retroalimentación; gracias a ésta se refinan los requisitos del software que se desarrollará. La </a:t>
            </a:r>
            <a:r>
              <a:rPr lang="es-CL" sz="1600" dirty="0" smtClean="0"/>
              <a:t>iteración </a:t>
            </a:r>
            <a:r>
              <a:rPr lang="es-CL" sz="1600" dirty="0"/>
              <a:t>ocurre cuando el prototipo se ajusta para satisfacer las necesidades del cliente. Esto permite que al mismo tiempo el desarrollador entienda mejor lo que se debe hacer y el cliente vea resultados a corto plazo. </a:t>
            </a:r>
            <a:endParaRPr lang="es-CL" sz="1600" dirty="0">
              <a:latin typeface="+mj-lt"/>
            </a:endParaRPr>
          </a:p>
        </p:txBody>
      </p:sp>
    </p:spTree>
    <p:extLst>
      <p:ext uri="{BB962C8B-B14F-4D97-AF65-F5344CB8AC3E}">
        <p14:creationId xmlns:p14="http://schemas.microsoft.com/office/powerpoint/2010/main" val="12059433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ext uri="{D42A27DB-BD31-4B8C-83A1-F6EECF244321}">
                <p14:modId xmlns:p14="http://schemas.microsoft.com/office/powerpoint/2010/main" val="723956762"/>
              </p:ext>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4" descr="https://encrypted-tbn1.gstatic.com/images?q=tbn:ANd9GcT-PISpZxVDU8STIdNTZgjW4MkZth13KqUcTwD3CioYy3j8Cl5Z"/>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91653" y="1995324"/>
            <a:ext cx="931346" cy="56074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leekdesignstudio.com/html5poster/images/HTML5_poste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6138" y="1502758"/>
            <a:ext cx="637052" cy="98513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webtools.postbit.com/upload/80/20121101/bootstrap-framework-medium-postbit-10732.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73190" y="1033895"/>
            <a:ext cx="1012757" cy="1186111"/>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3115383" y="999615"/>
            <a:ext cx="5866928" cy="5632311"/>
          </a:xfrm>
          <a:prstGeom prst="rect">
            <a:avLst/>
          </a:prstGeom>
        </p:spPr>
        <p:txBody>
          <a:bodyPr wrap="square">
            <a:spAutoFit/>
          </a:bodyPr>
          <a:lstStyle/>
          <a:p>
            <a:pPr>
              <a:lnSpc>
                <a:spcPct val="150000"/>
              </a:lnSpc>
            </a:pPr>
            <a:r>
              <a:rPr lang="es-CL" sz="1600" dirty="0" smtClean="0"/>
              <a:t>Ventajas</a:t>
            </a:r>
          </a:p>
          <a:p>
            <a:pPr>
              <a:lnSpc>
                <a:spcPct val="150000"/>
              </a:lnSpc>
            </a:pPr>
            <a:r>
              <a:rPr lang="es-CL" sz="1600" dirty="0" smtClean="0"/>
              <a:t>*Disminuyen </a:t>
            </a:r>
            <a:r>
              <a:rPr lang="es-CL" sz="1600" dirty="0"/>
              <a:t>los costes de mantenimiento del producto final. </a:t>
            </a:r>
            <a:endParaRPr lang="es-CL" sz="1600" dirty="0" smtClean="0"/>
          </a:p>
          <a:p>
            <a:pPr>
              <a:lnSpc>
                <a:spcPct val="150000"/>
              </a:lnSpc>
            </a:pPr>
            <a:r>
              <a:rPr lang="es-CL" sz="1600" dirty="0" smtClean="0"/>
              <a:t>*Los </a:t>
            </a:r>
            <a:r>
              <a:rPr lang="es-CL" sz="1600" dirty="0"/>
              <a:t>tiempos de desarrollo son inferiores. </a:t>
            </a:r>
            <a:br>
              <a:rPr lang="es-CL" sz="1600" dirty="0"/>
            </a:br>
            <a:r>
              <a:rPr lang="es-CL" sz="1600" dirty="0"/>
              <a:t>*El tamaño del sistema es menor. </a:t>
            </a:r>
            <a:br>
              <a:rPr lang="es-CL" sz="1600" dirty="0"/>
            </a:br>
            <a:r>
              <a:rPr lang="es-CL" sz="1600" dirty="0"/>
              <a:t>*La especificación actúa como interface entre cliente y equipo de desarrollo. </a:t>
            </a:r>
            <a:br>
              <a:rPr lang="es-CL" sz="1600" dirty="0"/>
            </a:br>
            <a:r>
              <a:rPr lang="es-CL" sz="1600" dirty="0"/>
              <a:t>*El propio prototipo sirve de contrato con el cliente y cualquier cambio en el prototipo debe estar consolidado por ambas partes. </a:t>
            </a:r>
            <a:br>
              <a:rPr lang="es-CL" sz="1600" dirty="0"/>
            </a:br>
            <a:r>
              <a:rPr lang="es-CL" sz="1600" dirty="0"/>
              <a:t>*El prototipo es un documento vivo de buen funcionamiento del producto final. </a:t>
            </a:r>
            <a:br>
              <a:rPr lang="es-CL" sz="1600" dirty="0"/>
            </a:br>
            <a:r>
              <a:rPr lang="es-CL" sz="1600" dirty="0"/>
              <a:t>*Ayuda para determinar requerimientos expresados en el prototipo. Experimenta sobre los aspectos del sistema que representan mayor complejidad. Demuestran la viabilidad del sistema. </a:t>
            </a:r>
            <a:br>
              <a:rPr lang="es-CL" sz="1600" dirty="0"/>
            </a:br>
            <a:r>
              <a:rPr lang="es-CL" sz="1600" dirty="0"/>
              <a:t>*El cliente reacciona mucho mejor ante el prototipo, sobre el que puede experimentar, que no sobre una especificación escrita. </a:t>
            </a:r>
            <a:endParaRPr lang="es-CL" sz="1600" dirty="0">
              <a:latin typeface="+mj-lt"/>
            </a:endParaRPr>
          </a:p>
        </p:txBody>
      </p:sp>
    </p:spTree>
    <p:extLst>
      <p:ext uri="{BB962C8B-B14F-4D97-AF65-F5344CB8AC3E}">
        <p14:creationId xmlns:p14="http://schemas.microsoft.com/office/powerpoint/2010/main" val="634759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ext uri="{D42A27DB-BD31-4B8C-83A1-F6EECF244321}">
                <p14:modId xmlns:p14="http://schemas.microsoft.com/office/powerpoint/2010/main" val="2591219419"/>
              </p:ext>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3928" y="2719958"/>
            <a:ext cx="4978387" cy="4138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ángulo 2"/>
          <p:cNvSpPr/>
          <p:nvPr/>
        </p:nvSpPr>
        <p:spPr>
          <a:xfrm>
            <a:off x="377280" y="980728"/>
            <a:ext cx="8017990" cy="1569660"/>
          </a:xfrm>
          <a:prstGeom prst="rect">
            <a:avLst/>
          </a:prstGeom>
        </p:spPr>
        <p:txBody>
          <a:bodyPr wrap="square">
            <a:spAutoFit/>
          </a:bodyPr>
          <a:lstStyle/>
          <a:p>
            <a:pPr algn="just">
              <a:lnSpc>
                <a:spcPct val="150000"/>
              </a:lnSpc>
            </a:pPr>
            <a:r>
              <a:rPr lang="es-CL" sz="1600" dirty="0"/>
              <a:t>Muy útil cuando desconocemos la totalidad de los requerimientos </a:t>
            </a:r>
            <a:r>
              <a:rPr lang="es-CL" sz="1600" dirty="0" smtClean="0"/>
              <a:t>iniciales</a:t>
            </a:r>
            <a:r>
              <a:rPr lang="es-CL" sz="1600" dirty="0" smtClean="0"/>
              <a:t>, o</a:t>
            </a:r>
            <a:r>
              <a:rPr lang="es-CL" sz="1600" dirty="0" smtClean="0"/>
              <a:t> </a:t>
            </a:r>
            <a:r>
              <a:rPr lang="es-CL" sz="1600" dirty="0"/>
              <a:t>también los requerimientos no están completos. Por </a:t>
            </a:r>
            <a:r>
              <a:rPr lang="es-CL" sz="1600" dirty="0" smtClean="0"/>
              <a:t>ejemplo, </a:t>
            </a:r>
            <a:r>
              <a:rPr lang="es-CL" sz="1600" dirty="0"/>
              <a:t>un sistema centralizado de stock el cuál hay muchas áreas que utilizarán la aplicación </a:t>
            </a:r>
            <a:r>
              <a:rPr lang="es-CL" sz="1600" dirty="0" smtClean="0"/>
              <a:t> y tienen </a:t>
            </a:r>
            <a:r>
              <a:rPr lang="es-CL" sz="1600" dirty="0"/>
              <a:t>distintas </a:t>
            </a:r>
            <a:r>
              <a:rPr lang="es-CL" sz="1600" dirty="0" smtClean="0"/>
              <a:t>expectativas </a:t>
            </a:r>
            <a:r>
              <a:rPr lang="es-CL" sz="1600" dirty="0"/>
              <a:t>funcionales del sistema final y </a:t>
            </a:r>
            <a:r>
              <a:rPr lang="es-CL" sz="1600" dirty="0" smtClean="0"/>
              <a:t>variadas </a:t>
            </a:r>
            <a:r>
              <a:rPr lang="es-CL" sz="1600" dirty="0"/>
              <a:t>necesidades según sus </a:t>
            </a:r>
            <a:r>
              <a:rPr lang="es-CL" sz="1600" dirty="0" smtClean="0"/>
              <a:t>perfiles o área productiva de su Departamento.</a:t>
            </a:r>
            <a:endParaRPr lang="es-CL" sz="1600" dirty="0"/>
          </a:p>
        </p:txBody>
      </p:sp>
    </p:spTree>
    <p:extLst>
      <p:ext uri="{BB962C8B-B14F-4D97-AF65-F5344CB8AC3E}">
        <p14:creationId xmlns:p14="http://schemas.microsoft.com/office/powerpoint/2010/main" val="27315314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ext uri="{D42A27DB-BD31-4B8C-83A1-F6EECF244321}">
                <p14:modId xmlns:p14="http://schemas.microsoft.com/office/powerpoint/2010/main" val="2591219419"/>
              </p:ext>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3928" y="2719958"/>
            <a:ext cx="4978387" cy="4138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ángulo 3"/>
          <p:cNvSpPr/>
          <p:nvPr/>
        </p:nvSpPr>
        <p:spPr>
          <a:xfrm>
            <a:off x="388690" y="1268760"/>
            <a:ext cx="8513625" cy="923330"/>
          </a:xfrm>
          <a:prstGeom prst="rect">
            <a:avLst/>
          </a:prstGeom>
        </p:spPr>
        <p:txBody>
          <a:bodyPr wrap="square">
            <a:spAutoFit/>
          </a:bodyPr>
          <a:lstStyle/>
          <a:p>
            <a:pPr>
              <a:lnSpc>
                <a:spcPct val="150000"/>
              </a:lnSpc>
            </a:pPr>
            <a:r>
              <a:rPr lang="es-CL" dirty="0" smtClean="0">
                <a:solidFill>
                  <a:srgbClr val="545454"/>
                </a:solidFill>
                <a:latin typeface="arial" panose="020B0604020202020204" pitchFamily="34" charset="0"/>
              </a:rPr>
              <a:t>El </a:t>
            </a:r>
            <a:r>
              <a:rPr lang="es-CL" dirty="0">
                <a:solidFill>
                  <a:srgbClr val="545454"/>
                </a:solidFill>
                <a:latin typeface="arial" panose="020B0604020202020204" pitchFamily="34" charset="0"/>
              </a:rPr>
              <a:t>modelo de </a:t>
            </a:r>
            <a:r>
              <a:rPr lang="es-CL" b="1" dirty="0">
                <a:solidFill>
                  <a:srgbClr val="6A6A6A"/>
                </a:solidFill>
                <a:latin typeface="arial" panose="020B0604020202020204" pitchFamily="34" charset="0"/>
              </a:rPr>
              <a:t>ciclo de vida evolutivo</a:t>
            </a:r>
            <a:r>
              <a:rPr lang="es-CL" dirty="0">
                <a:solidFill>
                  <a:srgbClr val="545454"/>
                </a:solidFill>
                <a:latin typeface="arial" panose="020B0604020202020204" pitchFamily="34" charset="0"/>
              </a:rPr>
              <a:t> realiza una interacción de ciclos REQUERIMIENTOS -DESARROLLO - EVALUACIÓN</a:t>
            </a:r>
            <a:endParaRPr lang="es-CL" dirty="0"/>
          </a:p>
        </p:txBody>
      </p:sp>
    </p:spTree>
    <p:extLst>
      <p:ext uri="{BB962C8B-B14F-4D97-AF65-F5344CB8AC3E}">
        <p14:creationId xmlns:p14="http://schemas.microsoft.com/office/powerpoint/2010/main" val="22528712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ext uri="{D42A27DB-BD31-4B8C-83A1-F6EECF244321}">
                <p14:modId xmlns:p14="http://schemas.microsoft.com/office/powerpoint/2010/main" val="2591219419"/>
              </p:ext>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3928" y="2719958"/>
            <a:ext cx="4978387" cy="4138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ángulo 3"/>
          <p:cNvSpPr/>
          <p:nvPr/>
        </p:nvSpPr>
        <p:spPr>
          <a:xfrm>
            <a:off x="388690" y="965632"/>
            <a:ext cx="8513625" cy="1631216"/>
          </a:xfrm>
          <a:prstGeom prst="rect">
            <a:avLst/>
          </a:prstGeom>
        </p:spPr>
        <p:txBody>
          <a:bodyPr wrap="square">
            <a:spAutoFit/>
          </a:bodyPr>
          <a:lstStyle/>
          <a:p>
            <a:pPr algn="just"/>
            <a:r>
              <a:rPr lang="es-CL" sz="1600" dirty="0"/>
              <a:t>En el modelo evolutivo, los requerimientos son cuidadosamente </a:t>
            </a:r>
            <a:r>
              <a:rPr lang="es-CL" sz="1600" dirty="0" smtClean="0"/>
              <a:t>examinados </a:t>
            </a:r>
            <a:r>
              <a:rPr lang="es-CL" sz="1600" dirty="0"/>
              <a:t>y </a:t>
            </a:r>
            <a:r>
              <a:rPr lang="es-CL" sz="1600" dirty="0" smtClean="0"/>
              <a:t>solo </a:t>
            </a:r>
            <a:r>
              <a:rPr lang="es-CL" sz="1600" dirty="0"/>
              <a:t>esos que son bien </a:t>
            </a:r>
            <a:r>
              <a:rPr lang="es-CL" sz="1600" dirty="0" smtClean="0"/>
              <a:t>comprendidos, </a:t>
            </a:r>
            <a:r>
              <a:rPr lang="es-CL" sz="1600" dirty="0"/>
              <a:t>son seleccionados para el primer incremento. Los </a:t>
            </a:r>
            <a:r>
              <a:rPr lang="es-CL" sz="1600" dirty="0" smtClean="0"/>
              <a:t>desarrolladores, </a:t>
            </a:r>
            <a:r>
              <a:rPr lang="es-CL" sz="1600" dirty="0"/>
              <a:t>construyen una implementación parcial del sistema que recibe sólo estos requerimientos.</a:t>
            </a:r>
          </a:p>
          <a:p>
            <a:pPr algn="just"/>
            <a:endParaRPr lang="es-CL" sz="1600" dirty="0"/>
          </a:p>
          <a:p>
            <a:pPr algn="just"/>
            <a:r>
              <a:rPr lang="es-CL" sz="1600" dirty="0" smtClean="0"/>
              <a:t>El </a:t>
            </a:r>
            <a:r>
              <a:rPr lang="es-CL" sz="1600" dirty="0"/>
              <a:t>sistema es entonces desarrollado, los usuarios lo </a:t>
            </a:r>
            <a:r>
              <a:rPr lang="es-CL" sz="1600" dirty="0" smtClean="0"/>
              <a:t>usan </a:t>
            </a:r>
            <a:r>
              <a:rPr lang="es-CL" sz="1600" dirty="0"/>
              <a:t>y proveen retroalimentación a los desarrolladores. </a:t>
            </a:r>
            <a:r>
              <a:rPr lang="es-CL" sz="2000" dirty="0"/>
              <a:t>Basada en </a:t>
            </a:r>
            <a:r>
              <a:rPr lang="es-CL" sz="2000" dirty="0" smtClean="0"/>
              <a:t>retroalimentación.</a:t>
            </a:r>
            <a:endParaRPr lang="es-CL" sz="2000" dirty="0"/>
          </a:p>
        </p:txBody>
      </p:sp>
    </p:spTree>
    <p:extLst>
      <p:ext uri="{BB962C8B-B14F-4D97-AF65-F5344CB8AC3E}">
        <p14:creationId xmlns:p14="http://schemas.microsoft.com/office/powerpoint/2010/main" val="3095693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395536" y="395372"/>
            <a:ext cx="2630079" cy="369332"/>
          </a:xfrm>
          <a:prstGeom prst="rect">
            <a:avLst/>
          </a:prstGeom>
          <a:noFill/>
        </p:spPr>
        <p:txBody>
          <a:bodyPr wrap="none" rtlCol="0">
            <a:spAutoFit/>
          </a:bodyPr>
          <a:lstStyle/>
          <a:p>
            <a:r>
              <a:rPr lang="es-CL" dirty="0" smtClean="0">
                <a:solidFill>
                  <a:schemeClr val="bg1"/>
                </a:solidFill>
              </a:rPr>
              <a:t>Ciclo de Vida del Software</a:t>
            </a:r>
            <a:endParaRPr lang="es-CL" dirty="0">
              <a:solidFill>
                <a:schemeClr val="bg1"/>
              </a:solidFill>
            </a:endParaRPr>
          </a:p>
        </p:txBody>
      </p:sp>
      <p:pic>
        <p:nvPicPr>
          <p:cNvPr id="8" name="Shape 255"/>
          <p:cNvPicPr preferRelativeResize="0"/>
          <p:nvPr/>
        </p:nvPicPr>
        <p:blipFill>
          <a:blip r:embed="rId3"/>
          <a:stretch>
            <a:fillRect/>
          </a:stretch>
        </p:blipFill>
        <p:spPr>
          <a:xfrm>
            <a:off x="4860032" y="3589408"/>
            <a:ext cx="4078936" cy="3146374"/>
          </a:xfrm>
          <a:prstGeom prst="rect">
            <a:avLst/>
          </a:prstGeom>
        </p:spPr>
      </p:pic>
      <p:sp>
        <p:nvSpPr>
          <p:cNvPr id="5" name="Shape 253"/>
          <p:cNvSpPr txBox="1">
            <a:spLocks/>
          </p:cNvSpPr>
          <p:nvPr/>
        </p:nvSpPr>
        <p:spPr>
          <a:xfrm>
            <a:off x="430574" y="1268760"/>
            <a:ext cx="8265885" cy="1224135"/>
          </a:xfrm>
          <a:prstGeom prst="rect">
            <a:avLst/>
          </a:prstGeom>
          <a:solidFill>
            <a:srgbClr val="0F243E"/>
          </a:solidFill>
          <a:ln>
            <a:noFill/>
          </a:ln>
        </p:spPr>
        <p:txBody>
          <a:bodyPr lIns="91425" tIns="45700" rIns="91425" bIns="45700"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buSzPct val="25000"/>
            </a:pPr>
            <a:r>
              <a:rPr lang="es-ES" sz="1600" dirty="0" smtClean="0">
                <a:solidFill>
                  <a:srgbClr val="FFFFFF"/>
                </a:solidFill>
                <a:latin typeface="Calibri"/>
                <a:ea typeface="Calibri"/>
                <a:cs typeface="Calibri"/>
                <a:sym typeface="Calibri"/>
              </a:rPr>
              <a:t>Basados en las experiencias que ya hemos tenido en la asignatura:</a:t>
            </a:r>
          </a:p>
          <a:p>
            <a:pPr>
              <a:spcBef>
                <a:spcPts val="0"/>
              </a:spcBef>
              <a:buSzPct val="25000"/>
            </a:pPr>
            <a:r>
              <a:rPr lang="es-ES" sz="2000" b="1" dirty="0" smtClean="0">
                <a:solidFill>
                  <a:srgbClr val="FFFFFF"/>
                </a:solidFill>
                <a:latin typeface="Calibri"/>
                <a:ea typeface="Calibri"/>
                <a:cs typeface="Calibri"/>
                <a:sym typeface="Calibri"/>
              </a:rPr>
              <a:t>¿Por qué creen que necesitamos una Metodología de Desarrollo para producir Software ?</a:t>
            </a:r>
            <a:endParaRPr lang="es-ES" sz="2000" b="1" dirty="0">
              <a:solidFill>
                <a:srgbClr val="FFFFFF"/>
              </a:solidFill>
              <a:latin typeface="Calibri"/>
              <a:ea typeface="Calibri"/>
              <a:cs typeface="Calibri"/>
              <a:sym typeface="Calibri"/>
            </a:endParaRPr>
          </a:p>
        </p:txBody>
      </p:sp>
      <p:sp>
        <p:nvSpPr>
          <p:cNvPr id="9" name="Rectangle 2"/>
          <p:cNvSpPr txBox="1">
            <a:spLocks noChangeArrowheads="1"/>
          </p:cNvSpPr>
          <p:nvPr/>
        </p:nvSpPr>
        <p:spPr>
          <a:xfrm>
            <a:off x="430574" y="2489399"/>
            <a:ext cx="4645481" cy="603250"/>
          </a:xfrm>
          <a:prstGeom prst="rect">
            <a:avLst/>
          </a:prstGeom>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solidFill>
                  <a:srgbClr val="C00000"/>
                </a:solidFill>
              </a:rPr>
              <a:t>Crisis del Software</a:t>
            </a:r>
            <a:endParaRPr lang="en-US" dirty="0">
              <a:solidFill>
                <a:srgbClr val="C00000"/>
              </a:solidFill>
            </a:endParaRPr>
          </a:p>
        </p:txBody>
      </p:sp>
      <p:sp>
        <p:nvSpPr>
          <p:cNvPr id="10" name="Rectangle 3"/>
          <p:cNvSpPr txBox="1">
            <a:spLocks noChangeArrowheads="1"/>
          </p:cNvSpPr>
          <p:nvPr/>
        </p:nvSpPr>
        <p:spPr>
          <a:xfrm>
            <a:off x="430574" y="3429000"/>
            <a:ext cx="4645482" cy="3312368"/>
          </a:xfrm>
          <a:prstGeom prst="rect">
            <a:avLst/>
          </a:prstGeom>
          <a:noFill/>
          <a:ln/>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CL" sz="2400" dirty="0" smtClean="0">
                <a:solidFill>
                  <a:srgbClr val="FF0000"/>
                </a:solidFill>
              </a:rPr>
              <a:t>Potenciales causas</a:t>
            </a:r>
          </a:p>
          <a:p>
            <a:pPr lvl="1"/>
            <a:r>
              <a:rPr lang="es-CL" sz="1800" dirty="0">
                <a:solidFill>
                  <a:schemeClr val="tx2"/>
                </a:solidFill>
              </a:rPr>
              <a:t>C</a:t>
            </a:r>
            <a:r>
              <a:rPr lang="es-CL" sz="1800" dirty="0" smtClean="0">
                <a:solidFill>
                  <a:schemeClr val="tx2"/>
                </a:solidFill>
              </a:rPr>
              <a:t>arácter lógico del software</a:t>
            </a:r>
          </a:p>
          <a:p>
            <a:pPr lvl="1"/>
            <a:r>
              <a:rPr lang="es-CL" sz="1800" dirty="0">
                <a:solidFill>
                  <a:schemeClr val="tx2"/>
                </a:solidFill>
              </a:rPr>
              <a:t>F</a:t>
            </a:r>
            <a:r>
              <a:rPr lang="es-CL" sz="1800" dirty="0" smtClean="0">
                <a:solidFill>
                  <a:schemeClr val="tx2"/>
                </a:solidFill>
              </a:rPr>
              <a:t>ormación profesional</a:t>
            </a:r>
          </a:p>
          <a:p>
            <a:pPr lvl="1"/>
            <a:r>
              <a:rPr lang="es-CL" sz="1800" dirty="0" smtClean="0">
                <a:solidFill>
                  <a:schemeClr val="tx2"/>
                </a:solidFill>
              </a:rPr>
              <a:t>Bajo Entrenamiento y actualización</a:t>
            </a:r>
          </a:p>
          <a:p>
            <a:pPr lvl="1"/>
            <a:r>
              <a:rPr lang="es-CL" sz="1800" dirty="0">
                <a:solidFill>
                  <a:schemeClr val="tx2"/>
                </a:solidFill>
              </a:rPr>
              <a:t>R</a:t>
            </a:r>
            <a:r>
              <a:rPr lang="es-CL" sz="1800" dirty="0" smtClean="0">
                <a:solidFill>
                  <a:schemeClr val="tx2"/>
                </a:solidFill>
              </a:rPr>
              <a:t>esistencia al cambio</a:t>
            </a:r>
          </a:p>
          <a:p>
            <a:r>
              <a:rPr lang="es-CL" sz="2400" dirty="0" smtClean="0">
                <a:solidFill>
                  <a:srgbClr val="FF0000"/>
                </a:solidFill>
              </a:rPr>
              <a:t>Solución</a:t>
            </a:r>
          </a:p>
          <a:p>
            <a:pPr lvl="1"/>
            <a:r>
              <a:rPr lang="es-CL" sz="1800" dirty="0">
                <a:solidFill>
                  <a:schemeClr val="tx2"/>
                </a:solidFill>
              </a:rPr>
              <a:t>E</a:t>
            </a:r>
            <a:r>
              <a:rPr lang="es-CL" sz="1800" dirty="0" smtClean="0">
                <a:solidFill>
                  <a:schemeClr val="tx2"/>
                </a:solidFill>
              </a:rPr>
              <a:t>nfoque ingenieril</a:t>
            </a:r>
            <a:endParaRPr lang="es-CL" sz="1800" dirty="0">
              <a:solidFill>
                <a:schemeClr val="tx2"/>
              </a:solidFill>
            </a:endParaRPr>
          </a:p>
        </p:txBody>
      </p:sp>
    </p:spTree>
    <p:extLst>
      <p:ext uri="{BB962C8B-B14F-4D97-AF65-F5344CB8AC3E}">
        <p14:creationId xmlns:p14="http://schemas.microsoft.com/office/powerpoint/2010/main" val="3515324228"/>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ext uri="{D42A27DB-BD31-4B8C-83A1-F6EECF244321}">
                <p14:modId xmlns:p14="http://schemas.microsoft.com/office/powerpoint/2010/main" val="2591219419"/>
              </p:ext>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3928" y="2719958"/>
            <a:ext cx="4978387" cy="4138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ángulo 3"/>
          <p:cNvSpPr/>
          <p:nvPr/>
        </p:nvSpPr>
        <p:spPr>
          <a:xfrm>
            <a:off x="251520" y="908720"/>
            <a:ext cx="8755310" cy="2123658"/>
          </a:xfrm>
          <a:prstGeom prst="rect">
            <a:avLst/>
          </a:prstGeom>
        </p:spPr>
        <p:txBody>
          <a:bodyPr wrap="square">
            <a:spAutoFit/>
          </a:bodyPr>
          <a:lstStyle/>
          <a:p>
            <a:r>
              <a:rPr lang="es-CL" sz="1600" b="1" dirty="0"/>
              <a:t>Ventajas</a:t>
            </a:r>
            <a:endParaRPr lang="es-CL" sz="1600" dirty="0"/>
          </a:p>
          <a:p>
            <a:pPr marL="285750" indent="-285750">
              <a:buFont typeface="Arial" panose="020B0604020202020204" pitchFamily="34" charset="0"/>
              <a:buChar char="•"/>
            </a:pPr>
            <a:r>
              <a:rPr lang="es-CL" sz="1600" dirty="0" smtClean="0"/>
              <a:t>Este </a:t>
            </a:r>
            <a:r>
              <a:rPr lang="es-CL" sz="1600" dirty="0"/>
              <a:t>modelo acepta que los requerimientos del usuario se pueden cambiar en cualquier momento.</a:t>
            </a:r>
          </a:p>
          <a:p>
            <a:pPr marL="285750" indent="-285750">
              <a:buFont typeface="Arial" panose="020B0604020202020204" pitchFamily="34" charset="0"/>
              <a:buChar char="•"/>
            </a:pPr>
            <a:r>
              <a:rPr lang="es-CL" sz="1600" dirty="0" smtClean="0"/>
              <a:t>Es </a:t>
            </a:r>
            <a:r>
              <a:rPr lang="es-CL" sz="1600" dirty="0"/>
              <a:t>un modelo es muy útil cuando desconocemos la mayoría de los requerimientos iniciales o cuando los requerimientos no están completos.</a:t>
            </a:r>
          </a:p>
          <a:p>
            <a:pPr marL="285750" indent="-285750">
              <a:buFont typeface="Arial" panose="020B0604020202020204" pitchFamily="34" charset="0"/>
              <a:buChar char="•"/>
            </a:pPr>
            <a:r>
              <a:rPr lang="es-CL" sz="1600" dirty="0" smtClean="0"/>
              <a:t>Busca </a:t>
            </a:r>
            <a:r>
              <a:rPr lang="es-CL" sz="1600" dirty="0"/>
              <a:t>reemplazar el viejo sistema con uno nuevo que tendría la propiedad de satisfacer los nuevos requerimientos lo más rápido posible.</a:t>
            </a:r>
          </a:p>
          <a:p>
            <a:pPr marL="285750" indent="-285750">
              <a:buFont typeface="Arial" panose="020B0604020202020204" pitchFamily="34" charset="0"/>
              <a:buChar char="•"/>
            </a:pPr>
            <a:r>
              <a:rPr lang="es-CL" sz="1600" dirty="0" smtClean="0"/>
              <a:t>El </a:t>
            </a:r>
            <a:r>
              <a:rPr lang="es-CL" sz="1600" dirty="0"/>
              <a:t>desarrollo evolutivo es 100% compatible con el modelo cascada</a:t>
            </a:r>
            <a:r>
              <a:rPr lang="es-CL" sz="1600" dirty="0" smtClean="0"/>
              <a:t>.</a:t>
            </a:r>
            <a:r>
              <a:rPr lang="es-CL" sz="1600" dirty="0"/>
              <a:t/>
            </a:r>
            <a:br>
              <a:rPr lang="es-CL" sz="1600" dirty="0"/>
            </a:br>
            <a:endParaRPr lang="es-CL" sz="2000" dirty="0"/>
          </a:p>
        </p:txBody>
      </p:sp>
    </p:spTree>
    <p:extLst>
      <p:ext uri="{BB962C8B-B14F-4D97-AF65-F5344CB8AC3E}">
        <p14:creationId xmlns:p14="http://schemas.microsoft.com/office/powerpoint/2010/main" val="27551166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ext uri="{D42A27DB-BD31-4B8C-83A1-F6EECF244321}">
                <p14:modId xmlns:p14="http://schemas.microsoft.com/office/powerpoint/2010/main" val="3477041492"/>
              </p:ext>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2"/>
          <p:cNvSpPr/>
          <p:nvPr/>
        </p:nvSpPr>
        <p:spPr>
          <a:xfrm>
            <a:off x="395535" y="841936"/>
            <a:ext cx="8631113" cy="1938992"/>
          </a:xfrm>
          <a:prstGeom prst="rect">
            <a:avLst/>
          </a:prstGeom>
        </p:spPr>
        <p:txBody>
          <a:bodyPr wrap="square">
            <a:spAutoFit/>
          </a:bodyPr>
          <a:lstStyle/>
          <a:p>
            <a:pPr algn="just">
              <a:lnSpc>
                <a:spcPct val="150000"/>
              </a:lnSpc>
            </a:pPr>
            <a:r>
              <a:rPr lang="es-CL" sz="1600" dirty="0" err="1" smtClean="0">
                <a:solidFill>
                  <a:srgbClr val="333333"/>
                </a:solidFill>
                <a:latin typeface="Arial" panose="020B0604020202020204" pitchFamily="34" charset="0"/>
              </a:rPr>
              <a:t>Boehm</a:t>
            </a:r>
            <a:r>
              <a:rPr lang="es-CL" sz="1600" dirty="0" smtClean="0">
                <a:solidFill>
                  <a:srgbClr val="333333"/>
                </a:solidFill>
                <a:latin typeface="Arial" panose="020B0604020202020204" pitchFamily="34" charset="0"/>
              </a:rPr>
              <a:t>, </a:t>
            </a:r>
            <a:r>
              <a:rPr lang="es-CL" sz="1600" dirty="0">
                <a:solidFill>
                  <a:srgbClr val="333333"/>
                </a:solidFill>
                <a:latin typeface="Arial" panose="020B0604020202020204" pitchFamily="34" charset="0"/>
              </a:rPr>
              <a:t>cerró la década de los 80 publicando en 1988 un modelo de ciclo de vida en espiral  </a:t>
            </a:r>
            <a:r>
              <a:rPr lang="es-CL" sz="1600" dirty="0" smtClean="0">
                <a:solidFill>
                  <a:srgbClr val="333333"/>
                </a:solidFill>
                <a:latin typeface="Arial" panose="020B0604020202020204" pitchFamily="34" charset="0"/>
              </a:rPr>
              <a:t>que </a:t>
            </a:r>
            <a:r>
              <a:rPr lang="es-CL" sz="1600" dirty="0">
                <a:solidFill>
                  <a:srgbClr val="333333"/>
                </a:solidFill>
                <a:latin typeface="Arial" panose="020B0604020202020204" pitchFamily="34" charset="0"/>
              </a:rPr>
              <a:t>sustituye a la solución en fases del “modelo en cascada</a:t>
            </a:r>
            <a:r>
              <a:rPr lang="es-CL" sz="1600" dirty="0" smtClean="0">
                <a:solidFill>
                  <a:srgbClr val="333333"/>
                </a:solidFill>
                <a:latin typeface="Arial" panose="020B0604020202020204" pitchFamily="34" charset="0"/>
              </a:rPr>
              <a:t>”, </a:t>
            </a:r>
            <a:r>
              <a:rPr lang="es-CL" sz="1600" dirty="0">
                <a:solidFill>
                  <a:srgbClr val="333333"/>
                </a:solidFill>
                <a:latin typeface="Arial" panose="020B0604020202020204" pitchFamily="34" charset="0"/>
              </a:rPr>
              <a:t>con ciclos de experimentación y aprendizaje. El </a:t>
            </a:r>
            <a:r>
              <a:rPr lang="es-CL" sz="1600" dirty="0" smtClean="0">
                <a:solidFill>
                  <a:srgbClr val="333333"/>
                </a:solidFill>
                <a:latin typeface="Arial" panose="020B0604020202020204" pitchFamily="34" charset="0"/>
              </a:rPr>
              <a:t>modelo, </a:t>
            </a:r>
            <a:r>
              <a:rPr lang="es-CL" sz="1600" dirty="0">
                <a:solidFill>
                  <a:srgbClr val="333333"/>
                </a:solidFill>
                <a:latin typeface="Arial" panose="020B0604020202020204" pitchFamily="34" charset="0"/>
              </a:rPr>
              <a:t>incorpora un nuevo elemento en el desarrollo de </a:t>
            </a:r>
            <a:r>
              <a:rPr lang="es-CL" sz="1600" dirty="0" smtClean="0">
                <a:solidFill>
                  <a:srgbClr val="333333"/>
                </a:solidFill>
                <a:latin typeface="Arial" panose="020B0604020202020204" pitchFamily="34" charset="0"/>
              </a:rPr>
              <a:t>software, </a:t>
            </a:r>
            <a:r>
              <a:rPr lang="es-CL" sz="1600" dirty="0">
                <a:solidFill>
                  <a:srgbClr val="333333"/>
                </a:solidFill>
                <a:latin typeface="Arial" panose="020B0604020202020204" pitchFamily="34" charset="0"/>
              </a:rPr>
              <a:t>como es el “análisis de riesgos” y define </a:t>
            </a:r>
            <a:r>
              <a:rPr lang="es-CL" sz="1600" dirty="0" smtClean="0">
                <a:solidFill>
                  <a:srgbClr val="333333"/>
                </a:solidFill>
                <a:latin typeface="Arial" panose="020B0604020202020204" pitchFamily="34" charset="0"/>
              </a:rPr>
              <a:t>seis </a:t>
            </a:r>
            <a:r>
              <a:rPr lang="es-CL" sz="1600" dirty="0">
                <a:solidFill>
                  <a:srgbClr val="333333"/>
                </a:solidFill>
                <a:latin typeface="Arial" panose="020B0604020202020204" pitchFamily="34" charset="0"/>
              </a:rPr>
              <a:t>actividades principales representadas por los </a:t>
            </a:r>
            <a:r>
              <a:rPr lang="es-CL" sz="1600" dirty="0" smtClean="0">
                <a:solidFill>
                  <a:srgbClr val="333333"/>
                </a:solidFill>
                <a:latin typeface="Arial" panose="020B0604020202020204" pitchFamily="34" charset="0"/>
              </a:rPr>
              <a:t>seis pasos de </a:t>
            </a:r>
            <a:r>
              <a:rPr lang="es-CL" sz="1600" dirty="0">
                <a:solidFill>
                  <a:srgbClr val="333333"/>
                </a:solidFill>
                <a:latin typeface="Arial" panose="020B0604020202020204" pitchFamily="34" charset="0"/>
              </a:rPr>
              <a:t>la figura:</a:t>
            </a:r>
            <a:endParaRPr lang="es-CL" sz="1600" dirty="0"/>
          </a:p>
        </p:txBody>
      </p:sp>
      <p:pic>
        <p:nvPicPr>
          <p:cNvPr id="1028" name="Picture 4" descr="http://2.bp.blogspot.com/-jnb-Lg_oycE/UG-LMMooG8I/AAAAAAAAAEI/o-L9NhAi8R8/s1600/espiral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8024" y="2636912"/>
            <a:ext cx="4238625" cy="4155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0562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graphicFrame>
        <p:nvGraphicFramePr>
          <p:cNvPr id="6" name="Diagrama 5"/>
          <p:cNvGraphicFramePr/>
          <p:nvPr>
            <p:extLst>
              <p:ext uri="{D42A27DB-BD31-4B8C-83A1-F6EECF244321}">
                <p14:modId xmlns:p14="http://schemas.microsoft.com/office/powerpoint/2010/main" val="3477041492"/>
              </p:ext>
            </p:extLst>
          </p:nvPr>
        </p:nvGraphicFramePr>
        <p:xfrm>
          <a:off x="107504" y="2749020"/>
          <a:ext cx="300787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2"/>
          <p:cNvSpPr/>
          <p:nvPr/>
        </p:nvSpPr>
        <p:spPr>
          <a:xfrm>
            <a:off x="395535" y="841936"/>
            <a:ext cx="8631113" cy="1569660"/>
          </a:xfrm>
          <a:prstGeom prst="rect">
            <a:avLst/>
          </a:prstGeom>
        </p:spPr>
        <p:txBody>
          <a:bodyPr wrap="square">
            <a:spAutoFit/>
          </a:bodyPr>
          <a:lstStyle/>
          <a:p>
            <a:pPr>
              <a:lnSpc>
                <a:spcPct val="150000"/>
              </a:lnSpc>
            </a:pPr>
            <a:r>
              <a:rPr lang="es-CL" sz="1600" dirty="0"/>
              <a:t>Muy útil cuando desconocemos la totalidad de los requerimientos </a:t>
            </a:r>
            <a:r>
              <a:rPr lang="es-CL" sz="1600" dirty="0" smtClean="0"/>
              <a:t>iniciales</a:t>
            </a:r>
            <a:r>
              <a:rPr lang="es-CL" sz="1600" dirty="0" smtClean="0"/>
              <a:t>, o</a:t>
            </a:r>
            <a:r>
              <a:rPr lang="es-CL" sz="1600" dirty="0" smtClean="0"/>
              <a:t> </a:t>
            </a:r>
            <a:r>
              <a:rPr lang="es-CL" sz="1600" dirty="0"/>
              <a:t>también los requerimientos no están completos. </a:t>
            </a:r>
            <a:endParaRPr lang="es-CL" sz="1600" dirty="0" smtClean="0"/>
          </a:p>
          <a:p>
            <a:pPr>
              <a:lnSpc>
                <a:spcPct val="150000"/>
              </a:lnSpc>
            </a:pPr>
            <a:r>
              <a:rPr lang="es-CL" sz="1600" dirty="0" smtClean="0"/>
              <a:t>Por </a:t>
            </a:r>
            <a:r>
              <a:rPr lang="es-CL" sz="1600" dirty="0"/>
              <a:t>ejemplo un sistema centralizado de stock el cuál hay muchas áreas que utilizarán la aplicación tienen distintas </a:t>
            </a:r>
            <a:r>
              <a:rPr lang="es-CL" sz="1600" dirty="0" smtClean="0"/>
              <a:t>expectativas </a:t>
            </a:r>
            <a:r>
              <a:rPr lang="es-CL" sz="1600" dirty="0"/>
              <a:t>funcionales del sistema final y distintas necesidades según sus perfiles.</a:t>
            </a:r>
          </a:p>
        </p:txBody>
      </p:sp>
      <p:pic>
        <p:nvPicPr>
          <p:cNvPr id="1028" name="Picture 4" descr="http://2.bp.blogspot.com/-jnb-Lg_oycE/UG-LMMooG8I/AAAAAAAAAEI/o-L9NhAi8R8/s1600/espiral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8024" y="2636912"/>
            <a:ext cx="4238625" cy="4155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562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g0.gstatic.com/android/market/com.waze/ss-320-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56792"/>
            <a:ext cx="3048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6 CuadroTexto"/>
          <p:cNvSpPr txBox="1"/>
          <p:nvPr/>
        </p:nvSpPr>
        <p:spPr>
          <a:xfrm>
            <a:off x="395536" y="395372"/>
            <a:ext cx="3720121" cy="369332"/>
          </a:xfrm>
          <a:prstGeom prst="rect">
            <a:avLst/>
          </a:prstGeom>
          <a:noFill/>
        </p:spPr>
        <p:txBody>
          <a:bodyPr wrap="none" rtlCol="0">
            <a:spAutoFit/>
          </a:bodyPr>
          <a:lstStyle/>
          <a:p>
            <a:r>
              <a:rPr lang="es-CL" dirty="0" smtClean="0">
                <a:solidFill>
                  <a:schemeClr val="bg1"/>
                </a:solidFill>
              </a:rPr>
              <a:t>Ciclo de Vida del Software – Caso GPS</a:t>
            </a:r>
            <a:endParaRPr lang="es-CL" dirty="0">
              <a:solidFill>
                <a:schemeClr val="bg1"/>
              </a:solidFill>
            </a:endParaRPr>
          </a:p>
        </p:txBody>
      </p:sp>
      <p:sp>
        <p:nvSpPr>
          <p:cNvPr id="3" name="Rectángulo 2"/>
          <p:cNvSpPr/>
          <p:nvPr/>
        </p:nvSpPr>
        <p:spPr>
          <a:xfrm>
            <a:off x="3851920" y="1558378"/>
            <a:ext cx="4572000" cy="4524315"/>
          </a:xfrm>
          <a:prstGeom prst="rect">
            <a:avLst/>
          </a:prstGeom>
        </p:spPr>
        <p:txBody>
          <a:bodyPr>
            <a:spAutoFit/>
          </a:bodyPr>
          <a:lstStyle/>
          <a:p>
            <a:pPr algn="just"/>
            <a:r>
              <a:rPr lang="es-CL" dirty="0" smtClean="0"/>
              <a:t>En el uso </a:t>
            </a:r>
            <a:r>
              <a:rPr lang="es-CL" dirty="0"/>
              <a:t>de GPS </a:t>
            </a:r>
            <a:r>
              <a:rPr lang="es-CL" dirty="0" smtClean="0"/>
              <a:t>para </a:t>
            </a:r>
            <a:r>
              <a:rPr lang="es-CL" dirty="0"/>
              <a:t>llegar a un mismo lugar, podemos seguir varias rutas dependiendo de diferentes variables como el ir caminando, en auto, metro o micro. </a:t>
            </a:r>
            <a:endParaRPr lang="es-CL" dirty="0" smtClean="0"/>
          </a:p>
          <a:p>
            <a:pPr algn="just"/>
            <a:endParaRPr lang="es-CL" dirty="0" smtClean="0"/>
          </a:p>
          <a:p>
            <a:pPr algn="just"/>
            <a:r>
              <a:rPr lang="es-CL" dirty="0" smtClean="0"/>
              <a:t>Debemos elegir el itinerario de actividades que nos llevará al destino dependiendo del recurso a utilizar y la ruta trazada para llegar al destino.</a:t>
            </a:r>
          </a:p>
          <a:p>
            <a:pPr algn="just"/>
            <a:r>
              <a:rPr lang="es-CL" dirty="0" smtClean="0"/>
              <a:t>Si vamos en BUS, en Auto o Bicicleta como medio de transporte la planificación de las actividades a seguir no serían las mismas.</a:t>
            </a:r>
          </a:p>
          <a:p>
            <a:pPr algn="just"/>
            <a:endParaRPr lang="es-CL" dirty="0"/>
          </a:p>
          <a:p>
            <a:pPr algn="just"/>
            <a:r>
              <a:rPr lang="es-CL" dirty="0" smtClean="0"/>
              <a:t>Así</a:t>
            </a:r>
            <a:r>
              <a:rPr lang="es-CL" dirty="0"/>
              <a:t>, para construir un SW podemos seguir distintos métodos dependiendo de las características del </a:t>
            </a:r>
            <a:r>
              <a:rPr lang="es-CL" dirty="0" smtClean="0"/>
              <a:t>proyecto, los recursos y </a:t>
            </a:r>
            <a:r>
              <a:rPr lang="es-CL" dirty="0"/>
              <a:t>del cliente.</a:t>
            </a:r>
          </a:p>
        </p:txBody>
      </p:sp>
    </p:spTree>
    <p:extLst>
      <p:ext uri="{BB962C8B-B14F-4D97-AF65-F5344CB8AC3E}">
        <p14:creationId xmlns:p14="http://schemas.microsoft.com/office/powerpoint/2010/main" val="1328368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6 CuadroTexto"/>
          <p:cNvSpPr txBox="1"/>
          <p:nvPr/>
        </p:nvSpPr>
        <p:spPr>
          <a:xfrm>
            <a:off x="395536" y="395372"/>
            <a:ext cx="1867050" cy="369332"/>
          </a:xfrm>
          <a:prstGeom prst="rect">
            <a:avLst/>
          </a:prstGeom>
          <a:noFill/>
        </p:spPr>
        <p:txBody>
          <a:bodyPr wrap="none" rtlCol="0">
            <a:spAutoFit/>
          </a:bodyPr>
          <a:lstStyle/>
          <a:p>
            <a:r>
              <a:rPr lang="es-CL" dirty="0" smtClean="0">
                <a:solidFill>
                  <a:schemeClr val="bg1"/>
                </a:solidFill>
              </a:rPr>
              <a:t>Tipos de Software</a:t>
            </a:r>
            <a:endParaRPr lang="es-CL" dirty="0">
              <a:solidFill>
                <a:schemeClr val="bg1"/>
              </a:solidFill>
            </a:endParaRPr>
          </a:p>
        </p:txBody>
      </p:sp>
      <p:sp>
        <p:nvSpPr>
          <p:cNvPr id="2" name="Rectángulo 1"/>
          <p:cNvSpPr/>
          <p:nvPr/>
        </p:nvSpPr>
        <p:spPr>
          <a:xfrm>
            <a:off x="372452" y="1124744"/>
            <a:ext cx="7560840" cy="658835"/>
          </a:xfrm>
          <a:prstGeom prst="rect">
            <a:avLst/>
          </a:prstGeom>
        </p:spPr>
        <p:txBody>
          <a:bodyPr wrap="square">
            <a:spAutoFit/>
          </a:bodyPr>
          <a:lstStyle/>
          <a:p>
            <a:pPr>
              <a:lnSpc>
                <a:spcPct val="150000"/>
              </a:lnSpc>
            </a:pPr>
            <a:r>
              <a:rPr lang="es-CL" sz="2800"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¿Que tipos de software hay</a:t>
            </a:r>
            <a:r>
              <a:rPr lang="es-CL" sz="2800" dirty="0" smtClean="0">
                <a:ln w="0"/>
                <a:solidFill>
                  <a:schemeClr val="accent1"/>
                </a:solidFill>
                <a:effectLst>
                  <a:outerShdw blurRad="38100" dist="25400" dir="5400000" algn="ctr" rotWithShape="0">
                    <a:srgbClr val="6E747A">
                      <a:alpha val="43000"/>
                    </a:srgbClr>
                  </a:outerShdw>
                </a:effectLst>
                <a:latin typeface="Arial" panose="020B0604020202020204" pitchFamily="34" charset="0"/>
              </a:rPr>
              <a:t>?</a:t>
            </a:r>
          </a:p>
        </p:txBody>
      </p:sp>
      <p:graphicFrame>
        <p:nvGraphicFramePr>
          <p:cNvPr id="5" name="Tabla 4"/>
          <p:cNvGraphicFramePr>
            <a:graphicFrameLocks noGrp="1"/>
          </p:cNvGraphicFramePr>
          <p:nvPr>
            <p:extLst>
              <p:ext uri="{D42A27DB-BD31-4B8C-83A1-F6EECF244321}">
                <p14:modId xmlns:p14="http://schemas.microsoft.com/office/powerpoint/2010/main" val="1803153794"/>
              </p:ext>
            </p:extLst>
          </p:nvPr>
        </p:nvGraphicFramePr>
        <p:xfrm>
          <a:off x="539552" y="2204864"/>
          <a:ext cx="8136904" cy="4053840"/>
        </p:xfrm>
        <a:graphic>
          <a:graphicData uri="http://schemas.openxmlformats.org/drawingml/2006/table">
            <a:tbl>
              <a:tblPr firstRow="1" bandRow="1">
                <a:tableStyleId>{5C22544A-7EE6-4342-B048-85BDC9FD1C3A}</a:tableStyleId>
              </a:tblPr>
              <a:tblGrid>
                <a:gridCol w="2808312"/>
                <a:gridCol w="5328592"/>
              </a:tblGrid>
              <a:tr h="370840">
                <a:tc>
                  <a:txBody>
                    <a:bodyPr/>
                    <a:lstStyle/>
                    <a:p>
                      <a:r>
                        <a:rPr lang="es-CL" dirty="0" smtClean="0"/>
                        <a:t>TIPOS</a:t>
                      </a:r>
                      <a:endParaRPr lang="es-CL" dirty="0"/>
                    </a:p>
                  </a:txBody>
                  <a:tcPr/>
                </a:tc>
                <a:tc>
                  <a:txBody>
                    <a:bodyPr/>
                    <a:lstStyle/>
                    <a:p>
                      <a:endParaRPr lang="es-CL" dirty="0"/>
                    </a:p>
                  </a:txBody>
                  <a:tcPr/>
                </a:tc>
              </a:tr>
              <a:tr h="370840">
                <a:tc>
                  <a:txBody>
                    <a:bodyPr/>
                    <a:lstStyle/>
                    <a:p>
                      <a:r>
                        <a:rPr lang="es-CL" b="1" dirty="0" smtClean="0">
                          <a:solidFill>
                            <a:srgbClr val="000000"/>
                          </a:solidFill>
                          <a:latin typeface="Arial" panose="020B0604020202020204" pitchFamily="34" charset="0"/>
                        </a:rPr>
                        <a:t>Por su estructura: </a:t>
                      </a:r>
                      <a:endParaRPr lang="es-CL" b="1" dirty="0"/>
                    </a:p>
                  </a:txBody>
                  <a:tcPr/>
                </a:tc>
                <a:tc>
                  <a:txBody>
                    <a:bodyPr/>
                    <a:lstStyle/>
                    <a:p>
                      <a:r>
                        <a:rPr lang="es-CL" dirty="0" smtClean="0">
                          <a:solidFill>
                            <a:srgbClr val="000000"/>
                          </a:solidFill>
                          <a:latin typeface="Arial" panose="020B0604020202020204" pitchFamily="34" charset="0"/>
                        </a:rPr>
                        <a:t>Funcionales</a:t>
                      </a:r>
                      <a:endParaRPr lang="es-CL" dirty="0"/>
                    </a:p>
                  </a:txBody>
                  <a:tcPr/>
                </a:tc>
              </a:tr>
              <a:tr h="370840">
                <a:tc>
                  <a:txBody>
                    <a:bodyPr/>
                    <a:lstStyle/>
                    <a:p>
                      <a:endParaRPr lang="es-CL" dirty="0"/>
                    </a:p>
                  </a:txBody>
                  <a:tcPr/>
                </a:tc>
                <a:tc>
                  <a:txBody>
                    <a:bodyPr/>
                    <a:lstStyle/>
                    <a:p>
                      <a:r>
                        <a:rPr lang="es-CL" dirty="0" smtClean="0">
                          <a:solidFill>
                            <a:srgbClr val="000000"/>
                          </a:solidFill>
                          <a:latin typeface="Arial" panose="020B0604020202020204" pitchFamily="34" charset="0"/>
                        </a:rPr>
                        <a:t>Orientados a objetos. </a:t>
                      </a:r>
                      <a:endParaRPr lang="es-CL" dirty="0"/>
                    </a:p>
                  </a:txBody>
                  <a:tcPr/>
                </a:tc>
              </a:tr>
              <a:tr h="370840">
                <a:tc>
                  <a:txBody>
                    <a:bodyPr/>
                    <a:lstStyle/>
                    <a:p>
                      <a:endParaRPr lang="es-CL"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dirty="0" smtClean="0">
                          <a:solidFill>
                            <a:srgbClr val="000000"/>
                          </a:solidFill>
                          <a:latin typeface="Arial" panose="020B0604020202020204" pitchFamily="34" charset="0"/>
                        </a:rPr>
                        <a:t>Orientados a listas. </a:t>
                      </a:r>
                    </a:p>
                  </a:txBody>
                  <a:tcPr/>
                </a:tc>
              </a:tr>
              <a:tr h="370840">
                <a:tc>
                  <a:txBody>
                    <a:bodyPr/>
                    <a:lstStyle/>
                    <a:p>
                      <a:endParaRPr lang="es-CL"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dirty="0" smtClean="0">
                          <a:solidFill>
                            <a:srgbClr val="000000"/>
                          </a:solidFill>
                          <a:latin typeface="Arial" panose="020B0604020202020204" pitchFamily="34" charset="0"/>
                        </a:rPr>
                        <a:t>Orientados a componentes.</a:t>
                      </a:r>
                    </a:p>
                  </a:txBody>
                  <a:tcPr/>
                </a:tc>
              </a:tr>
              <a:tr h="370840">
                <a:tc>
                  <a:txBody>
                    <a:bodyPr/>
                    <a:lstStyle/>
                    <a:p>
                      <a:r>
                        <a:rPr lang="es-CL" b="1" dirty="0" smtClean="0">
                          <a:solidFill>
                            <a:srgbClr val="000000"/>
                          </a:solidFill>
                          <a:latin typeface="Arial" panose="020B0604020202020204" pitchFamily="34" charset="0"/>
                        </a:rPr>
                        <a:t>Por su función:</a:t>
                      </a:r>
                      <a:endParaRPr lang="es-CL" b="1" dirty="0"/>
                    </a:p>
                  </a:txBody>
                  <a:tcPr/>
                </a:tc>
                <a:tc>
                  <a:txBody>
                    <a:bodyPr/>
                    <a:lstStyle/>
                    <a:p>
                      <a:r>
                        <a:rPr lang="es-CL" dirty="0" smtClean="0">
                          <a:solidFill>
                            <a:srgbClr val="000000"/>
                          </a:solidFill>
                          <a:latin typeface="Arial" panose="020B0604020202020204" pitchFamily="34" charset="0"/>
                        </a:rPr>
                        <a:t>Programas o Sistemas de Usuario Interfaces Hombre-Maquina</a:t>
                      </a:r>
                      <a:endParaRPr lang="es-CL" dirty="0"/>
                    </a:p>
                  </a:txBody>
                  <a:tcPr/>
                </a:tc>
              </a:tr>
              <a:tr h="370840">
                <a:tc>
                  <a:txBody>
                    <a:bodyPr/>
                    <a:lstStyle/>
                    <a:p>
                      <a:endParaRPr lang="es-CL" dirty="0"/>
                    </a:p>
                  </a:txBody>
                  <a:tcPr/>
                </a:tc>
                <a:tc>
                  <a:txBody>
                    <a:bodyPr/>
                    <a:lstStyle/>
                    <a:p>
                      <a:r>
                        <a:rPr lang="es-CL" dirty="0" smtClean="0">
                          <a:solidFill>
                            <a:srgbClr val="000000"/>
                          </a:solidFill>
                          <a:latin typeface="Arial" panose="020B0604020202020204" pitchFamily="34" charset="0"/>
                        </a:rPr>
                        <a:t>Herramientas de Software</a:t>
                      </a:r>
                      <a:endParaRPr lang="es-CL" dirty="0"/>
                    </a:p>
                  </a:txBody>
                  <a:tcPr/>
                </a:tc>
              </a:tr>
              <a:tr h="370840">
                <a:tc>
                  <a:txBody>
                    <a:bodyPr/>
                    <a:lstStyle/>
                    <a:p>
                      <a:endParaRPr lang="es-CL"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b="0" dirty="0" smtClean="0">
                          <a:solidFill>
                            <a:srgbClr val="000000"/>
                          </a:solidFill>
                          <a:latin typeface="Arial" panose="020B0604020202020204" pitchFamily="34" charset="0"/>
                        </a:rPr>
                        <a:t>Sistemas de uso genérico:</a:t>
                      </a:r>
                      <a:endParaRPr lang="es-CL"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CL" dirty="0" smtClean="0">
                          <a:solidFill>
                            <a:srgbClr val="000000"/>
                          </a:solidFill>
                          <a:latin typeface="Arial" panose="020B0604020202020204" pitchFamily="34" charset="0"/>
                        </a:rPr>
                        <a:t>Librerías. Compiladores, S.O, Procesadores de Texto, etc. Bases de Datos. Sistemas basados en Web. </a:t>
                      </a:r>
                    </a:p>
                  </a:txBody>
                  <a:tcPr/>
                </a:tc>
              </a:tr>
            </a:tbl>
          </a:graphicData>
        </a:graphic>
      </p:graphicFrame>
    </p:spTree>
    <p:extLst>
      <p:ext uri="{BB962C8B-B14F-4D97-AF65-F5344CB8AC3E}">
        <p14:creationId xmlns:p14="http://schemas.microsoft.com/office/powerpoint/2010/main" val="3104063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6 CuadroTexto"/>
          <p:cNvSpPr txBox="1"/>
          <p:nvPr/>
        </p:nvSpPr>
        <p:spPr>
          <a:xfrm>
            <a:off x="395536" y="395372"/>
            <a:ext cx="1867050" cy="369332"/>
          </a:xfrm>
          <a:prstGeom prst="rect">
            <a:avLst/>
          </a:prstGeom>
          <a:noFill/>
        </p:spPr>
        <p:txBody>
          <a:bodyPr wrap="none" rtlCol="0">
            <a:spAutoFit/>
          </a:bodyPr>
          <a:lstStyle/>
          <a:p>
            <a:r>
              <a:rPr lang="es-CL" dirty="0" smtClean="0">
                <a:solidFill>
                  <a:schemeClr val="bg1"/>
                </a:solidFill>
              </a:rPr>
              <a:t>Tipos de Software</a:t>
            </a:r>
            <a:endParaRPr lang="es-CL" dirty="0">
              <a:solidFill>
                <a:schemeClr val="bg1"/>
              </a:solidFill>
            </a:endParaRPr>
          </a:p>
        </p:txBody>
      </p:sp>
      <p:graphicFrame>
        <p:nvGraphicFramePr>
          <p:cNvPr id="5" name="Tabla 4"/>
          <p:cNvGraphicFramePr>
            <a:graphicFrameLocks noGrp="1"/>
          </p:cNvGraphicFramePr>
          <p:nvPr>
            <p:extLst>
              <p:ext uri="{D42A27DB-BD31-4B8C-83A1-F6EECF244321}">
                <p14:modId xmlns:p14="http://schemas.microsoft.com/office/powerpoint/2010/main" val="379107772"/>
              </p:ext>
            </p:extLst>
          </p:nvPr>
        </p:nvGraphicFramePr>
        <p:xfrm>
          <a:off x="539552" y="2348880"/>
          <a:ext cx="7920880" cy="3037840"/>
        </p:xfrm>
        <a:graphic>
          <a:graphicData uri="http://schemas.openxmlformats.org/drawingml/2006/table">
            <a:tbl>
              <a:tblPr firstRow="1" bandRow="1">
                <a:tableStyleId>{5C22544A-7EE6-4342-B048-85BDC9FD1C3A}</a:tableStyleId>
              </a:tblPr>
              <a:tblGrid>
                <a:gridCol w="2733755"/>
                <a:gridCol w="5187125"/>
              </a:tblGrid>
              <a:tr h="370840">
                <a:tc>
                  <a:txBody>
                    <a:bodyPr/>
                    <a:lstStyle/>
                    <a:p>
                      <a:r>
                        <a:rPr lang="es-CL" dirty="0" smtClean="0"/>
                        <a:t>TIPOS</a:t>
                      </a:r>
                      <a:endParaRPr lang="es-CL" dirty="0"/>
                    </a:p>
                  </a:txBody>
                  <a:tcPr/>
                </a:tc>
                <a:tc>
                  <a:txBody>
                    <a:bodyPr/>
                    <a:lstStyle/>
                    <a:p>
                      <a:endParaRPr lang="es-CL" dirty="0"/>
                    </a:p>
                  </a:txBody>
                  <a:tcPr/>
                </a:tc>
              </a:tr>
              <a:tr h="370840">
                <a:tc>
                  <a:txBody>
                    <a:bodyPr/>
                    <a:lstStyle/>
                    <a:p>
                      <a:r>
                        <a:rPr lang="es-CL" sz="1800" b="1" i="0" kern="1200" dirty="0" smtClean="0">
                          <a:solidFill>
                            <a:schemeClr val="dk1"/>
                          </a:solidFill>
                          <a:effectLst/>
                          <a:latin typeface="+mn-lt"/>
                          <a:ea typeface="+mn-ea"/>
                          <a:cs typeface="+mn-cs"/>
                        </a:rPr>
                        <a:t>Por su plataforma de computo:</a:t>
                      </a:r>
                      <a:endParaRPr lang="es-CL" b="1" dirty="0"/>
                    </a:p>
                  </a:txBody>
                  <a:tcPr/>
                </a:tc>
                <a:tc>
                  <a:txBody>
                    <a:bodyPr/>
                    <a:lstStyle/>
                    <a:p>
                      <a:r>
                        <a:rPr lang="es-CL" sz="1800" b="0" i="0" kern="1200" dirty="0" smtClean="0">
                          <a:solidFill>
                            <a:schemeClr val="dk1"/>
                          </a:solidFill>
                          <a:effectLst/>
                          <a:latin typeface="+mn-lt"/>
                          <a:ea typeface="+mn-ea"/>
                          <a:cs typeface="+mn-cs"/>
                        </a:rPr>
                        <a:t>Sistemas embebidos. </a:t>
                      </a:r>
                      <a:endParaRPr lang="es-CL" dirty="0"/>
                    </a:p>
                  </a:txBody>
                  <a:tcPr/>
                </a:tc>
              </a:tr>
              <a:tr h="370840">
                <a:tc>
                  <a:txBody>
                    <a:bodyPr/>
                    <a:lstStyle/>
                    <a:p>
                      <a:endParaRPr lang="es-CL"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sz="1800" b="0" i="0" kern="1200" dirty="0" smtClean="0">
                          <a:solidFill>
                            <a:schemeClr val="dk1"/>
                          </a:solidFill>
                          <a:effectLst/>
                          <a:latin typeface="+mn-lt"/>
                          <a:ea typeface="+mn-ea"/>
                          <a:cs typeface="+mn-cs"/>
                        </a:rPr>
                        <a:t>Sistemas de computo distribuido</a:t>
                      </a:r>
                      <a:endParaRPr lang="es-CL" dirty="0"/>
                    </a:p>
                  </a:txBody>
                  <a:tcPr/>
                </a:tc>
              </a:tr>
              <a:tr h="370840">
                <a:tc>
                  <a:txBody>
                    <a:bodyPr/>
                    <a:lstStyle/>
                    <a:p>
                      <a:endParaRPr lang="es-CL"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sz="1800" b="0" i="0" kern="1200" dirty="0" smtClean="0">
                          <a:solidFill>
                            <a:schemeClr val="dk1"/>
                          </a:solidFill>
                          <a:effectLst/>
                          <a:latin typeface="+mn-lt"/>
                          <a:ea typeface="+mn-ea"/>
                          <a:cs typeface="+mn-cs"/>
                        </a:rPr>
                        <a:t>Sistemas de computo paralelo. </a:t>
                      </a:r>
                      <a:endParaRPr lang="es-CL" dirty="0" smtClean="0">
                        <a:solidFill>
                          <a:srgbClr val="000000"/>
                        </a:solidFill>
                        <a:latin typeface="Arial" panose="020B0604020202020204" pitchFamily="34" charset="0"/>
                      </a:endParaRPr>
                    </a:p>
                  </a:txBody>
                  <a:tcPr/>
                </a:tc>
              </a:tr>
              <a:tr h="370840">
                <a:tc>
                  <a:txBody>
                    <a:bodyPr/>
                    <a:lstStyle/>
                    <a:p>
                      <a:endParaRPr lang="es-CL"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sz="1800" b="0" i="0" kern="1200" dirty="0" smtClean="0">
                          <a:solidFill>
                            <a:schemeClr val="dk1"/>
                          </a:solidFill>
                          <a:effectLst/>
                          <a:latin typeface="+mn-lt"/>
                          <a:ea typeface="+mn-ea"/>
                          <a:cs typeface="+mn-cs"/>
                        </a:rPr>
                        <a:t>Sistemas de tiempo real. </a:t>
                      </a:r>
                      <a:endParaRPr lang="es-CL" dirty="0" smtClean="0">
                        <a:solidFill>
                          <a:srgbClr val="000000"/>
                        </a:solidFill>
                        <a:latin typeface="Arial" panose="020B0604020202020204" pitchFamily="34" charset="0"/>
                      </a:endParaRPr>
                    </a:p>
                  </a:txBody>
                  <a:tcPr/>
                </a:tc>
              </a:tr>
              <a:tr h="370840">
                <a:tc>
                  <a:txBody>
                    <a:bodyPr/>
                    <a:lstStyle/>
                    <a:p>
                      <a:endParaRPr lang="es-CL"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sz="1800" b="0" i="0" kern="1200" dirty="0" smtClean="0">
                          <a:solidFill>
                            <a:schemeClr val="dk1"/>
                          </a:solidFill>
                          <a:effectLst/>
                          <a:latin typeface="+mn-lt"/>
                          <a:ea typeface="+mn-ea"/>
                          <a:cs typeface="+mn-cs"/>
                        </a:rPr>
                        <a:t>Sistemas basados en Chips. </a:t>
                      </a:r>
                      <a:endParaRPr lang="es-CL"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CL" dirty="0" smtClean="0">
                        <a:solidFill>
                          <a:srgbClr val="000000"/>
                        </a:solidFill>
                        <a:latin typeface="Arial" panose="020B0604020202020204" pitchFamily="34" charset="0"/>
                      </a:endParaRPr>
                    </a:p>
                    <a:p>
                      <a:endParaRPr lang="es-CL" dirty="0"/>
                    </a:p>
                  </a:txBody>
                  <a:tcPr/>
                </a:tc>
              </a:tr>
            </a:tbl>
          </a:graphicData>
        </a:graphic>
      </p:graphicFrame>
      <p:sp>
        <p:nvSpPr>
          <p:cNvPr id="6" name="Rectángulo 5"/>
          <p:cNvSpPr/>
          <p:nvPr/>
        </p:nvSpPr>
        <p:spPr>
          <a:xfrm>
            <a:off x="372452" y="1124744"/>
            <a:ext cx="7560840" cy="658835"/>
          </a:xfrm>
          <a:prstGeom prst="rect">
            <a:avLst/>
          </a:prstGeom>
        </p:spPr>
        <p:txBody>
          <a:bodyPr wrap="square">
            <a:spAutoFit/>
          </a:bodyPr>
          <a:lstStyle/>
          <a:p>
            <a:pPr>
              <a:lnSpc>
                <a:spcPct val="150000"/>
              </a:lnSpc>
            </a:pPr>
            <a:r>
              <a:rPr lang="es-CL" sz="2800"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¿Que tipos de software hay</a:t>
            </a:r>
            <a:r>
              <a:rPr lang="es-CL" sz="2800" dirty="0" smtClean="0">
                <a:ln w="0"/>
                <a:solidFill>
                  <a:schemeClr val="accent1"/>
                </a:solidFill>
                <a:effectLst>
                  <a:outerShdw blurRad="38100" dist="25400" dir="5400000" algn="ctr" rotWithShape="0">
                    <a:srgbClr val="6E747A">
                      <a:alpha val="43000"/>
                    </a:srgbClr>
                  </a:outerShdw>
                </a:effectLst>
                <a:latin typeface="Arial" panose="020B0604020202020204" pitchFamily="34" charset="0"/>
              </a:rPr>
              <a:t>?</a:t>
            </a:r>
          </a:p>
        </p:txBody>
      </p:sp>
    </p:spTree>
    <p:extLst>
      <p:ext uri="{BB962C8B-B14F-4D97-AF65-F5344CB8AC3E}">
        <p14:creationId xmlns:p14="http://schemas.microsoft.com/office/powerpoint/2010/main" val="4083543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6 CuadroTexto"/>
          <p:cNvSpPr txBox="1"/>
          <p:nvPr/>
        </p:nvSpPr>
        <p:spPr>
          <a:xfrm>
            <a:off x="395536" y="395372"/>
            <a:ext cx="3265317" cy="369332"/>
          </a:xfrm>
          <a:prstGeom prst="rect">
            <a:avLst/>
          </a:prstGeom>
          <a:noFill/>
        </p:spPr>
        <p:txBody>
          <a:bodyPr wrap="none" rtlCol="0">
            <a:spAutoFit/>
          </a:bodyPr>
          <a:lstStyle/>
          <a:p>
            <a:r>
              <a:rPr lang="es-CL" dirty="0" smtClean="0">
                <a:solidFill>
                  <a:schemeClr val="bg1"/>
                </a:solidFill>
              </a:rPr>
              <a:t>Mitos del Desarrollo de Software</a:t>
            </a:r>
            <a:endParaRPr lang="es-CL" dirty="0">
              <a:solidFill>
                <a:schemeClr val="bg1"/>
              </a:solidFill>
            </a:endParaRPr>
          </a:p>
        </p:txBody>
      </p:sp>
      <p:sp>
        <p:nvSpPr>
          <p:cNvPr id="6" name="Rectangle 3"/>
          <p:cNvSpPr txBox="1">
            <a:spLocks noChangeArrowheads="1"/>
          </p:cNvSpPr>
          <p:nvPr/>
        </p:nvSpPr>
        <p:spPr>
          <a:xfrm>
            <a:off x="395536" y="1268760"/>
            <a:ext cx="7272338" cy="4800600"/>
          </a:xfrm>
          <a:prstGeom prst="rect">
            <a:avLst/>
          </a:prstGeom>
          <a:noFill/>
          <a:ln/>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s-CL" dirty="0" smtClean="0">
                <a:solidFill>
                  <a:srgbClr val="C00000"/>
                </a:solidFill>
              </a:rPr>
              <a:t>Algunos Mitos bastantes arraigados</a:t>
            </a:r>
            <a:endParaRPr lang="es-CL" sz="2400" dirty="0" smtClean="0">
              <a:solidFill>
                <a:schemeClr val="tx2"/>
              </a:solidFill>
            </a:endParaRPr>
          </a:p>
          <a:p>
            <a:pPr lvl="1">
              <a:lnSpc>
                <a:spcPct val="150000"/>
              </a:lnSpc>
              <a:buFont typeface="Courier New" panose="02070309020205020404" pitchFamily="49" charset="0"/>
              <a:buChar char="o"/>
            </a:pPr>
            <a:r>
              <a:rPr lang="es-CL" sz="2000" dirty="0">
                <a:solidFill>
                  <a:schemeClr val="tx2"/>
                </a:solidFill>
              </a:rPr>
              <a:t>E</a:t>
            </a:r>
            <a:r>
              <a:rPr lang="es-CL" sz="2000" dirty="0" smtClean="0">
                <a:solidFill>
                  <a:schemeClr val="tx2"/>
                </a:solidFill>
              </a:rPr>
              <a:t>stándares y procedimientos bastan</a:t>
            </a:r>
          </a:p>
          <a:p>
            <a:pPr lvl="1">
              <a:lnSpc>
                <a:spcPct val="150000"/>
              </a:lnSpc>
              <a:buFont typeface="Courier New" panose="02070309020205020404" pitchFamily="49" charset="0"/>
              <a:buChar char="o"/>
            </a:pPr>
            <a:r>
              <a:rPr lang="es-CL" sz="2000" dirty="0" smtClean="0">
                <a:solidFill>
                  <a:schemeClr val="tx2"/>
                </a:solidFill>
              </a:rPr>
              <a:t>Tecnología de punta basta</a:t>
            </a:r>
          </a:p>
          <a:p>
            <a:pPr lvl="1">
              <a:lnSpc>
                <a:spcPct val="150000"/>
              </a:lnSpc>
              <a:buFont typeface="Courier New" panose="02070309020205020404" pitchFamily="49" charset="0"/>
              <a:buChar char="o"/>
            </a:pPr>
            <a:r>
              <a:rPr lang="es-CL" sz="2000" dirty="0">
                <a:solidFill>
                  <a:schemeClr val="tx2"/>
                </a:solidFill>
              </a:rPr>
              <a:t>M</a:t>
            </a:r>
            <a:r>
              <a:rPr lang="es-CL" sz="2000" dirty="0" smtClean="0">
                <a:solidFill>
                  <a:schemeClr val="tx2"/>
                </a:solidFill>
              </a:rPr>
              <a:t>ás gente producción más rápida</a:t>
            </a:r>
          </a:p>
          <a:p>
            <a:pPr lvl="1">
              <a:lnSpc>
                <a:spcPct val="150000"/>
              </a:lnSpc>
              <a:buFont typeface="Courier New" panose="02070309020205020404" pitchFamily="49" charset="0"/>
              <a:buChar char="o"/>
            </a:pPr>
            <a:r>
              <a:rPr lang="es-CL" sz="2000" dirty="0">
                <a:solidFill>
                  <a:schemeClr val="tx2"/>
                </a:solidFill>
              </a:rPr>
              <a:t>P</a:t>
            </a:r>
            <a:r>
              <a:rPr lang="es-CL" sz="2000" dirty="0" smtClean="0">
                <a:solidFill>
                  <a:schemeClr val="tx2"/>
                </a:solidFill>
              </a:rPr>
              <a:t>rogramación inmediata</a:t>
            </a:r>
          </a:p>
          <a:p>
            <a:pPr lvl="1">
              <a:lnSpc>
                <a:spcPct val="150000"/>
              </a:lnSpc>
              <a:buFont typeface="Courier New" panose="02070309020205020404" pitchFamily="49" charset="0"/>
              <a:buChar char="o"/>
            </a:pPr>
            <a:r>
              <a:rPr lang="es-CL" sz="2000" dirty="0">
                <a:solidFill>
                  <a:schemeClr val="tx2"/>
                </a:solidFill>
              </a:rPr>
              <a:t>F</a:t>
            </a:r>
            <a:r>
              <a:rPr lang="es-CL" sz="2000" dirty="0" smtClean="0">
                <a:solidFill>
                  <a:schemeClr val="tx2"/>
                </a:solidFill>
              </a:rPr>
              <a:t>ácil acomodo de los cambios</a:t>
            </a:r>
          </a:p>
          <a:p>
            <a:pPr lvl="1">
              <a:lnSpc>
                <a:spcPct val="150000"/>
              </a:lnSpc>
              <a:buFont typeface="Courier New" panose="02070309020205020404" pitchFamily="49" charset="0"/>
              <a:buChar char="o"/>
            </a:pPr>
            <a:r>
              <a:rPr lang="es-CL" sz="2000" dirty="0" smtClean="0">
                <a:solidFill>
                  <a:schemeClr val="tx2"/>
                </a:solidFill>
              </a:rPr>
              <a:t>Programación: fin del trabajo</a:t>
            </a:r>
          </a:p>
          <a:p>
            <a:pPr lvl="1">
              <a:lnSpc>
                <a:spcPct val="150000"/>
              </a:lnSpc>
              <a:buFont typeface="Courier New" panose="02070309020205020404" pitchFamily="49" charset="0"/>
              <a:buChar char="o"/>
            </a:pPr>
            <a:r>
              <a:rPr lang="es-CL" sz="2000" dirty="0">
                <a:solidFill>
                  <a:schemeClr val="tx2"/>
                </a:solidFill>
              </a:rPr>
              <a:t>C</a:t>
            </a:r>
            <a:r>
              <a:rPr lang="es-CL" sz="2000" dirty="0" smtClean="0">
                <a:solidFill>
                  <a:schemeClr val="tx2"/>
                </a:solidFill>
              </a:rPr>
              <a:t>alidad: sólo del ejecutable</a:t>
            </a:r>
          </a:p>
          <a:p>
            <a:pPr lvl="1">
              <a:lnSpc>
                <a:spcPct val="150000"/>
              </a:lnSpc>
              <a:buFont typeface="Courier New" panose="02070309020205020404" pitchFamily="49" charset="0"/>
              <a:buChar char="o"/>
            </a:pPr>
            <a:r>
              <a:rPr lang="es-CL" sz="2000" dirty="0">
                <a:solidFill>
                  <a:schemeClr val="tx2"/>
                </a:solidFill>
              </a:rPr>
              <a:t>C</a:t>
            </a:r>
            <a:r>
              <a:rPr lang="es-CL" sz="2000" dirty="0" smtClean="0">
                <a:solidFill>
                  <a:schemeClr val="tx2"/>
                </a:solidFill>
              </a:rPr>
              <a:t>ódigo es el único producto </a:t>
            </a:r>
            <a:endParaRPr lang="es-CL" sz="2000" dirty="0">
              <a:solidFill>
                <a:schemeClr val="tx2"/>
              </a:solidFill>
            </a:endParaRPr>
          </a:p>
        </p:txBody>
      </p:sp>
      <p:pic>
        <p:nvPicPr>
          <p:cNvPr id="3" name="Imagen 2"/>
          <p:cNvPicPr>
            <a:picLocks noChangeAspect="1"/>
          </p:cNvPicPr>
          <p:nvPr/>
        </p:nvPicPr>
        <p:blipFill>
          <a:blip r:embed="rId3"/>
          <a:stretch>
            <a:fillRect/>
          </a:stretch>
        </p:blipFill>
        <p:spPr>
          <a:xfrm>
            <a:off x="5141621" y="2924944"/>
            <a:ext cx="4002379" cy="2592288"/>
          </a:xfrm>
          <a:prstGeom prst="rect">
            <a:avLst/>
          </a:prstGeom>
        </p:spPr>
      </p:pic>
    </p:spTree>
    <p:extLst>
      <p:ext uri="{BB962C8B-B14F-4D97-AF65-F5344CB8AC3E}">
        <p14:creationId xmlns:p14="http://schemas.microsoft.com/office/powerpoint/2010/main" val="1843968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395536" y="1629670"/>
            <a:ext cx="8424936" cy="2308324"/>
          </a:xfrm>
          <a:prstGeom prst="rect">
            <a:avLst/>
          </a:prstGeom>
        </p:spPr>
        <p:txBody>
          <a:bodyPr wrap="square">
            <a:spAutoFit/>
          </a:bodyPr>
          <a:lstStyle/>
          <a:p>
            <a:pPr>
              <a:lnSpc>
                <a:spcPct val="150000"/>
              </a:lnSpc>
              <a:spcAft>
                <a:spcPts val="0"/>
              </a:spcAft>
            </a:pPr>
            <a:r>
              <a:rPr lang="es-CL" sz="9600" b="1" dirty="0" smtClean="0">
                <a:solidFill>
                  <a:schemeClr val="tx1">
                    <a:lumMod val="65000"/>
                    <a:lumOff val="35000"/>
                  </a:schemeClr>
                </a:solidFill>
                <a:latin typeface="Impact" panose="020B0806030902050204" pitchFamily="34" charset="0"/>
                <a:ea typeface="Times New Roman" panose="02020603050405020304" pitchFamily="18" charset="0"/>
              </a:rPr>
              <a:t>1970 = </a:t>
            </a:r>
            <a:r>
              <a:rPr lang="es-CL" sz="9600" b="1" dirty="0" err="1" smtClean="0">
                <a:solidFill>
                  <a:schemeClr val="tx1">
                    <a:lumMod val="65000"/>
                    <a:lumOff val="35000"/>
                  </a:schemeClr>
                </a:solidFill>
                <a:latin typeface="Impact" panose="020B0806030902050204" pitchFamily="34" charset="0"/>
                <a:ea typeface="Times New Roman" panose="02020603050405020304" pitchFamily="18" charset="0"/>
              </a:rPr>
              <a:t>code</a:t>
            </a:r>
            <a:r>
              <a:rPr lang="es-CL" sz="9600" b="1" dirty="0" smtClean="0">
                <a:solidFill>
                  <a:schemeClr val="tx1">
                    <a:lumMod val="65000"/>
                    <a:lumOff val="35000"/>
                  </a:schemeClr>
                </a:solidFill>
                <a:latin typeface="Impact" panose="020B0806030902050204" pitchFamily="34" charset="0"/>
                <a:ea typeface="Times New Roman" panose="02020603050405020304" pitchFamily="18" charset="0"/>
              </a:rPr>
              <a:t> </a:t>
            </a:r>
            <a:r>
              <a:rPr lang="es-CL" sz="9600" b="1" dirty="0">
                <a:solidFill>
                  <a:schemeClr val="tx1">
                    <a:lumMod val="65000"/>
                    <a:lumOff val="35000"/>
                  </a:schemeClr>
                </a:solidFill>
                <a:latin typeface="Impact" panose="020B0806030902050204" pitchFamily="34" charset="0"/>
                <a:ea typeface="Times New Roman" panose="02020603050405020304" pitchFamily="18" charset="0"/>
              </a:rPr>
              <a:t>&amp; </a:t>
            </a:r>
            <a:r>
              <a:rPr lang="es-CL" sz="9600" b="1" dirty="0" err="1" smtClean="0">
                <a:solidFill>
                  <a:schemeClr val="tx1">
                    <a:lumMod val="65000"/>
                    <a:lumOff val="35000"/>
                  </a:schemeClr>
                </a:solidFill>
                <a:latin typeface="Impact" panose="020B0806030902050204" pitchFamily="34" charset="0"/>
                <a:ea typeface="Times New Roman" panose="02020603050405020304" pitchFamily="18" charset="0"/>
              </a:rPr>
              <a:t>fix</a:t>
            </a:r>
            <a:endParaRPr lang="es-CL" sz="9600" b="1" dirty="0">
              <a:solidFill>
                <a:schemeClr val="tx1">
                  <a:lumMod val="65000"/>
                  <a:lumOff val="35000"/>
                </a:schemeClr>
              </a:solidFill>
              <a:latin typeface="Impact" panose="020B0806030902050204" pitchFamily="34" charset="0"/>
            </a:endParaRPr>
          </a:p>
        </p:txBody>
      </p:sp>
      <p:sp>
        <p:nvSpPr>
          <p:cNvPr id="2" name="Rectángulo 1"/>
          <p:cNvSpPr/>
          <p:nvPr/>
        </p:nvSpPr>
        <p:spPr>
          <a:xfrm>
            <a:off x="2366140" y="3789910"/>
            <a:ext cx="4051109" cy="646331"/>
          </a:xfrm>
          <a:prstGeom prst="rect">
            <a:avLst/>
          </a:prstGeom>
        </p:spPr>
        <p:txBody>
          <a:bodyPr wrap="none">
            <a:spAutoFit/>
          </a:bodyPr>
          <a:lstStyle/>
          <a:p>
            <a:r>
              <a:rPr lang="es-CL" sz="3600" i="1" dirty="0">
                <a:solidFill>
                  <a:srgbClr val="FF0000"/>
                </a:solidFill>
                <a:ea typeface="Times New Roman" panose="02020603050405020304" pitchFamily="18" charset="0"/>
              </a:rPr>
              <a:t>(codificar y corregir) </a:t>
            </a:r>
            <a:endParaRPr lang="es-CL" sz="3600" i="1" dirty="0"/>
          </a:p>
        </p:txBody>
      </p:sp>
      <p:sp>
        <p:nvSpPr>
          <p:cNvPr id="4" name="6 CuadroTexto"/>
          <p:cNvSpPr txBox="1"/>
          <p:nvPr/>
        </p:nvSpPr>
        <p:spPr>
          <a:xfrm>
            <a:off x="395536" y="395372"/>
            <a:ext cx="3265317" cy="369332"/>
          </a:xfrm>
          <a:prstGeom prst="rect">
            <a:avLst/>
          </a:prstGeom>
          <a:noFill/>
        </p:spPr>
        <p:txBody>
          <a:bodyPr wrap="none" rtlCol="0">
            <a:spAutoFit/>
          </a:bodyPr>
          <a:lstStyle/>
          <a:p>
            <a:r>
              <a:rPr lang="es-CL" dirty="0" smtClean="0">
                <a:solidFill>
                  <a:schemeClr val="bg1"/>
                </a:solidFill>
              </a:rPr>
              <a:t>Mitos del Desarrollo de Software</a:t>
            </a:r>
            <a:endParaRPr lang="es-CL" dirty="0">
              <a:solidFill>
                <a:schemeClr val="bg1"/>
              </a:solidFill>
            </a:endParaRPr>
          </a:p>
        </p:txBody>
      </p:sp>
      <p:sp>
        <p:nvSpPr>
          <p:cNvPr id="3" name="CuadroTexto 2"/>
          <p:cNvSpPr txBox="1"/>
          <p:nvPr/>
        </p:nvSpPr>
        <p:spPr>
          <a:xfrm>
            <a:off x="1115616" y="4802960"/>
            <a:ext cx="6984776" cy="646331"/>
          </a:xfrm>
          <a:prstGeom prst="rect">
            <a:avLst/>
          </a:prstGeom>
          <a:noFill/>
        </p:spPr>
        <p:txBody>
          <a:bodyPr wrap="square" rtlCol="0">
            <a:spAutoFit/>
          </a:bodyPr>
          <a:lstStyle/>
          <a:p>
            <a:pPr algn="ctr"/>
            <a:r>
              <a:rPr lang="es-CL" dirty="0" smtClean="0">
                <a:solidFill>
                  <a:schemeClr val="tx2"/>
                </a:solidFill>
              </a:rPr>
              <a:t>Prueba y Error sin metodología Orientada a la Calidad del Software orientada sólo a lo funcional del Sistema no a la calidad del Resultado</a:t>
            </a:r>
            <a:endParaRPr lang="es-CL" dirty="0">
              <a:solidFill>
                <a:schemeClr val="tx2"/>
              </a:solidFill>
            </a:endParaRPr>
          </a:p>
        </p:txBody>
      </p:sp>
    </p:spTree>
    <p:extLst>
      <p:ext uri="{BB962C8B-B14F-4D97-AF65-F5344CB8AC3E}">
        <p14:creationId xmlns:p14="http://schemas.microsoft.com/office/powerpoint/2010/main" val="161036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3489</TotalTime>
  <Words>2751</Words>
  <Application>Microsoft Office PowerPoint</Application>
  <PresentationFormat>Presentación en pantalla (4:3)</PresentationFormat>
  <Paragraphs>487</Paragraphs>
  <Slides>42</Slides>
  <Notes>21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42</vt:i4>
      </vt:variant>
    </vt:vector>
  </HeadingPairs>
  <TitlesOfParts>
    <vt:vector size="50" baseType="lpstr">
      <vt:lpstr>Arial</vt:lpstr>
      <vt:lpstr>Arial</vt:lpstr>
      <vt:lpstr>Calibri</vt:lpstr>
      <vt:lpstr>Courier New</vt:lpstr>
      <vt:lpstr>Droid Sans</vt:lpstr>
      <vt:lpstr>Impact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MATRIZ DE IDEAS INNOVADORAS</dc:title>
  <dc:creator>prometeus</dc:creator>
  <cp:lastModifiedBy>Maria Ignacia Araos C.</cp:lastModifiedBy>
  <cp:revision>462</cp:revision>
  <dcterms:created xsi:type="dcterms:W3CDTF">2012-08-17T05:12:33Z</dcterms:created>
  <dcterms:modified xsi:type="dcterms:W3CDTF">2016-02-24T15:06:25Z</dcterms:modified>
</cp:coreProperties>
</file>