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280" r:id="rId3"/>
    <p:sldId id="282" r:id="rId4"/>
    <p:sldId id="283" r:id="rId5"/>
    <p:sldId id="286" r:id="rId6"/>
    <p:sldId id="287" r:id="rId7"/>
    <p:sldId id="288" r:id="rId8"/>
    <p:sldId id="289" r:id="rId9"/>
    <p:sldId id="300" r:id="rId10"/>
    <p:sldId id="290" r:id="rId11"/>
    <p:sldId id="292" r:id="rId12"/>
    <p:sldId id="291" r:id="rId13"/>
    <p:sldId id="293" r:id="rId14"/>
    <p:sldId id="294" r:id="rId15"/>
    <p:sldId id="295" r:id="rId16"/>
    <p:sldId id="296" r:id="rId17"/>
    <p:sldId id="301" r:id="rId18"/>
    <p:sldId id="305" r:id="rId19"/>
    <p:sldId id="302" r:id="rId20"/>
    <p:sldId id="303" r:id="rId21"/>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4F81BD"/>
    <a:srgbClr val="FFC000"/>
    <a:srgbClr val="0000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79" autoAdjust="0"/>
    <p:restoredTop sz="94434" autoAdjust="0"/>
  </p:normalViewPr>
  <p:slideViewPr>
    <p:cSldViewPr>
      <p:cViewPr varScale="1">
        <p:scale>
          <a:sx n="70" d="100"/>
          <a:sy n="70" d="100"/>
        </p:scale>
        <p:origin x="816" y="72"/>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B700BB-2E00-4F06-B0D7-4BD6A923CBB7}" type="doc">
      <dgm:prSet loTypeId="urn:microsoft.com/office/officeart/2005/8/layout/process2" loCatId="process" qsTypeId="urn:microsoft.com/office/officeart/2005/8/quickstyle/simple4" qsCatId="simple" csTypeId="urn:microsoft.com/office/officeart/2005/8/colors/colorful5" csCatId="colorful" phldr="1"/>
      <dgm:spPr/>
    </dgm:pt>
    <dgm:pt modelId="{AD42D0CA-A637-4F27-B68F-6F7438BFDEE7}">
      <dgm:prSet phldrT="[Texto]" custT="1"/>
      <dgm:spPr/>
      <dgm:t>
        <a:bodyPr/>
        <a:lstStyle/>
        <a:p>
          <a:pPr algn="ctr"/>
          <a:r>
            <a:rPr lang="es-CL" sz="2800" b="0" dirty="0" smtClean="0"/>
            <a:t>Analizar</a:t>
          </a:r>
          <a:endParaRPr lang="es-CL" sz="2800" b="0" dirty="0"/>
        </a:p>
      </dgm:t>
    </dgm:pt>
    <dgm:pt modelId="{1F4D7432-8ED0-4790-8D6D-67D2738273D7}" type="parTrans" cxnId="{C8854AB0-E7CF-46AF-923B-F2A289CE2486}">
      <dgm:prSet/>
      <dgm:spPr/>
      <dgm:t>
        <a:bodyPr/>
        <a:lstStyle/>
        <a:p>
          <a:pPr algn="ctr"/>
          <a:endParaRPr lang="es-CL" sz="2800" b="0"/>
        </a:p>
      </dgm:t>
    </dgm:pt>
    <dgm:pt modelId="{3B55D1E7-5F72-48FE-8A6D-573D36A28C13}" type="sibTrans" cxnId="{C8854AB0-E7CF-46AF-923B-F2A289CE2486}">
      <dgm:prSet custT="1"/>
      <dgm:spPr/>
      <dgm:t>
        <a:bodyPr/>
        <a:lstStyle/>
        <a:p>
          <a:pPr algn="ctr"/>
          <a:endParaRPr lang="es-CL" sz="1200" b="0"/>
        </a:p>
      </dgm:t>
    </dgm:pt>
    <dgm:pt modelId="{86ACC30E-1B1C-4BEF-A066-E00EB62B5D30}">
      <dgm:prSet phldrT="[Texto]" custT="1"/>
      <dgm:spPr/>
      <dgm:t>
        <a:bodyPr/>
        <a:lstStyle/>
        <a:p>
          <a:pPr algn="ctr"/>
          <a:r>
            <a:rPr lang="es-CL" sz="2800" b="0" dirty="0" smtClean="0"/>
            <a:t>Diseñar</a:t>
          </a:r>
          <a:endParaRPr lang="es-CL" sz="2800" b="0" dirty="0"/>
        </a:p>
      </dgm:t>
    </dgm:pt>
    <dgm:pt modelId="{947B31BD-3380-4111-8DAC-21DFC0BCBBC9}" type="parTrans" cxnId="{6F04C557-D03B-4B3B-991C-748DCDE0E4C5}">
      <dgm:prSet/>
      <dgm:spPr/>
      <dgm:t>
        <a:bodyPr/>
        <a:lstStyle/>
        <a:p>
          <a:pPr algn="ctr"/>
          <a:endParaRPr lang="es-CL" sz="2800" b="0"/>
        </a:p>
      </dgm:t>
    </dgm:pt>
    <dgm:pt modelId="{D2C5E4FF-332F-4A3C-8AE9-53D1B651AF43}" type="sibTrans" cxnId="{6F04C557-D03B-4B3B-991C-748DCDE0E4C5}">
      <dgm:prSet custT="1"/>
      <dgm:spPr/>
      <dgm:t>
        <a:bodyPr/>
        <a:lstStyle/>
        <a:p>
          <a:pPr algn="ctr"/>
          <a:endParaRPr lang="es-CL" sz="1200" b="0"/>
        </a:p>
      </dgm:t>
    </dgm:pt>
    <dgm:pt modelId="{FE20A289-75B4-4AE5-8D0E-4476E4E6B539}">
      <dgm:prSet phldrT="[Texto]" custT="1"/>
      <dgm:spPr/>
      <dgm:t>
        <a:bodyPr/>
        <a:lstStyle/>
        <a:p>
          <a:pPr algn="ctr"/>
          <a:r>
            <a:rPr lang="es-CL" sz="2800" b="0" dirty="0" smtClean="0"/>
            <a:t>Codificar</a:t>
          </a:r>
          <a:endParaRPr lang="es-CL" sz="2800" b="0" dirty="0"/>
        </a:p>
      </dgm:t>
    </dgm:pt>
    <dgm:pt modelId="{F3B51332-3611-4EA5-BFEC-651F5BC7A609}" type="parTrans" cxnId="{1F3D59C6-D177-4F26-9E42-02BF9078BE7E}">
      <dgm:prSet/>
      <dgm:spPr/>
      <dgm:t>
        <a:bodyPr/>
        <a:lstStyle/>
        <a:p>
          <a:pPr algn="ctr"/>
          <a:endParaRPr lang="es-CL" sz="2800" b="0"/>
        </a:p>
      </dgm:t>
    </dgm:pt>
    <dgm:pt modelId="{F0603E09-F8F0-4C92-842E-816FACE14F4F}" type="sibTrans" cxnId="{1F3D59C6-D177-4F26-9E42-02BF9078BE7E}">
      <dgm:prSet custT="1"/>
      <dgm:spPr/>
      <dgm:t>
        <a:bodyPr/>
        <a:lstStyle/>
        <a:p>
          <a:pPr algn="ctr"/>
          <a:endParaRPr lang="es-CL" sz="1200" b="0"/>
        </a:p>
      </dgm:t>
    </dgm:pt>
    <dgm:pt modelId="{5408A343-20E9-444F-818E-D6C448D716D1}">
      <dgm:prSet custT="1"/>
      <dgm:spPr/>
      <dgm:t>
        <a:bodyPr/>
        <a:lstStyle/>
        <a:p>
          <a:pPr algn="ctr"/>
          <a:r>
            <a:rPr lang="es-CL" sz="2800" b="0" dirty="0" smtClean="0"/>
            <a:t>Mantener</a:t>
          </a:r>
          <a:endParaRPr lang="es-CL" sz="2800" b="0" dirty="0"/>
        </a:p>
      </dgm:t>
    </dgm:pt>
    <dgm:pt modelId="{D215FAD4-BD87-4B22-B2FB-3B1CFC95A812}" type="parTrans" cxnId="{A0288513-55B4-43E8-8CBD-3C6D74AA0191}">
      <dgm:prSet/>
      <dgm:spPr/>
      <dgm:t>
        <a:bodyPr/>
        <a:lstStyle/>
        <a:p>
          <a:pPr algn="ctr"/>
          <a:endParaRPr lang="es-CL" sz="2800" b="0"/>
        </a:p>
      </dgm:t>
    </dgm:pt>
    <dgm:pt modelId="{AED93D13-84E8-4F66-AC15-0D0F7AB065AE}" type="sibTrans" cxnId="{A0288513-55B4-43E8-8CBD-3C6D74AA0191}">
      <dgm:prSet/>
      <dgm:spPr/>
      <dgm:t>
        <a:bodyPr/>
        <a:lstStyle/>
        <a:p>
          <a:pPr algn="ctr"/>
          <a:endParaRPr lang="es-CL" sz="2800" b="0"/>
        </a:p>
      </dgm:t>
    </dgm:pt>
    <dgm:pt modelId="{8A3E3C51-053C-46C8-B143-85BE6952E8A5}">
      <dgm:prSet custT="1"/>
      <dgm:spPr>
        <a:solidFill>
          <a:schemeClr val="accent2">
            <a:lumMod val="75000"/>
          </a:schemeClr>
        </a:solidFill>
      </dgm:spPr>
      <dgm:t>
        <a:bodyPr/>
        <a:lstStyle/>
        <a:p>
          <a:pPr algn="ctr"/>
          <a:r>
            <a:rPr lang="es-CL" sz="2800" b="0" dirty="0" smtClean="0"/>
            <a:t>Probar</a:t>
          </a:r>
          <a:endParaRPr lang="es-CL" sz="2800" b="0" dirty="0"/>
        </a:p>
      </dgm:t>
    </dgm:pt>
    <dgm:pt modelId="{2D5FE8E9-A969-4357-8189-36A37DD0ECA3}" type="parTrans" cxnId="{71983C68-F6D6-4449-8936-CC773E91CC1D}">
      <dgm:prSet/>
      <dgm:spPr/>
      <dgm:t>
        <a:bodyPr/>
        <a:lstStyle/>
        <a:p>
          <a:pPr algn="ctr"/>
          <a:endParaRPr lang="es-CL" sz="2800" b="0"/>
        </a:p>
      </dgm:t>
    </dgm:pt>
    <dgm:pt modelId="{8074CC16-37CA-449F-94A9-88A51611DC47}" type="sibTrans" cxnId="{71983C68-F6D6-4449-8936-CC773E91CC1D}">
      <dgm:prSet custT="1"/>
      <dgm:spPr/>
      <dgm:t>
        <a:bodyPr/>
        <a:lstStyle/>
        <a:p>
          <a:pPr algn="ctr"/>
          <a:endParaRPr lang="es-CL" sz="1200" b="0"/>
        </a:p>
      </dgm:t>
    </dgm:pt>
    <dgm:pt modelId="{0ED85664-5D7E-4EF2-9882-877CEE531D75}" type="pres">
      <dgm:prSet presAssocID="{44B700BB-2E00-4F06-B0D7-4BD6A923CBB7}" presName="linearFlow" presStyleCnt="0">
        <dgm:presLayoutVars>
          <dgm:resizeHandles val="exact"/>
        </dgm:presLayoutVars>
      </dgm:prSet>
      <dgm:spPr/>
    </dgm:pt>
    <dgm:pt modelId="{2A953CEA-987D-48CA-8EB9-7C94116CB505}" type="pres">
      <dgm:prSet presAssocID="{AD42D0CA-A637-4F27-B68F-6F7438BFDEE7}" presName="node" presStyleLbl="node1" presStyleIdx="0" presStyleCnt="5" custScaleX="131192">
        <dgm:presLayoutVars>
          <dgm:bulletEnabled val="1"/>
        </dgm:presLayoutVars>
      </dgm:prSet>
      <dgm:spPr/>
      <dgm:t>
        <a:bodyPr/>
        <a:lstStyle/>
        <a:p>
          <a:endParaRPr lang="es-CL"/>
        </a:p>
      </dgm:t>
    </dgm:pt>
    <dgm:pt modelId="{3C43D3ED-E5F7-4F2A-AE9A-13DD24E1AB4F}" type="pres">
      <dgm:prSet presAssocID="{3B55D1E7-5F72-48FE-8A6D-573D36A28C13}" presName="sibTrans" presStyleLbl="sibTrans2D1" presStyleIdx="0" presStyleCnt="4"/>
      <dgm:spPr/>
      <dgm:t>
        <a:bodyPr/>
        <a:lstStyle/>
        <a:p>
          <a:endParaRPr lang="es-CL"/>
        </a:p>
      </dgm:t>
    </dgm:pt>
    <dgm:pt modelId="{058F6408-0A44-4080-BD00-EE049997775F}" type="pres">
      <dgm:prSet presAssocID="{3B55D1E7-5F72-48FE-8A6D-573D36A28C13}" presName="connectorText" presStyleLbl="sibTrans2D1" presStyleIdx="0" presStyleCnt="4"/>
      <dgm:spPr/>
      <dgm:t>
        <a:bodyPr/>
        <a:lstStyle/>
        <a:p>
          <a:endParaRPr lang="es-CL"/>
        </a:p>
      </dgm:t>
    </dgm:pt>
    <dgm:pt modelId="{C5FABDBF-9D47-48DF-936B-9FA93FFF2EDA}" type="pres">
      <dgm:prSet presAssocID="{86ACC30E-1B1C-4BEF-A066-E00EB62B5D30}" presName="node" presStyleLbl="node1" presStyleIdx="1" presStyleCnt="5" custScaleX="131192">
        <dgm:presLayoutVars>
          <dgm:bulletEnabled val="1"/>
        </dgm:presLayoutVars>
      </dgm:prSet>
      <dgm:spPr/>
      <dgm:t>
        <a:bodyPr/>
        <a:lstStyle/>
        <a:p>
          <a:endParaRPr lang="es-CL"/>
        </a:p>
      </dgm:t>
    </dgm:pt>
    <dgm:pt modelId="{5B700725-729D-42C7-9F95-7A7FDA2FA41D}" type="pres">
      <dgm:prSet presAssocID="{D2C5E4FF-332F-4A3C-8AE9-53D1B651AF43}" presName="sibTrans" presStyleLbl="sibTrans2D1" presStyleIdx="1" presStyleCnt="4"/>
      <dgm:spPr/>
      <dgm:t>
        <a:bodyPr/>
        <a:lstStyle/>
        <a:p>
          <a:endParaRPr lang="es-CL"/>
        </a:p>
      </dgm:t>
    </dgm:pt>
    <dgm:pt modelId="{C1071A63-FE75-4A03-A891-46F75B5C1F69}" type="pres">
      <dgm:prSet presAssocID="{D2C5E4FF-332F-4A3C-8AE9-53D1B651AF43}" presName="connectorText" presStyleLbl="sibTrans2D1" presStyleIdx="1" presStyleCnt="4"/>
      <dgm:spPr/>
      <dgm:t>
        <a:bodyPr/>
        <a:lstStyle/>
        <a:p>
          <a:endParaRPr lang="es-CL"/>
        </a:p>
      </dgm:t>
    </dgm:pt>
    <dgm:pt modelId="{48229514-C5EF-481E-8456-1109620C13B0}" type="pres">
      <dgm:prSet presAssocID="{FE20A289-75B4-4AE5-8D0E-4476E4E6B539}" presName="node" presStyleLbl="node1" presStyleIdx="2" presStyleCnt="5" custScaleX="131192">
        <dgm:presLayoutVars>
          <dgm:bulletEnabled val="1"/>
        </dgm:presLayoutVars>
      </dgm:prSet>
      <dgm:spPr/>
      <dgm:t>
        <a:bodyPr/>
        <a:lstStyle/>
        <a:p>
          <a:endParaRPr lang="es-CL"/>
        </a:p>
      </dgm:t>
    </dgm:pt>
    <dgm:pt modelId="{4E2BEB8D-84FC-4A0B-B987-42D23BF3EE94}" type="pres">
      <dgm:prSet presAssocID="{F0603E09-F8F0-4C92-842E-816FACE14F4F}" presName="sibTrans" presStyleLbl="sibTrans2D1" presStyleIdx="2" presStyleCnt="4"/>
      <dgm:spPr/>
      <dgm:t>
        <a:bodyPr/>
        <a:lstStyle/>
        <a:p>
          <a:endParaRPr lang="es-CL"/>
        </a:p>
      </dgm:t>
    </dgm:pt>
    <dgm:pt modelId="{49683673-24DD-40F9-ABCD-EDA007237300}" type="pres">
      <dgm:prSet presAssocID="{F0603E09-F8F0-4C92-842E-816FACE14F4F}" presName="connectorText" presStyleLbl="sibTrans2D1" presStyleIdx="2" presStyleCnt="4"/>
      <dgm:spPr/>
      <dgm:t>
        <a:bodyPr/>
        <a:lstStyle/>
        <a:p>
          <a:endParaRPr lang="es-CL"/>
        </a:p>
      </dgm:t>
    </dgm:pt>
    <dgm:pt modelId="{1E83F1DF-FD4E-47F7-B836-67E3919688D6}" type="pres">
      <dgm:prSet presAssocID="{8A3E3C51-053C-46C8-B143-85BE6952E8A5}" presName="node" presStyleLbl="node1" presStyleIdx="3" presStyleCnt="5" custScaleX="131192">
        <dgm:presLayoutVars>
          <dgm:bulletEnabled val="1"/>
        </dgm:presLayoutVars>
      </dgm:prSet>
      <dgm:spPr/>
      <dgm:t>
        <a:bodyPr/>
        <a:lstStyle/>
        <a:p>
          <a:endParaRPr lang="es-CL"/>
        </a:p>
      </dgm:t>
    </dgm:pt>
    <dgm:pt modelId="{37686033-F4C9-4406-A491-6468492693F6}" type="pres">
      <dgm:prSet presAssocID="{8074CC16-37CA-449F-94A9-88A51611DC47}" presName="sibTrans" presStyleLbl="sibTrans2D1" presStyleIdx="3" presStyleCnt="4"/>
      <dgm:spPr/>
      <dgm:t>
        <a:bodyPr/>
        <a:lstStyle/>
        <a:p>
          <a:endParaRPr lang="es-CL"/>
        </a:p>
      </dgm:t>
    </dgm:pt>
    <dgm:pt modelId="{490BF94F-E136-4A5E-8C34-F10F97AC556B}" type="pres">
      <dgm:prSet presAssocID="{8074CC16-37CA-449F-94A9-88A51611DC47}" presName="connectorText" presStyleLbl="sibTrans2D1" presStyleIdx="3" presStyleCnt="4"/>
      <dgm:spPr/>
      <dgm:t>
        <a:bodyPr/>
        <a:lstStyle/>
        <a:p>
          <a:endParaRPr lang="es-CL"/>
        </a:p>
      </dgm:t>
    </dgm:pt>
    <dgm:pt modelId="{1A71C870-883C-49CC-A28C-2862B0DFAAE6}" type="pres">
      <dgm:prSet presAssocID="{5408A343-20E9-444F-818E-D6C448D716D1}" presName="node" presStyleLbl="node1" presStyleIdx="4" presStyleCnt="5" custScaleX="131192">
        <dgm:presLayoutVars>
          <dgm:bulletEnabled val="1"/>
        </dgm:presLayoutVars>
      </dgm:prSet>
      <dgm:spPr/>
      <dgm:t>
        <a:bodyPr/>
        <a:lstStyle/>
        <a:p>
          <a:endParaRPr lang="es-CL"/>
        </a:p>
      </dgm:t>
    </dgm:pt>
  </dgm:ptLst>
  <dgm:cxnLst>
    <dgm:cxn modelId="{415D2B3F-EBD2-419D-8690-EF0DA4495540}" type="presOf" srcId="{AD42D0CA-A637-4F27-B68F-6F7438BFDEE7}" destId="{2A953CEA-987D-48CA-8EB9-7C94116CB505}" srcOrd="0" destOrd="0" presId="urn:microsoft.com/office/officeart/2005/8/layout/process2"/>
    <dgm:cxn modelId="{A0288513-55B4-43E8-8CBD-3C6D74AA0191}" srcId="{44B700BB-2E00-4F06-B0D7-4BD6A923CBB7}" destId="{5408A343-20E9-444F-818E-D6C448D716D1}" srcOrd="4" destOrd="0" parTransId="{D215FAD4-BD87-4B22-B2FB-3B1CFC95A812}" sibTransId="{AED93D13-84E8-4F66-AC15-0D0F7AB065AE}"/>
    <dgm:cxn modelId="{9C9F5ED2-2A76-420A-A94A-91AD6E8F2406}" type="presOf" srcId="{F0603E09-F8F0-4C92-842E-816FACE14F4F}" destId="{4E2BEB8D-84FC-4A0B-B987-42D23BF3EE94}" srcOrd="0" destOrd="0" presId="urn:microsoft.com/office/officeart/2005/8/layout/process2"/>
    <dgm:cxn modelId="{DCC01C73-42A5-4BA6-AB9E-D0994C367D78}" type="presOf" srcId="{D2C5E4FF-332F-4A3C-8AE9-53D1B651AF43}" destId="{C1071A63-FE75-4A03-A891-46F75B5C1F69}" srcOrd="1" destOrd="0" presId="urn:microsoft.com/office/officeart/2005/8/layout/process2"/>
    <dgm:cxn modelId="{1F3D59C6-D177-4F26-9E42-02BF9078BE7E}" srcId="{44B700BB-2E00-4F06-B0D7-4BD6A923CBB7}" destId="{FE20A289-75B4-4AE5-8D0E-4476E4E6B539}" srcOrd="2" destOrd="0" parTransId="{F3B51332-3611-4EA5-BFEC-651F5BC7A609}" sibTransId="{F0603E09-F8F0-4C92-842E-816FACE14F4F}"/>
    <dgm:cxn modelId="{F13DC952-733E-4FBC-8905-6E30576DCEF9}" type="presOf" srcId="{5408A343-20E9-444F-818E-D6C448D716D1}" destId="{1A71C870-883C-49CC-A28C-2862B0DFAAE6}" srcOrd="0" destOrd="0" presId="urn:microsoft.com/office/officeart/2005/8/layout/process2"/>
    <dgm:cxn modelId="{5C6A1243-A101-43DC-A2C8-DD5539B69D9C}" type="presOf" srcId="{8074CC16-37CA-449F-94A9-88A51611DC47}" destId="{490BF94F-E136-4A5E-8C34-F10F97AC556B}" srcOrd="1" destOrd="0" presId="urn:microsoft.com/office/officeart/2005/8/layout/process2"/>
    <dgm:cxn modelId="{BCF276ED-E696-419D-AA54-E560ADE064B8}" type="presOf" srcId="{86ACC30E-1B1C-4BEF-A066-E00EB62B5D30}" destId="{C5FABDBF-9D47-48DF-936B-9FA93FFF2EDA}" srcOrd="0" destOrd="0" presId="urn:microsoft.com/office/officeart/2005/8/layout/process2"/>
    <dgm:cxn modelId="{6F04C557-D03B-4B3B-991C-748DCDE0E4C5}" srcId="{44B700BB-2E00-4F06-B0D7-4BD6A923CBB7}" destId="{86ACC30E-1B1C-4BEF-A066-E00EB62B5D30}" srcOrd="1" destOrd="0" parTransId="{947B31BD-3380-4111-8DAC-21DFC0BCBBC9}" sibTransId="{D2C5E4FF-332F-4A3C-8AE9-53D1B651AF43}"/>
    <dgm:cxn modelId="{D885FFB8-B67B-484A-904E-97B4BC2AAA9A}" type="presOf" srcId="{FE20A289-75B4-4AE5-8D0E-4476E4E6B539}" destId="{48229514-C5EF-481E-8456-1109620C13B0}" srcOrd="0" destOrd="0" presId="urn:microsoft.com/office/officeart/2005/8/layout/process2"/>
    <dgm:cxn modelId="{2604207B-B8CD-4147-90AF-BB39096E6F29}" type="presOf" srcId="{D2C5E4FF-332F-4A3C-8AE9-53D1B651AF43}" destId="{5B700725-729D-42C7-9F95-7A7FDA2FA41D}" srcOrd="0" destOrd="0" presId="urn:microsoft.com/office/officeart/2005/8/layout/process2"/>
    <dgm:cxn modelId="{71983C68-F6D6-4449-8936-CC773E91CC1D}" srcId="{44B700BB-2E00-4F06-B0D7-4BD6A923CBB7}" destId="{8A3E3C51-053C-46C8-B143-85BE6952E8A5}" srcOrd="3" destOrd="0" parTransId="{2D5FE8E9-A969-4357-8189-36A37DD0ECA3}" sibTransId="{8074CC16-37CA-449F-94A9-88A51611DC47}"/>
    <dgm:cxn modelId="{32752B89-D849-4EEB-9CA1-10835EBC6DE6}" type="presOf" srcId="{44B700BB-2E00-4F06-B0D7-4BD6A923CBB7}" destId="{0ED85664-5D7E-4EF2-9882-877CEE531D75}" srcOrd="0" destOrd="0" presId="urn:microsoft.com/office/officeart/2005/8/layout/process2"/>
    <dgm:cxn modelId="{050BA030-6271-42A5-AD4E-9F79EDE1369F}" type="presOf" srcId="{3B55D1E7-5F72-48FE-8A6D-573D36A28C13}" destId="{058F6408-0A44-4080-BD00-EE049997775F}" srcOrd="1" destOrd="0" presId="urn:microsoft.com/office/officeart/2005/8/layout/process2"/>
    <dgm:cxn modelId="{384ED524-6DF2-441D-B6E7-EE40E2D1DF21}" type="presOf" srcId="{F0603E09-F8F0-4C92-842E-816FACE14F4F}" destId="{49683673-24DD-40F9-ABCD-EDA007237300}" srcOrd="1" destOrd="0" presId="urn:microsoft.com/office/officeart/2005/8/layout/process2"/>
    <dgm:cxn modelId="{C8854AB0-E7CF-46AF-923B-F2A289CE2486}" srcId="{44B700BB-2E00-4F06-B0D7-4BD6A923CBB7}" destId="{AD42D0CA-A637-4F27-B68F-6F7438BFDEE7}" srcOrd="0" destOrd="0" parTransId="{1F4D7432-8ED0-4790-8D6D-67D2738273D7}" sibTransId="{3B55D1E7-5F72-48FE-8A6D-573D36A28C13}"/>
    <dgm:cxn modelId="{F6517C7C-735B-434D-8AD4-F8A2BF602A79}" type="presOf" srcId="{8074CC16-37CA-449F-94A9-88A51611DC47}" destId="{37686033-F4C9-4406-A491-6468492693F6}" srcOrd="0" destOrd="0" presId="urn:microsoft.com/office/officeart/2005/8/layout/process2"/>
    <dgm:cxn modelId="{94382E10-2388-4EBF-8D24-040E14150ACB}" type="presOf" srcId="{3B55D1E7-5F72-48FE-8A6D-573D36A28C13}" destId="{3C43D3ED-E5F7-4F2A-AE9A-13DD24E1AB4F}" srcOrd="0" destOrd="0" presId="urn:microsoft.com/office/officeart/2005/8/layout/process2"/>
    <dgm:cxn modelId="{FFA5CE1C-1A58-45F3-ACF9-2AA179F36128}" type="presOf" srcId="{8A3E3C51-053C-46C8-B143-85BE6952E8A5}" destId="{1E83F1DF-FD4E-47F7-B836-67E3919688D6}" srcOrd="0" destOrd="0" presId="urn:microsoft.com/office/officeart/2005/8/layout/process2"/>
    <dgm:cxn modelId="{FE6A7EEF-6C0B-4A89-B217-EE4FCE3A6E95}" type="presParOf" srcId="{0ED85664-5D7E-4EF2-9882-877CEE531D75}" destId="{2A953CEA-987D-48CA-8EB9-7C94116CB505}" srcOrd="0" destOrd="0" presId="urn:microsoft.com/office/officeart/2005/8/layout/process2"/>
    <dgm:cxn modelId="{CCA36127-1F65-4A91-ADC0-3D09ABC2BEBA}" type="presParOf" srcId="{0ED85664-5D7E-4EF2-9882-877CEE531D75}" destId="{3C43D3ED-E5F7-4F2A-AE9A-13DD24E1AB4F}" srcOrd="1" destOrd="0" presId="urn:microsoft.com/office/officeart/2005/8/layout/process2"/>
    <dgm:cxn modelId="{594817D1-D7F0-46C2-8FEC-639E933014D8}" type="presParOf" srcId="{3C43D3ED-E5F7-4F2A-AE9A-13DD24E1AB4F}" destId="{058F6408-0A44-4080-BD00-EE049997775F}" srcOrd="0" destOrd="0" presId="urn:microsoft.com/office/officeart/2005/8/layout/process2"/>
    <dgm:cxn modelId="{4646C866-635E-469E-B0D4-DE1FDB76F1F5}" type="presParOf" srcId="{0ED85664-5D7E-4EF2-9882-877CEE531D75}" destId="{C5FABDBF-9D47-48DF-936B-9FA93FFF2EDA}" srcOrd="2" destOrd="0" presId="urn:microsoft.com/office/officeart/2005/8/layout/process2"/>
    <dgm:cxn modelId="{7E58CCCB-1C2E-465F-B62E-0D798C512A1C}" type="presParOf" srcId="{0ED85664-5D7E-4EF2-9882-877CEE531D75}" destId="{5B700725-729D-42C7-9F95-7A7FDA2FA41D}" srcOrd="3" destOrd="0" presId="urn:microsoft.com/office/officeart/2005/8/layout/process2"/>
    <dgm:cxn modelId="{7737B855-89C1-4E07-BF50-FDECCD66F13D}" type="presParOf" srcId="{5B700725-729D-42C7-9F95-7A7FDA2FA41D}" destId="{C1071A63-FE75-4A03-A891-46F75B5C1F69}" srcOrd="0" destOrd="0" presId="urn:microsoft.com/office/officeart/2005/8/layout/process2"/>
    <dgm:cxn modelId="{28E88ACD-4DD1-4FA5-A81D-1C87F0953C71}" type="presParOf" srcId="{0ED85664-5D7E-4EF2-9882-877CEE531D75}" destId="{48229514-C5EF-481E-8456-1109620C13B0}" srcOrd="4" destOrd="0" presId="urn:microsoft.com/office/officeart/2005/8/layout/process2"/>
    <dgm:cxn modelId="{31244CF4-1D95-4F3A-87D3-D7389C02F67D}" type="presParOf" srcId="{0ED85664-5D7E-4EF2-9882-877CEE531D75}" destId="{4E2BEB8D-84FC-4A0B-B987-42D23BF3EE94}" srcOrd="5" destOrd="0" presId="urn:microsoft.com/office/officeart/2005/8/layout/process2"/>
    <dgm:cxn modelId="{A0C120CD-C618-4EB1-8BBC-BDBDF1435851}" type="presParOf" srcId="{4E2BEB8D-84FC-4A0B-B987-42D23BF3EE94}" destId="{49683673-24DD-40F9-ABCD-EDA007237300}" srcOrd="0" destOrd="0" presId="urn:microsoft.com/office/officeart/2005/8/layout/process2"/>
    <dgm:cxn modelId="{456F4093-A6FC-4ECF-8918-37E33C033B7C}" type="presParOf" srcId="{0ED85664-5D7E-4EF2-9882-877CEE531D75}" destId="{1E83F1DF-FD4E-47F7-B836-67E3919688D6}" srcOrd="6" destOrd="0" presId="urn:microsoft.com/office/officeart/2005/8/layout/process2"/>
    <dgm:cxn modelId="{2C00F2AA-EC67-4ABA-8C74-0989861D3A6E}" type="presParOf" srcId="{0ED85664-5D7E-4EF2-9882-877CEE531D75}" destId="{37686033-F4C9-4406-A491-6468492693F6}" srcOrd="7" destOrd="0" presId="urn:microsoft.com/office/officeart/2005/8/layout/process2"/>
    <dgm:cxn modelId="{474B05D0-42EE-4873-957F-423B1D300865}" type="presParOf" srcId="{37686033-F4C9-4406-A491-6468492693F6}" destId="{490BF94F-E136-4A5E-8C34-F10F97AC556B}" srcOrd="0" destOrd="0" presId="urn:microsoft.com/office/officeart/2005/8/layout/process2"/>
    <dgm:cxn modelId="{E29B5766-6793-495D-91E0-06BABE1C16EF}" type="presParOf" srcId="{0ED85664-5D7E-4EF2-9882-877CEE531D75}" destId="{1A71C870-883C-49CC-A28C-2862B0DFAAE6}"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B700BB-2E00-4F06-B0D7-4BD6A923CBB7}" type="doc">
      <dgm:prSet loTypeId="urn:microsoft.com/office/officeart/2005/8/layout/process2" loCatId="process" qsTypeId="urn:microsoft.com/office/officeart/2005/8/quickstyle/simple4" qsCatId="simple" csTypeId="urn:microsoft.com/office/officeart/2005/8/colors/colorful5" csCatId="colorful" phldr="1"/>
      <dgm:spPr/>
    </dgm:pt>
    <dgm:pt modelId="{AD42D0CA-A637-4F27-B68F-6F7438BFDEE7}">
      <dgm:prSet phldrT="[Texto]" custT="1"/>
      <dgm:spPr/>
      <dgm:t>
        <a:bodyPr/>
        <a:lstStyle/>
        <a:p>
          <a:pPr algn="ctr"/>
          <a:r>
            <a:rPr lang="es-CL" sz="1800" b="0" dirty="0" smtClean="0"/>
            <a:t>Analizar</a:t>
          </a:r>
          <a:endParaRPr lang="es-CL" sz="1800" b="0" dirty="0"/>
        </a:p>
      </dgm:t>
    </dgm:pt>
    <dgm:pt modelId="{1F4D7432-8ED0-4790-8D6D-67D2738273D7}" type="parTrans" cxnId="{C8854AB0-E7CF-46AF-923B-F2A289CE2486}">
      <dgm:prSet/>
      <dgm:spPr/>
      <dgm:t>
        <a:bodyPr/>
        <a:lstStyle/>
        <a:p>
          <a:pPr algn="ctr"/>
          <a:endParaRPr lang="es-CL" sz="1800" b="0"/>
        </a:p>
      </dgm:t>
    </dgm:pt>
    <dgm:pt modelId="{3B55D1E7-5F72-48FE-8A6D-573D36A28C13}" type="sibTrans" cxnId="{C8854AB0-E7CF-46AF-923B-F2A289CE2486}">
      <dgm:prSet custT="1"/>
      <dgm:spPr/>
      <dgm:t>
        <a:bodyPr/>
        <a:lstStyle/>
        <a:p>
          <a:pPr algn="ctr"/>
          <a:endParaRPr lang="es-CL" sz="1800" b="0"/>
        </a:p>
      </dgm:t>
    </dgm:pt>
    <dgm:pt modelId="{86ACC30E-1B1C-4BEF-A066-E00EB62B5D30}">
      <dgm:prSet phldrT="[Texto]" custT="1"/>
      <dgm:spPr/>
      <dgm:t>
        <a:bodyPr/>
        <a:lstStyle/>
        <a:p>
          <a:pPr algn="ctr"/>
          <a:r>
            <a:rPr lang="es-CL" sz="1800" b="0" dirty="0" smtClean="0"/>
            <a:t>Diseñar</a:t>
          </a:r>
          <a:endParaRPr lang="es-CL" sz="1800" b="0" dirty="0"/>
        </a:p>
      </dgm:t>
    </dgm:pt>
    <dgm:pt modelId="{947B31BD-3380-4111-8DAC-21DFC0BCBBC9}" type="parTrans" cxnId="{6F04C557-D03B-4B3B-991C-748DCDE0E4C5}">
      <dgm:prSet/>
      <dgm:spPr/>
      <dgm:t>
        <a:bodyPr/>
        <a:lstStyle/>
        <a:p>
          <a:pPr algn="ctr"/>
          <a:endParaRPr lang="es-CL" sz="1800" b="0"/>
        </a:p>
      </dgm:t>
    </dgm:pt>
    <dgm:pt modelId="{D2C5E4FF-332F-4A3C-8AE9-53D1B651AF43}" type="sibTrans" cxnId="{6F04C557-D03B-4B3B-991C-748DCDE0E4C5}">
      <dgm:prSet custT="1"/>
      <dgm:spPr/>
      <dgm:t>
        <a:bodyPr/>
        <a:lstStyle/>
        <a:p>
          <a:pPr algn="ctr"/>
          <a:endParaRPr lang="es-CL" sz="1800" b="0"/>
        </a:p>
      </dgm:t>
    </dgm:pt>
    <dgm:pt modelId="{FE20A289-75B4-4AE5-8D0E-4476E4E6B539}">
      <dgm:prSet phldrT="[Texto]" custT="1"/>
      <dgm:spPr/>
      <dgm:t>
        <a:bodyPr/>
        <a:lstStyle/>
        <a:p>
          <a:pPr algn="ctr"/>
          <a:r>
            <a:rPr lang="es-CL" sz="1800" b="0" dirty="0" smtClean="0"/>
            <a:t>Codificar</a:t>
          </a:r>
          <a:endParaRPr lang="es-CL" sz="1800" b="0" dirty="0"/>
        </a:p>
      </dgm:t>
    </dgm:pt>
    <dgm:pt modelId="{F3B51332-3611-4EA5-BFEC-651F5BC7A609}" type="parTrans" cxnId="{1F3D59C6-D177-4F26-9E42-02BF9078BE7E}">
      <dgm:prSet/>
      <dgm:spPr/>
      <dgm:t>
        <a:bodyPr/>
        <a:lstStyle/>
        <a:p>
          <a:pPr algn="ctr"/>
          <a:endParaRPr lang="es-CL" sz="1800" b="0"/>
        </a:p>
      </dgm:t>
    </dgm:pt>
    <dgm:pt modelId="{F0603E09-F8F0-4C92-842E-816FACE14F4F}" type="sibTrans" cxnId="{1F3D59C6-D177-4F26-9E42-02BF9078BE7E}">
      <dgm:prSet custT="1"/>
      <dgm:spPr/>
      <dgm:t>
        <a:bodyPr/>
        <a:lstStyle/>
        <a:p>
          <a:pPr algn="ctr"/>
          <a:endParaRPr lang="es-CL" sz="1800" b="0"/>
        </a:p>
      </dgm:t>
    </dgm:pt>
    <dgm:pt modelId="{5408A343-20E9-444F-818E-D6C448D716D1}">
      <dgm:prSet custT="1"/>
      <dgm:spPr/>
      <dgm:t>
        <a:bodyPr/>
        <a:lstStyle/>
        <a:p>
          <a:pPr algn="ctr"/>
          <a:r>
            <a:rPr lang="es-CL" sz="1800" b="0" dirty="0" smtClean="0"/>
            <a:t>Mantener</a:t>
          </a:r>
          <a:endParaRPr lang="es-CL" sz="1800" b="0" dirty="0"/>
        </a:p>
      </dgm:t>
    </dgm:pt>
    <dgm:pt modelId="{D215FAD4-BD87-4B22-B2FB-3B1CFC95A812}" type="parTrans" cxnId="{A0288513-55B4-43E8-8CBD-3C6D74AA0191}">
      <dgm:prSet/>
      <dgm:spPr/>
      <dgm:t>
        <a:bodyPr/>
        <a:lstStyle/>
        <a:p>
          <a:pPr algn="ctr"/>
          <a:endParaRPr lang="es-CL" sz="1800" b="0"/>
        </a:p>
      </dgm:t>
    </dgm:pt>
    <dgm:pt modelId="{AED93D13-84E8-4F66-AC15-0D0F7AB065AE}" type="sibTrans" cxnId="{A0288513-55B4-43E8-8CBD-3C6D74AA0191}">
      <dgm:prSet/>
      <dgm:spPr/>
      <dgm:t>
        <a:bodyPr/>
        <a:lstStyle/>
        <a:p>
          <a:pPr algn="ctr"/>
          <a:endParaRPr lang="es-CL" sz="1800" b="0"/>
        </a:p>
      </dgm:t>
    </dgm:pt>
    <dgm:pt modelId="{8A3E3C51-053C-46C8-B143-85BE6952E8A5}">
      <dgm:prSet custT="1"/>
      <dgm:spPr>
        <a:solidFill>
          <a:schemeClr val="accent2">
            <a:lumMod val="75000"/>
          </a:schemeClr>
        </a:solidFill>
      </dgm:spPr>
      <dgm:t>
        <a:bodyPr/>
        <a:lstStyle/>
        <a:p>
          <a:pPr algn="ctr"/>
          <a:r>
            <a:rPr lang="es-CL" sz="1800" b="0" dirty="0" smtClean="0"/>
            <a:t>Probar</a:t>
          </a:r>
          <a:endParaRPr lang="es-CL" sz="1800" b="0" dirty="0"/>
        </a:p>
      </dgm:t>
    </dgm:pt>
    <dgm:pt modelId="{2D5FE8E9-A969-4357-8189-36A37DD0ECA3}" type="parTrans" cxnId="{71983C68-F6D6-4449-8936-CC773E91CC1D}">
      <dgm:prSet/>
      <dgm:spPr/>
      <dgm:t>
        <a:bodyPr/>
        <a:lstStyle/>
        <a:p>
          <a:pPr algn="ctr"/>
          <a:endParaRPr lang="es-CL" sz="1800" b="0"/>
        </a:p>
      </dgm:t>
    </dgm:pt>
    <dgm:pt modelId="{8074CC16-37CA-449F-94A9-88A51611DC47}" type="sibTrans" cxnId="{71983C68-F6D6-4449-8936-CC773E91CC1D}">
      <dgm:prSet custT="1"/>
      <dgm:spPr/>
      <dgm:t>
        <a:bodyPr/>
        <a:lstStyle/>
        <a:p>
          <a:pPr algn="ctr"/>
          <a:endParaRPr lang="es-CL" sz="1800" b="0"/>
        </a:p>
      </dgm:t>
    </dgm:pt>
    <dgm:pt modelId="{0ED85664-5D7E-4EF2-9882-877CEE531D75}" type="pres">
      <dgm:prSet presAssocID="{44B700BB-2E00-4F06-B0D7-4BD6A923CBB7}" presName="linearFlow" presStyleCnt="0">
        <dgm:presLayoutVars>
          <dgm:resizeHandles val="exact"/>
        </dgm:presLayoutVars>
      </dgm:prSet>
      <dgm:spPr/>
    </dgm:pt>
    <dgm:pt modelId="{2A953CEA-987D-48CA-8EB9-7C94116CB505}" type="pres">
      <dgm:prSet presAssocID="{AD42D0CA-A637-4F27-B68F-6F7438BFDEE7}" presName="node" presStyleLbl="node1" presStyleIdx="0" presStyleCnt="5" custScaleX="131192">
        <dgm:presLayoutVars>
          <dgm:bulletEnabled val="1"/>
        </dgm:presLayoutVars>
      </dgm:prSet>
      <dgm:spPr/>
      <dgm:t>
        <a:bodyPr/>
        <a:lstStyle/>
        <a:p>
          <a:endParaRPr lang="es-CL"/>
        </a:p>
      </dgm:t>
    </dgm:pt>
    <dgm:pt modelId="{3C43D3ED-E5F7-4F2A-AE9A-13DD24E1AB4F}" type="pres">
      <dgm:prSet presAssocID="{3B55D1E7-5F72-48FE-8A6D-573D36A28C13}" presName="sibTrans" presStyleLbl="sibTrans2D1" presStyleIdx="0" presStyleCnt="4"/>
      <dgm:spPr/>
      <dgm:t>
        <a:bodyPr/>
        <a:lstStyle/>
        <a:p>
          <a:endParaRPr lang="es-CL"/>
        </a:p>
      </dgm:t>
    </dgm:pt>
    <dgm:pt modelId="{058F6408-0A44-4080-BD00-EE049997775F}" type="pres">
      <dgm:prSet presAssocID="{3B55D1E7-5F72-48FE-8A6D-573D36A28C13}" presName="connectorText" presStyleLbl="sibTrans2D1" presStyleIdx="0" presStyleCnt="4"/>
      <dgm:spPr/>
      <dgm:t>
        <a:bodyPr/>
        <a:lstStyle/>
        <a:p>
          <a:endParaRPr lang="es-CL"/>
        </a:p>
      </dgm:t>
    </dgm:pt>
    <dgm:pt modelId="{C5FABDBF-9D47-48DF-936B-9FA93FFF2EDA}" type="pres">
      <dgm:prSet presAssocID="{86ACC30E-1B1C-4BEF-A066-E00EB62B5D30}" presName="node" presStyleLbl="node1" presStyleIdx="1" presStyleCnt="5" custScaleX="131192">
        <dgm:presLayoutVars>
          <dgm:bulletEnabled val="1"/>
        </dgm:presLayoutVars>
      </dgm:prSet>
      <dgm:spPr/>
      <dgm:t>
        <a:bodyPr/>
        <a:lstStyle/>
        <a:p>
          <a:endParaRPr lang="es-CL"/>
        </a:p>
      </dgm:t>
    </dgm:pt>
    <dgm:pt modelId="{5B700725-729D-42C7-9F95-7A7FDA2FA41D}" type="pres">
      <dgm:prSet presAssocID="{D2C5E4FF-332F-4A3C-8AE9-53D1B651AF43}" presName="sibTrans" presStyleLbl="sibTrans2D1" presStyleIdx="1" presStyleCnt="4"/>
      <dgm:spPr/>
      <dgm:t>
        <a:bodyPr/>
        <a:lstStyle/>
        <a:p>
          <a:endParaRPr lang="es-CL"/>
        </a:p>
      </dgm:t>
    </dgm:pt>
    <dgm:pt modelId="{C1071A63-FE75-4A03-A891-46F75B5C1F69}" type="pres">
      <dgm:prSet presAssocID="{D2C5E4FF-332F-4A3C-8AE9-53D1B651AF43}" presName="connectorText" presStyleLbl="sibTrans2D1" presStyleIdx="1" presStyleCnt="4"/>
      <dgm:spPr/>
      <dgm:t>
        <a:bodyPr/>
        <a:lstStyle/>
        <a:p>
          <a:endParaRPr lang="es-CL"/>
        </a:p>
      </dgm:t>
    </dgm:pt>
    <dgm:pt modelId="{48229514-C5EF-481E-8456-1109620C13B0}" type="pres">
      <dgm:prSet presAssocID="{FE20A289-75B4-4AE5-8D0E-4476E4E6B539}" presName="node" presStyleLbl="node1" presStyleIdx="2" presStyleCnt="5" custScaleX="131192">
        <dgm:presLayoutVars>
          <dgm:bulletEnabled val="1"/>
        </dgm:presLayoutVars>
      </dgm:prSet>
      <dgm:spPr/>
      <dgm:t>
        <a:bodyPr/>
        <a:lstStyle/>
        <a:p>
          <a:endParaRPr lang="es-CL"/>
        </a:p>
      </dgm:t>
    </dgm:pt>
    <dgm:pt modelId="{4E2BEB8D-84FC-4A0B-B987-42D23BF3EE94}" type="pres">
      <dgm:prSet presAssocID="{F0603E09-F8F0-4C92-842E-816FACE14F4F}" presName="sibTrans" presStyleLbl="sibTrans2D1" presStyleIdx="2" presStyleCnt="4"/>
      <dgm:spPr/>
      <dgm:t>
        <a:bodyPr/>
        <a:lstStyle/>
        <a:p>
          <a:endParaRPr lang="es-CL"/>
        </a:p>
      </dgm:t>
    </dgm:pt>
    <dgm:pt modelId="{49683673-24DD-40F9-ABCD-EDA007237300}" type="pres">
      <dgm:prSet presAssocID="{F0603E09-F8F0-4C92-842E-816FACE14F4F}" presName="connectorText" presStyleLbl="sibTrans2D1" presStyleIdx="2" presStyleCnt="4"/>
      <dgm:spPr/>
      <dgm:t>
        <a:bodyPr/>
        <a:lstStyle/>
        <a:p>
          <a:endParaRPr lang="es-CL"/>
        </a:p>
      </dgm:t>
    </dgm:pt>
    <dgm:pt modelId="{1E83F1DF-FD4E-47F7-B836-67E3919688D6}" type="pres">
      <dgm:prSet presAssocID="{8A3E3C51-053C-46C8-B143-85BE6952E8A5}" presName="node" presStyleLbl="node1" presStyleIdx="3" presStyleCnt="5" custScaleX="131192">
        <dgm:presLayoutVars>
          <dgm:bulletEnabled val="1"/>
        </dgm:presLayoutVars>
      </dgm:prSet>
      <dgm:spPr/>
      <dgm:t>
        <a:bodyPr/>
        <a:lstStyle/>
        <a:p>
          <a:endParaRPr lang="es-CL"/>
        </a:p>
      </dgm:t>
    </dgm:pt>
    <dgm:pt modelId="{37686033-F4C9-4406-A491-6468492693F6}" type="pres">
      <dgm:prSet presAssocID="{8074CC16-37CA-449F-94A9-88A51611DC47}" presName="sibTrans" presStyleLbl="sibTrans2D1" presStyleIdx="3" presStyleCnt="4"/>
      <dgm:spPr/>
      <dgm:t>
        <a:bodyPr/>
        <a:lstStyle/>
        <a:p>
          <a:endParaRPr lang="es-CL"/>
        </a:p>
      </dgm:t>
    </dgm:pt>
    <dgm:pt modelId="{490BF94F-E136-4A5E-8C34-F10F97AC556B}" type="pres">
      <dgm:prSet presAssocID="{8074CC16-37CA-449F-94A9-88A51611DC47}" presName="connectorText" presStyleLbl="sibTrans2D1" presStyleIdx="3" presStyleCnt="4"/>
      <dgm:spPr/>
      <dgm:t>
        <a:bodyPr/>
        <a:lstStyle/>
        <a:p>
          <a:endParaRPr lang="es-CL"/>
        </a:p>
      </dgm:t>
    </dgm:pt>
    <dgm:pt modelId="{1A71C870-883C-49CC-A28C-2862B0DFAAE6}" type="pres">
      <dgm:prSet presAssocID="{5408A343-20E9-444F-818E-D6C448D716D1}" presName="node" presStyleLbl="node1" presStyleIdx="4" presStyleCnt="5" custScaleX="131192">
        <dgm:presLayoutVars>
          <dgm:bulletEnabled val="1"/>
        </dgm:presLayoutVars>
      </dgm:prSet>
      <dgm:spPr/>
      <dgm:t>
        <a:bodyPr/>
        <a:lstStyle/>
        <a:p>
          <a:endParaRPr lang="es-CL"/>
        </a:p>
      </dgm:t>
    </dgm:pt>
  </dgm:ptLst>
  <dgm:cxnLst>
    <dgm:cxn modelId="{29C27CBD-D508-4980-96D8-226E1A8D995F}" type="presOf" srcId="{D2C5E4FF-332F-4A3C-8AE9-53D1B651AF43}" destId="{5B700725-729D-42C7-9F95-7A7FDA2FA41D}" srcOrd="0" destOrd="0" presId="urn:microsoft.com/office/officeart/2005/8/layout/process2"/>
    <dgm:cxn modelId="{AEDF44FC-9316-4673-A0B5-FDF120195276}" type="presOf" srcId="{AD42D0CA-A637-4F27-B68F-6F7438BFDEE7}" destId="{2A953CEA-987D-48CA-8EB9-7C94116CB505}" srcOrd="0" destOrd="0" presId="urn:microsoft.com/office/officeart/2005/8/layout/process2"/>
    <dgm:cxn modelId="{A0288513-55B4-43E8-8CBD-3C6D74AA0191}" srcId="{44B700BB-2E00-4F06-B0D7-4BD6A923CBB7}" destId="{5408A343-20E9-444F-818E-D6C448D716D1}" srcOrd="4" destOrd="0" parTransId="{D215FAD4-BD87-4B22-B2FB-3B1CFC95A812}" sibTransId="{AED93D13-84E8-4F66-AC15-0D0F7AB065AE}"/>
    <dgm:cxn modelId="{94973204-DF0F-4234-8E80-025ECC0F206C}" type="presOf" srcId="{5408A343-20E9-444F-818E-D6C448D716D1}" destId="{1A71C870-883C-49CC-A28C-2862B0DFAAE6}" srcOrd="0" destOrd="0" presId="urn:microsoft.com/office/officeart/2005/8/layout/process2"/>
    <dgm:cxn modelId="{1F3D59C6-D177-4F26-9E42-02BF9078BE7E}" srcId="{44B700BB-2E00-4F06-B0D7-4BD6A923CBB7}" destId="{FE20A289-75B4-4AE5-8D0E-4476E4E6B539}" srcOrd="2" destOrd="0" parTransId="{F3B51332-3611-4EA5-BFEC-651F5BC7A609}" sibTransId="{F0603E09-F8F0-4C92-842E-816FACE14F4F}"/>
    <dgm:cxn modelId="{BA5BF4A7-2146-453C-8596-898E4794832F}" type="presOf" srcId="{44B700BB-2E00-4F06-B0D7-4BD6A923CBB7}" destId="{0ED85664-5D7E-4EF2-9882-877CEE531D75}" srcOrd="0" destOrd="0" presId="urn:microsoft.com/office/officeart/2005/8/layout/process2"/>
    <dgm:cxn modelId="{04B8E3C7-5562-413E-A866-E7A1ABCDD014}" type="presOf" srcId="{8074CC16-37CA-449F-94A9-88A51611DC47}" destId="{490BF94F-E136-4A5E-8C34-F10F97AC556B}" srcOrd="1" destOrd="0" presId="urn:microsoft.com/office/officeart/2005/8/layout/process2"/>
    <dgm:cxn modelId="{37878105-1282-4E10-88BD-BA3106DFCA80}" type="presOf" srcId="{86ACC30E-1B1C-4BEF-A066-E00EB62B5D30}" destId="{C5FABDBF-9D47-48DF-936B-9FA93FFF2EDA}" srcOrd="0" destOrd="0" presId="urn:microsoft.com/office/officeart/2005/8/layout/process2"/>
    <dgm:cxn modelId="{16983E10-5E49-47CC-9805-47C04543E5EC}" type="presOf" srcId="{D2C5E4FF-332F-4A3C-8AE9-53D1B651AF43}" destId="{C1071A63-FE75-4A03-A891-46F75B5C1F69}" srcOrd="1" destOrd="0" presId="urn:microsoft.com/office/officeart/2005/8/layout/process2"/>
    <dgm:cxn modelId="{6F04C557-D03B-4B3B-991C-748DCDE0E4C5}" srcId="{44B700BB-2E00-4F06-B0D7-4BD6A923CBB7}" destId="{86ACC30E-1B1C-4BEF-A066-E00EB62B5D30}" srcOrd="1" destOrd="0" parTransId="{947B31BD-3380-4111-8DAC-21DFC0BCBBC9}" sibTransId="{D2C5E4FF-332F-4A3C-8AE9-53D1B651AF43}"/>
    <dgm:cxn modelId="{38B8636B-F68C-4320-B2EF-69822BCBF813}" type="presOf" srcId="{F0603E09-F8F0-4C92-842E-816FACE14F4F}" destId="{4E2BEB8D-84FC-4A0B-B987-42D23BF3EE94}" srcOrd="0" destOrd="0" presId="urn:microsoft.com/office/officeart/2005/8/layout/process2"/>
    <dgm:cxn modelId="{48FDF9DA-4D47-45D5-9FE1-64397F955A4D}" type="presOf" srcId="{FE20A289-75B4-4AE5-8D0E-4476E4E6B539}" destId="{48229514-C5EF-481E-8456-1109620C13B0}" srcOrd="0" destOrd="0" presId="urn:microsoft.com/office/officeart/2005/8/layout/process2"/>
    <dgm:cxn modelId="{526C42FE-1FD4-42AB-94AE-930246BE7A45}" type="presOf" srcId="{F0603E09-F8F0-4C92-842E-816FACE14F4F}" destId="{49683673-24DD-40F9-ABCD-EDA007237300}" srcOrd="1" destOrd="0" presId="urn:microsoft.com/office/officeart/2005/8/layout/process2"/>
    <dgm:cxn modelId="{EA0D0AC1-17AE-4AC7-B0FF-84C38CC1A5A6}" type="presOf" srcId="{3B55D1E7-5F72-48FE-8A6D-573D36A28C13}" destId="{058F6408-0A44-4080-BD00-EE049997775F}" srcOrd="1" destOrd="0" presId="urn:microsoft.com/office/officeart/2005/8/layout/process2"/>
    <dgm:cxn modelId="{71983C68-F6D6-4449-8936-CC773E91CC1D}" srcId="{44B700BB-2E00-4F06-B0D7-4BD6A923CBB7}" destId="{8A3E3C51-053C-46C8-B143-85BE6952E8A5}" srcOrd="3" destOrd="0" parTransId="{2D5FE8E9-A969-4357-8189-36A37DD0ECA3}" sibTransId="{8074CC16-37CA-449F-94A9-88A51611DC47}"/>
    <dgm:cxn modelId="{C8854AB0-E7CF-46AF-923B-F2A289CE2486}" srcId="{44B700BB-2E00-4F06-B0D7-4BD6A923CBB7}" destId="{AD42D0CA-A637-4F27-B68F-6F7438BFDEE7}" srcOrd="0" destOrd="0" parTransId="{1F4D7432-8ED0-4790-8D6D-67D2738273D7}" sibTransId="{3B55D1E7-5F72-48FE-8A6D-573D36A28C13}"/>
    <dgm:cxn modelId="{D6DBA2FA-C892-434E-90C1-F421FC80700D}" type="presOf" srcId="{3B55D1E7-5F72-48FE-8A6D-573D36A28C13}" destId="{3C43D3ED-E5F7-4F2A-AE9A-13DD24E1AB4F}" srcOrd="0" destOrd="0" presId="urn:microsoft.com/office/officeart/2005/8/layout/process2"/>
    <dgm:cxn modelId="{B2EFEA1C-AE5C-49F7-B4D2-7BF21CD9D401}" type="presOf" srcId="{8074CC16-37CA-449F-94A9-88A51611DC47}" destId="{37686033-F4C9-4406-A491-6468492693F6}" srcOrd="0" destOrd="0" presId="urn:microsoft.com/office/officeart/2005/8/layout/process2"/>
    <dgm:cxn modelId="{61FB5F2F-E128-422C-A685-C99407A222FB}" type="presOf" srcId="{8A3E3C51-053C-46C8-B143-85BE6952E8A5}" destId="{1E83F1DF-FD4E-47F7-B836-67E3919688D6}" srcOrd="0" destOrd="0" presId="urn:microsoft.com/office/officeart/2005/8/layout/process2"/>
    <dgm:cxn modelId="{CC894FFA-D879-4006-941C-44AEA3EEF8B3}" type="presParOf" srcId="{0ED85664-5D7E-4EF2-9882-877CEE531D75}" destId="{2A953CEA-987D-48CA-8EB9-7C94116CB505}" srcOrd="0" destOrd="0" presId="urn:microsoft.com/office/officeart/2005/8/layout/process2"/>
    <dgm:cxn modelId="{C18EE735-CFDC-4BDB-9CAD-C33BE5263093}" type="presParOf" srcId="{0ED85664-5D7E-4EF2-9882-877CEE531D75}" destId="{3C43D3ED-E5F7-4F2A-AE9A-13DD24E1AB4F}" srcOrd="1" destOrd="0" presId="urn:microsoft.com/office/officeart/2005/8/layout/process2"/>
    <dgm:cxn modelId="{35386F52-F10B-4B5C-BD45-BBB840FD14AC}" type="presParOf" srcId="{3C43D3ED-E5F7-4F2A-AE9A-13DD24E1AB4F}" destId="{058F6408-0A44-4080-BD00-EE049997775F}" srcOrd="0" destOrd="0" presId="urn:microsoft.com/office/officeart/2005/8/layout/process2"/>
    <dgm:cxn modelId="{F1B68C5B-3E7F-46D4-9C62-C3F96D8C51C4}" type="presParOf" srcId="{0ED85664-5D7E-4EF2-9882-877CEE531D75}" destId="{C5FABDBF-9D47-48DF-936B-9FA93FFF2EDA}" srcOrd="2" destOrd="0" presId="urn:microsoft.com/office/officeart/2005/8/layout/process2"/>
    <dgm:cxn modelId="{432AFCE5-4ACD-4E3F-BADE-1E686DB69860}" type="presParOf" srcId="{0ED85664-5D7E-4EF2-9882-877CEE531D75}" destId="{5B700725-729D-42C7-9F95-7A7FDA2FA41D}" srcOrd="3" destOrd="0" presId="urn:microsoft.com/office/officeart/2005/8/layout/process2"/>
    <dgm:cxn modelId="{1848BE2A-EECA-46DB-9015-2171BD44C0E7}" type="presParOf" srcId="{5B700725-729D-42C7-9F95-7A7FDA2FA41D}" destId="{C1071A63-FE75-4A03-A891-46F75B5C1F69}" srcOrd="0" destOrd="0" presId="urn:microsoft.com/office/officeart/2005/8/layout/process2"/>
    <dgm:cxn modelId="{B40694EC-82FC-4CCF-A0A5-ED7E905FB066}" type="presParOf" srcId="{0ED85664-5D7E-4EF2-9882-877CEE531D75}" destId="{48229514-C5EF-481E-8456-1109620C13B0}" srcOrd="4" destOrd="0" presId="urn:microsoft.com/office/officeart/2005/8/layout/process2"/>
    <dgm:cxn modelId="{01EC3168-8B96-4053-9592-27EFE67EA80D}" type="presParOf" srcId="{0ED85664-5D7E-4EF2-9882-877CEE531D75}" destId="{4E2BEB8D-84FC-4A0B-B987-42D23BF3EE94}" srcOrd="5" destOrd="0" presId="urn:microsoft.com/office/officeart/2005/8/layout/process2"/>
    <dgm:cxn modelId="{7E8F3207-5972-433C-8C8F-417FB0845B21}" type="presParOf" srcId="{4E2BEB8D-84FC-4A0B-B987-42D23BF3EE94}" destId="{49683673-24DD-40F9-ABCD-EDA007237300}" srcOrd="0" destOrd="0" presId="urn:microsoft.com/office/officeart/2005/8/layout/process2"/>
    <dgm:cxn modelId="{6A43BFAA-EE57-4732-9394-543970567ED7}" type="presParOf" srcId="{0ED85664-5D7E-4EF2-9882-877CEE531D75}" destId="{1E83F1DF-FD4E-47F7-B836-67E3919688D6}" srcOrd="6" destOrd="0" presId="urn:microsoft.com/office/officeart/2005/8/layout/process2"/>
    <dgm:cxn modelId="{21455ED6-617B-4375-BBE6-F76266A2B9C5}" type="presParOf" srcId="{0ED85664-5D7E-4EF2-9882-877CEE531D75}" destId="{37686033-F4C9-4406-A491-6468492693F6}" srcOrd="7" destOrd="0" presId="urn:microsoft.com/office/officeart/2005/8/layout/process2"/>
    <dgm:cxn modelId="{D3717559-3738-4FF1-9B2C-783E988C7694}" type="presParOf" srcId="{37686033-F4C9-4406-A491-6468492693F6}" destId="{490BF94F-E136-4A5E-8C34-F10F97AC556B}" srcOrd="0" destOrd="0" presId="urn:microsoft.com/office/officeart/2005/8/layout/process2"/>
    <dgm:cxn modelId="{AF3D3688-5F22-4059-9C86-C43E48298DEC}" type="presParOf" srcId="{0ED85664-5D7E-4EF2-9882-877CEE531D75}" destId="{1A71C870-883C-49CC-A28C-2862B0DFAAE6}" srcOrd="8"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723EFC-C7AE-413C-A309-E165D5B4D035}" type="doc">
      <dgm:prSet loTypeId="urn:microsoft.com/office/officeart/2005/8/layout/hierarchy3" loCatId="hierarchy" qsTypeId="urn:microsoft.com/office/officeart/2005/8/quickstyle/simple4" qsCatId="simple" csTypeId="urn:microsoft.com/office/officeart/2005/8/colors/colorful5" csCatId="colorful" phldr="1"/>
      <dgm:spPr/>
      <dgm:t>
        <a:bodyPr/>
        <a:lstStyle/>
        <a:p>
          <a:endParaRPr lang="es-CL"/>
        </a:p>
      </dgm:t>
    </dgm:pt>
    <dgm:pt modelId="{53433FE5-902F-44D4-A65E-483F40EC4782}">
      <dgm:prSet phldrT="[Texto]" custT="1">
        <dgm:style>
          <a:lnRef idx="0">
            <a:schemeClr val="accent1"/>
          </a:lnRef>
          <a:fillRef idx="3">
            <a:schemeClr val="accent1"/>
          </a:fillRef>
          <a:effectRef idx="3">
            <a:schemeClr val="accent1"/>
          </a:effectRef>
          <a:fontRef idx="minor">
            <a:schemeClr val="lt1"/>
          </a:fontRef>
        </dgm:style>
      </dgm:prSet>
      <dgm:spPr/>
      <dgm:t>
        <a:bodyPr/>
        <a:lstStyle/>
        <a:p>
          <a:r>
            <a:rPr lang="es-CL" sz="2400" b="1" dirty="0" smtClean="0">
              <a:solidFill>
                <a:schemeClr val="bg1"/>
              </a:solidFill>
            </a:rPr>
            <a:t>Requerimientos de Usuario</a:t>
          </a:r>
          <a:endParaRPr lang="es-CL" sz="2400" b="1" dirty="0">
            <a:solidFill>
              <a:schemeClr val="bg1"/>
            </a:solidFill>
          </a:endParaRPr>
        </a:p>
      </dgm:t>
    </dgm:pt>
    <dgm:pt modelId="{4DB15011-E77D-418F-AE7F-CB52E519675D}" type="parTrans" cxnId="{11BD3ABC-6B68-478C-933B-B63CBA7087E1}">
      <dgm:prSet/>
      <dgm:spPr/>
      <dgm:t>
        <a:bodyPr/>
        <a:lstStyle/>
        <a:p>
          <a:endParaRPr lang="es-CL"/>
        </a:p>
      </dgm:t>
    </dgm:pt>
    <dgm:pt modelId="{E83FE540-8A7A-4678-BEAE-C333338A0876}" type="sibTrans" cxnId="{11BD3ABC-6B68-478C-933B-B63CBA7087E1}">
      <dgm:prSet/>
      <dgm:spPr/>
      <dgm:t>
        <a:bodyPr/>
        <a:lstStyle/>
        <a:p>
          <a:endParaRPr lang="es-CL"/>
        </a:p>
      </dgm:t>
    </dgm:pt>
    <dgm:pt modelId="{180D96A1-8056-4786-B399-88A21C640DFF}">
      <dgm:prSet phldrT="[Texto]" custT="1">
        <dgm:style>
          <a:lnRef idx="2">
            <a:schemeClr val="accent2"/>
          </a:lnRef>
          <a:fillRef idx="1">
            <a:schemeClr val="lt1"/>
          </a:fillRef>
          <a:effectRef idx="0">
            <a:schemeClr val="accent2"/>
          </a:effectRef>
          <a:fontRef idx="minor">
            <a:schemeClr val="dk1"/>
          </a:fontRef>
        </dgm:style>
      </dgm:prSet>
      <dgm:spPr/>
      <dgm:t>
        <a:bodyPr/>
        <a:lstStyle/>
        <a:p>
          <a:pPr algn="ctr"/>
          <a:r>
            <a:rPr lang="es-CL" sz="2000" b="0" i="0" dirty="0" smtClean="0">
              <a:solidFill>
                <a:schemeClr val="tx1">
                  <a:lumMod val="50000"/>
                  <a:lumOff val="50000"/>
                </a:schemeClr>
              </a:solidFill>
            </a:rPr>
            <a:t>Los </a:t>
          </a:r>
          <a:r>
            <a:rPr lang="es-CL" sz="2000" b="1" i="0" dirty="0" smtClean="0">
              <a:solidFill>
                <a:schemeClr val="tx1">
                  <a:lumMod val="50000"/>
                  <a:lumOff val="50000"/>
                </a:schemeClr>
              </a:solidFill>
            </a:rPr>
            <a:t>requerimientos de usuario </a:t>
          </a:r>
          <a:r>
            <a:rPr lang="es-CL" sz="2000" b="0" i="0" dirty="0" smtClean="0">
              <a:solidFill>
                <a:schemeClr val="tx1">
                  <a:lumMod val="50000"/>
                  <a:lumOff val="50000"/>
                </a:schemeClr>
              </a:solidFill>
            </a:rPr>
            <a:t>los da el </a:t>
          </a:r>
          <a:r>
            <a:rPr lang="es-CL" sz="2000" b="1" i="0" dirty="0" smtClean="0">
              <a:solidFill>
                <a:srgbClr val="C00000"/>
              </a:solidFill>
            </a:rPr>
            <a:t>cliente</a:t>
          </a:r>
          <a:r>
            <a:rPr lang="es-CL" sz="2000" b="1" i="0" dirty="0" smtClean="0">
              <a:solidFill>
                <a:schemeClr val="tx1">
                  <a:lumMod val="50000"/>
                  <a:lumOff val="50000"/>
                </a:schemeClr>
              </a:solidFill>
            </a:rPr>
            <a:t>, </a:t>
          </a:r>
          <a:r>
            <a:rPr lang="es-CL" sz="2000" b="0" i="0" dirty="0" smtClean="0">
              <a:solidFill>
                <a:schemeClr val="tx1">
                  <a:lumMod val="50000"/>
                  <a:lumOff val="50000"/>
                </a:schemeClr>
              </a:solidFill>
            </a:rPr>
            <a:t>donde en lenguaje natural comenta que es </a:t>
          </a:r>
          <a:r>
            <a:rPr lang="es-CL" sz="2000" b="1" i="0" dirty="0" smtClean="0">
              <a:solidFill>
                <a:schemeClr val="tx1">
                  <a:lumMod val="50000"/>
                  <a:lumOff val="50000"/>
                </a:schemeClr>
              </a:solidFill>
            </a:rPr>
            <a:t>lo que desea que </a:t>
          </a:r>
          <a:r>
            <a:rPr lang="es-CL" sz="2000" b="1" i="0" dirty="0" smtClean="0">
              <a:solidFill>
                <a:srgbClr val="C00000"/>
              </a:solidFill>
            </a:rPr>
            <a:t>el sistema haga</a:t>
          </a:r>
          <a:r>
            <a:rPr lang="es-CL" sz="2000" b="0" i="0" dirty="0" smtClean="0">
              <a:solidFill>
                <a:schemeClr val="tx1">
                  <a:lumMod val="50000"/>
                  <a:lumOff val="50000"/>
                </a:schemeClr>
              </a:solidFill>
            </a:rPr>
            <a:t>, y los </a:t>
          </a:r>
          <a:r>
            <a:rPr lang="es-CL" sz="2000" b="1" i="0" dirty="0" smtClean="0">
              <a:solidFill>
                <a:schemeClr val="tx1">
                  <a:lumMod val="50000"/>
                  <a:lumOff val="50000"/>
                </a:schemeClr>
              </a:solidFill>
            </a:rPr>
            <a:t>servicios </a:t>
          </a:r>
          <a:r>
            <a:rPr lang="es-CL" sz="2000" b="0" i="0" dirty="0" smtClean="0">
              <a:solidFill>
                <a:schemeClr val="tx1">
                  <a:lumMod val="50000"/>
                  <a:lumOff val="50000"/>
                </a:schemeClr>
              </a:solidFill>
            </a:rPr>
            <a:t>que este proporciona, así mismo como las </a:t>
          </a:r>
          <a:r>
            <a:rPr lang="es-CL" sz="2000" b="1" i="0" dirty="0" smtClean="0">
              <a:solidFill>
                <a:schemeClr val="tx1">
                  <a:lumMod val="50000"/>
                  <a:lumOff val="50000"/>
                </a:schemeClr>
              </a:solidFill>
            </a:rPr>
            <a:t>limitaciones operacionales </a:t>
          </a:r>
          <a:r>
            <a:rPr lang="es-CL" sz="2000" b="0" i="0" dirty="0" smtClean="0">
              <a:solidFill>
                <a:schemeClr val="tx1">
                  <a:lumMod val="50000"/>
                  <a:lumOff val="50000"/>
                </a:schemeClr>
              </a:solidFill>
            </a:rPr>
            <a:t>con las que cuenta.</a:t>
          </a:r>
          <a:endParaRPr lang="es-CL" sz="2000" dirty="0">
            <a:solidFill>
              <a:schemeClr val="tx1">
                <a:lumMod val="50000"/>
                <a:lumOff val="50000"/>
              </a:schemeClr>
            </a:solidFill>
          </a:endParaRPr>
        </a:p>
      </dgm:t>
    </dgm:pt>
    <dgm:pt modelId="{C49DA7A2-ABA9-479E-B7E4-9FB54D8466DE}" type="parTrans" cxnId="{307B61B7-FB22-4857-8374-07FE46516969}">
      <dgm:prSet/>
      <dgm:spPr/>
      <dgm:t>
        <a:bodyPr/>
        <a:lstStyle/>
        <a:p>
          <a:endParaRPr lang="es-CL"/>
        </a:p>
      </dgm:t>
    </dgm:pt>
    <dgm:pt modelId="{D9930A0A-AD45-4341-AF9C-02068C9AF1F9}" type="sibTrans" cxnId="{307B61B7-FB22-4857-8374-07FE46516969}">
      <dgm:prSet/>
      <dgm:spPr/>
      <dgm:t>
        <a:bodyPr/>
        <a:lstStyle/>
        <a:p>
          <a:endParaRPr lang="es-CL"/>
        </a:p>
      </dgm:t>
    </dgm:pt>
    <dgm:pt modelId="{0B0639F7-7383-4196-9D82-06CD18E24CF2}">
      <dgm:prSet phldrT="[Texto]" custT="1">
        <dgm:style>
          <a:lnRef idx="0">
            <a:schemeClr val="accent2"/>
          </a:lnRef>
          <a:fillRef idx="3">
            <a:schemeClr val="accent2"/>
          </a:fillRef>
          <a:effectRef idx="3">
            <a:schemeClr val="accent2"/>
          </a:effectRef>
          <a:fontRef idx="minor">
            <a:schemeClr val="lt1"/>
          </a:fontRef>
        </dgm:style>
      </dgm:prSet>
      <dgm:spPr/>
      <dgm:t>
        <a:bodyPr/>
        <a:lstStyle/>
        <a:p>
          <a:r>
            <a:rPr lang="es-CL" sz="2400" b="1" dirty="0" smtClean="0"/>
            <a:t>Requerimientos de Sistema</a:t>
          </a:r>
          <a:endParaRPr lang="es-CL" sz="2400" b="1" dirty="0"/>
        </a:p>
      </dgm:t>
    </dgm:pt>
    <dgm:pt modelId="{829DE9BF-4E3F-417B-AD22-FDCB59FF9CB9}" type="parTrans" cxnId="{7B00C870-1FBB-4303-83E1-841FBF48F6FB}">
      <dgm:prSet/>
      <dgm:spPr/>
      <dgm:t>
        <a:bodyPr/>
        <a:lstStyle/>
        <a:p>
          <a:endParaRPr lang="es-CL"/>
        </a:p>
      </dgm:t>
    </dgm:pt>
    <dgm:pt modelId="{1CB99F49-99D4-4B70-A4F2-A635E2AC804A}" type="sibTrans" cxnId="{7B00C870-1FBB-4303-83E1-841FBF48F6FB}">
      <dgm:prSet/>
      <dgm:spPr/>
      <dgm:t>
        <a:bodyPr/>
        <a:lstStyle/>
        <a:p>
          <a:endParaRPr lang="es-CL"/>
        </a:p>
      </dgm:t>
    </dgm:pt>
    <dgm:pt modelId="{8E98A10E-5AA8-4D13-BFCA-7B30D28E671E}">
      <dgm:prSet phldrT="[Texto]" custT="1">
        <dgm:style>
          <a:lnRef idx="2">
            <a:schemeClr val="accent2"/>
          </a:lnRef>
          <a:fillRef idx="1">
            <a:schemeClr val="lt1"/>
          </a:fillRef>
          <a:effectRef idx="0">
            <a:schemeClr val="accent2"/>
          </a:effectRef>
          <a:fontRef idx="minor">
            <a:schemeClr val="dk1"/>
          </a:fontRef>
        </dgm:style>
      </dgm:prSet>
      <dgm:spPr/>
      <dgm:t>
        <a:bodyPr/>
        <a:lstStyle/>
        <a:p>
          <a:pPr algn="ctr"/>
          <a:r>
            <a:rPr lang="es-CL" sz="2000" b="0" i="0" dirty="0" smtClean="0">
              <a:solidFill>
                <a:schemeClr val="tx1">
                  <a:lumMod val="50000"/>
                  <a:lumOff val="50000"/>
                </a:schemeClr>
              </a:solidFill>
            </a:rPr>
            <a:t>Los </a:t>
          </a:r>
          <a:r>
            <a:rPr lang="es-CL" sz="2000" b="1" i="0" dirty="0" smtClean="0">
              <a:solidFill>
                <a:schemeClr val="tx1">
                  <a:lumMod val="50000"/>
                  <a:lumOff val="50000"/>
                </a:schemeClr>
              </a:solidFill>
            </a:rPr>
            <a:t>requerimientos del sistema </a:t>
          </a:r>
          <a:r>
            <a:rPr lang="es-CL" sz="2000" b="1" i="0" dirty="0" smtClean="0">
              <a:solidFill>
                <a:srgbClr val="C00000"/>
              </a:solidFill>
            </a:rPr>
            <a:t>describen los servicios del sistema </a:t>
          </a:r>
          <a:r>
            <a:rPr lang="es-CL" sz="2000" b="0" i="0" dirty="0" smtClean="0">
              <a:solidFill>
                <a:schemeClr val="tx1">
                  <a:lumMod val="50000"/>
                  <a:lumOff val="50000"/>
                </a:schemeClr>
              </a:solidFill>
            </a:rPr>
            <a:t>de una forma </a:t>
          </a:r>
          <a:r>
            <a:rPr lang="es-CL" sz="2000" b="1" i="0" dirty="0" smtClean="0">
              <a:solidFill>
                <a:schemeClr val="tx1">
                  <a:lumMod val="50000"/>
                  <a:lumOff val="50000"/>
                </a:schemeClr>
              </a:solidFill>
            </a:rPr>
            <a:t>más detallada </a:t>
          </a:r>
          <a:r>
            <a:rPr lang="es-CL" sz="2000" b="0" i="0" dirty="0" smtClean="0">
              <a:solidFill>
                <a:schemeClr val="tx1">
                  <a:lumMod val="50000"/>
                  <a:lumOff val="50000"/>
                </a:schemeClr>
              </a:solidFill>
            </a:rPr>
            <a:t>y </a:t>
          </a:r>
          <a:r>
            <a:rPr lang="es-CL" sz="2000" b="1" i="0" dirty="0" smtClean="0">
              <a:solidFill>
                <a:schemeClr val="tx1">
                  <a:lumMod val="50000"/>
                  <a:lumOff val="50000"/>
                </a:schemeClr>
              </a:solidFill>
            </a:rPr>
            <a:t>técnica,</a:t>
          </a:r>
          <a:r>
            <a:rPr lang="es-CL" sz="2000" b="0" i="0" dirty="0" smtClean="0">
              <a:solidFill>
                <a:schemeClr val="tx1">
                  <a:lumMod val="50000"/>
                  <a:lumOff val="50000"/>
                </a:schemeClr>
              </a:solidFill>
            </a:rPr>
            <a:t> donde </a:t>
          </a:r>
          <a:r>
            <a:rPr lang="es-CL" sz="2000" b="1" i="0" dirty="0" smtClean="0">
              <a:solidFill>
                <a:schemeClr val="tx1">
                  <a:lumMod val="50000"/>
                  <a:lumOff val="50000"/>
                </a:schemeClr>
              </a:solidFill>
            </a:rPr>
            <a:t>en conjunto </a:t>
          </a:r>
          <a:r>
            <a:rPr lang="es-CL" sz="2000" b="0" i="0" dirty="0" smtClean="0">
              <a:solidFill>
                <a:schemeClr val="tx1">
                  <a:lumMod val="50000"/>
                  <a:lumOff val="50000"/>
                </a:schemeClr>
              </a:solidFill>
            </a:rPr>
            <a:t>el </a:t>
          </a:r>
          <a:r>
            <a:rPr lang="es-CL" sz="2000" b="0" i="0" dirty="0" smtClean="0">
              <a:solidFill>
                <a:srgbClr val="C00000"/>
              </a:solidFill>
            </a:rPr>
            <a:t>cliente</a:t>
          </a:r>
          <a:r>
            <a:rPr lang="es-CL" sz="2000" b="0" i="0" dirty="0" smtClean="0">
              <a:solidFill>
                <a:schemeClr val="tx1">
                  <a:lumMod val="50000"/>
                  <a:lumOff val="50000"/>
                </a:schemeClr>
              </a:solidFill>
            </a:rPr>
            <a:t> y el </a:t>
          </a:r>
          <a:r>
            <a:rPr lang="es-CL" sz="2000" b="0" i="0" dirty="0" smtClean="0">
              <a:solidFill>
                <a:srgbClr val="C00000"/>
              </a:solidFill>
            </a:rPr>
            <a:t>contratante </a:t>
          </a:r>
          <a:r>
            <a:rPr lang="es-CL" sz="2000" b="0" i="0" dirty="0" smtClean="0">
              <a:solidFill>
                <a:schemeClr val="tx1">
                  <a:lumMod val="50000"/>
                  <a:lumOff val="50000"/>
                </a:schemeClr>
              </a:solidFill>
            </a:rPr>
            <a:t>determinan estos requerimientos.</a:t>
          </a:r>
          <a:endParaRPr lang="es-CL" sz="2000" dirty="0">
            <a:solidFill>
              <a:schemeClr val="tx1">
                <a:lumMod val="50000"/>
                <a:lumOff val="50000"/>
              </a:schemeClr>
            </a:solidFill>
          </a:endParaRPr>
        </a:p>
      </dgm:t>
    </dgm:pt>
    <dgm:pt modelId="{2A25F2D0-6071-439E-A04F-EB879755069D}" type="parTrans" cxnId="{EED55A6F-A8BA-4477-8E04-58790853F194}">
      <dgm:prSet/>
      <dgm:spPr/>
      <dgm:t>
        <a:bodyPr/>
        <a:lstStyle/>
        <a:p>
          <a:endParaRPr lang="es-CL"/>
        </a:p>
      </dgm:t>
    </dgm:pt>
    <dgm:pt modelId="{26062144-A439-405D-9E94-9BD507B873BC}" type="sibTrans" cxnId="{EED55A6F-A8BA-4477-8E04-58790853F194}">
      <dgm:prSet/>
      <dgm:spPr/>
      <dgm:t>
        <a:bodyPr/>
        <a:lstStyle/>
        <a:p>
          <a:endParaRPr lang="es-CL"/>
        </a:p>
      </dgm:t>
    </dgm:pt>
    <dgm:pt modelId="{95AB6132-9BB3-43C6-99D2-379D369051E4}" type="pres">
      <dgm:prSet presAssocID="{2E723EFC-C7AE-413C-A309-E165D5B4D035}" presName="diagram" presStyleCnt="0">
        <dgm:presLayoutVars>
          <dgm:chPref val="1"/>
          <dgm:dir/>
          <dgm:animOne val="branch"/>
          <dgm:animLvl val="lvl"/>
          <dgm:resizeHandles/>
        </dgm:presLayoutVars>
      </dgm:prSet>
      <dgm:spPr/>
      <dgm:t>
        <a:bodyPr/>
        <a:lstStyle/>
        <a:p>
          <a:endParaRPr lang="es-CL"/>
        </a:p>
      </dgm:t>
    </dgm:pt>
    <dgm:pt modelId="{9D4742A8-9886-43B2-9AC1-BBE2751DCEDA}" type="pres">
      <dgm:prSet presAssocID="{53433FE5-902F-44D4-A65E-483F40EC4782}" presName="root" presStyleCnt="0"/>
      <dgm:spPr/>
    </dgm:pt>
    <dgm:pt modelId="{E5D2EF04-CCEB-4862-9768-8320CFA645EF}" type="pres">
      <dgm:prSet presAssocID="{53433FE5-902F-44D4-A65E-483F40EC4782}" presName="rootComposite" presStyleCnt="0"/>
      <dgm:spPr/>
    </dgm:pt>
    <dgm:pt modelId="{8BCBD4AE-540D-46FD-B2FE-819CD73507BC}" type="pres">
      <dgm:prSet presAssocID="{53433FE5-902F-44D4-A65E-483F40EC4782}" presName="rootText" presStyleLbl="node1" presStyleIdx="0" presStyleCnt="2" custScaleX="241342"/>
      <dgm:spPr/>
      <dgm:t>
        <a:bodyPr/>
        <a:lstStyle/>
        <a:p>
          <a:endParaRPr lang="es-CL"/>
        </a:p>
      </dgm:t>
    </dgm:pt>
    <dgm:pt modelId="{840A97FD-9ADC-4DE5-ADF7-DCAB3DAE6EE9}" type="pres">
      <dgm:prSet presAssocID="{53433FE5-902F-44D4-A65E-483F40EC4782}" presName="rootConnector" presStyleLbl="node1" presStyleIdx="0" presStyleCnt="2"/>
      <dgm:spPr/>
      <dgm:t>
        <a:bodyPr/>
        <a:lstStyle/>
        <a:p>
          <a:endParaRPr lang="es-CL"/>
        </a:p>
      </dgm:t>
    </dgm:pt>
    <dgm:pt modelId="{E80115A6-4F5F-4112-99BB-31886392B00F}" type="pres">
      <dgm:prSet presAssocID="{53433FE5-902F-44D4-A65E-483F40EC4782}" presName="childShape" presStyleCnt="0"/>
      <dgm:spPr/>
    </dgm:pt>
    <dgm:pt modelId="{0F01B99C-F069-45CE-89AC-D2876763C9D0}" type="pres">
      <dgm:prSet presAssocID="{C49DA7A2-ABA9-479E-B7E4-9FB54D8466DE}" presName="Name13" presStyleLbl="parChTrans1D2" presStyleIdx="0" presStyleCnt="2"/>
      <dgm:spPr/>
      <dgm:t>
        <a:bodyPr/>
        <a:lstStyle/>
        <a:p>
          <a:endParaRPr lang="es-CL"/>
        </a:p>
      </dgm:t>
    </dgm:pt>
    <dgm:pt modelId="{FD982B46-CD80-4856-8932-AD1DDFAC5B4A}" type="pres">
      <dgm:prSet presAssocID="{180D96A1-8056-4786-B399-88A21C640DFF}" presName="childText" presStyleLbl="bgAcc1" presStyleIdx="0" presStyleCnt="2" custScaleX="270275" custScaleY="402294">
        <dgm:presLayoutVars>
          <dgm:bulletEnabled val="1"/>
        </dgm:presLayoutVars>
      </dgm:prSet>
      <dgm:spPr/>
      <dgm:t>
        <a:bodyPr/>
        <a:lstStyle/>
        <a:p>
          <a:endParaRPr lang="es-CL"/>
        </a:p>
      </dgm:t>
    </dgm:pt>
    <dgm:pt modelId="{F4232D0F-6B7C-451C-ABB9-200D46F7E232}" type="pres">
      <dgm:prSet presAssocID="{0B0639F7-7383-4196-9D82-06CD18E24CF2}" presName="root" presStyleCnt="0"/>
      <dgm:spPr/>
    </dgm:pt>
    <dgm:pt modelId="{6FFD207D-95B8-485C-9F33-75B80B462F91}" type="pres">
      <dgm:prSet presAssocID="{0B0639F7-7383-4196-9D82-06CD18E24CF2}" presName="rootComposite" presStyleCnt="0"/>
      <dgm:spPr/>
    </dgm:pt>
    <dgm:pt modelId="{8B23BDB6-2874-47DD-96C9-B0DBA62C0FAD}" type="pres">
      <dgm:prSet presAssocID="{0B0639F7-7383-4196-9D82-06CD18E24CF2}" presName="rootText" presStyleLbl="node1" presStyleIdx="1" presStyleCnt="2" custScaleX="241342"/>
      <dgm:spPr/>
      <dgm:t>
        <a:bodyPr/>
        <a:lstStyle/>
        <a:p>
          <a:endParaRPr lang="es-CL"/>
        </a:p>
      </dgm:t>
    </dgm:pt>
    <dgm:pt modelId="{B50F307D-2204-4FEE-8A88-CD952AC8288E}" type="pres">
      <dgm:prSet presAssocID="{0B0639F7-7383-4196-9D82-06CD18E24CF2}" presName="rootConnector" presStyleLbl="node1" presStyleIdx="1" presStyleCnt="2"/>
      <dgm:spPr/>
      <dgm:t>
        <a:bodyPr/>
        <a:lstStyle/>
        <a:p>
          <a:endParaRPr lang="es-CL"/>
        </a:p>
      </dgm:t>
    </dgm:pt>
    <dgm:pt modelId="{98BA44FE-D7D6-46A1-9226-1CC128378973}" type="pres">
      <dgm:prSet presAssocID="{0B0639F7-7383-4196-9D82-06CD18E24CF2}" presName="childShape" presStyleCnt="0"/>
      <dgm:spPr/>
    </dgm:pt>
    <dgm:pt modelId="{4804A05A-2F38-4ECD-B5EC-B182F2A3BF7A}" type="pres">
      <dgm:prSet presAssocID="{2A25F2D0-6071-439E-A04F-EB879755069D}" presName="Name13" presStyleLbl="parChTrans1D2" presStyleIdx="1" presStyleCnt="2"/>
      <dgm:spPr/>
      <dgm:t>
        <a:bodyPr/>
        <a:lstStyle/>
        <a:p>
          <a:endParaRPr lang="es-CL"/>
        </a:p>
      </dgm:t>
    </dgm:pt>
    <dgm:pt modelId="{E2F95FE0-48BD-4827-93E9-3A8E342A065E}" type="pres">
      <dgm:prSet presAssocID="{8E98A10E-5AA8-4D13-BFCA-7B30D28E671E}" presName="childText" presStyleLbl="bgAcc1" presStyleIdx="1" presStyleCnt="2" custScaleX="291738" custScaleY="359474">
        <dgm:presLayoutVars>
          <dgm:bulletEnabled val="1"/>
        </dgm:presLayoutVars>
      </dgm:prSet>
      <dgm:spPr/>
      <dgm:t>
        <a:bodyPr/>
        <a:lstStyle/>
        <a:p>
          <a:endParaRPr lang="es-CL"/>
        </a:p>
      </dgm:t>
    </dgm:pt>
  </dgm:ptLst>
  <dgm:cxnLst>
    <dgm:cxn modelId="{94278DA7-F46C-4EB0-AEF0-CE72B0E28D41}" type="presOf" srcId="{0B0639F7-7383-4196-9D82-06CD18E24CF2}" destId="{B50F307D-2204-4FEE-8A88-CD952AC8288E}" srcOrd="1" destOrd="0" presId="urn:microsoft.com/office/officeart/2005/8/layout/hierarchy3"/>
    <dgm:cxn modelId="{7BCA87AA-68FE-49E1-94B5-286683A0D67E}" type="presOf" srcId="{53433FE5-902F-44D4-A65E-483F40EC4782}" destId="{840A97FD-9ADC-4DE5-ADF7-DCAB3DAE6EE9}" srcOrd="1" destOrd="0" presId="urn:microsoft.com/office/officeart/2005/8/layout/hierarchy3"/>
    <dgm:cxn modelId="{7B00C870-1FBB-4303-83E1-841FBF48F6FB}" srcId="{2E723EFC-C7AE-413C-A309-E165D5B4D035}" destId="{0B0639F7-7383-4196-9D82-06CD18E24CF2}" srcOrd="1" destOrd="0" parTransId="{829DE9BF-4E3F-417B-AD22-FDCB59FF9CB9}" sibTransId="{1CB99F49-99D4-4B70-A4F2-A635E2AC804A}"/>
    <dgm:cxn modelId="{5A91FD94-9FB5-4EC3-8F57-0AE20AA52136}" type="presOf" srcId="{2E723EFC-C7AE-413C-A309-E165D5B4D035}" destId="{95AB6132-9BB3-43C6-99D2-379D369051E4}" srcOrd="0" destOrd="0" presId="urn:microsoft.com/office/officeart/2005/8/layout/hierarchy3"/>
    <dgm:cxn modelId="{EC23F5FD-F41D-4507-BF4D-C8F15C6BAA15}" type="presOf" srcId="{8E98A10E-5AA8-4D13-BFCA-7B30D28E671E}" destId="{E2F95FE0-48BD-4827-93E9-3A8E342A065E}" srcOrd="0" destOrd="0" presId="urn:microsoft.com/office/officeart/2005/8/layout/hierarchy3"/>
    <dgm:cxn modelId="{EF421134-2069-4D6D-97CB-40A583621690}" type="presOf" srcId="{0B0639F7-7383-4196-9D82-06CD18E24CF2}" destId="{8B23BDB6-2874-47DD-96C9-B0DBA62C0FAD}" srcOrd="0" destOrd="0" presId="urn:microsoft.com/office/officeart/2005/8/layout/hierarchy3"/>
    <dgm:cxn modelId="{E8CC77A9-A2CA-4ECC-8CED-C6E275FE695C}" type="presOf" srcId="{C49DA7A2-ABA9-479E-B7E4-9FB54D8466DE}" destId="{0F01B99C-F069-45CE-89AC-D2876763C9D0}" srcOrd="0" destOrd="0" presId="urn:microsoft.com/office/officeart/2005/8/layout/hierarchy3"/>
    <dgm:cxn modelId="{EED55A6F-A8BA-4477-8E04-58790853F194}" srcId="{0B0639F7-7383-4196-9D82-06CD18E24CF2}" destId="{8E98A10E-5AA8-4D13-BFCA-7B30D28E671E}" srcOrd="0" destOrd="0" parTransId="{2A25F2D0-6071-439E-A04F-EB879755069D}" sibTransId="{26062144-A439-405D-9E94-9BD507B873BC}"/>
    <dgm:cxn modelId="{11BD3ABC-6B68-478C-933B-B63CBA7087E1}" srcId="{2E723EFC-C7AE-413C-A309-E165D5B4D035}" destId="{53433FE5-902F-44D4-A65E-483F40EC4782}" srcOrd="0" destOrd="0" parTransId="{4DB15011-E77D-418F-AE7F-CB52E519675D}" sibTransId="{E83FE540-8A7A-4678-BEAE-C333338A0876}"/>
    <dgm:cxn modelId="{9578D6A6-2F48-4EEE-99D9-7926EDFF853F}" type="presOf" srcId="{180D96A1-8056-4786-B399-88A21C640DFF}" destId="{FD982B46-CD80-4856-8932-AD1DDFAC5B4A}" srcOrd="0" destOrd="0" presId="urn:microsoft.com/office/officeart/2005/8/layout/hierarchy3"/>
    <dgm:cxn modelId="{307B61B7-FB22-4857-8374-07FE46516969}" srcId="{53433FE5-902F-44D4-A65E-483F40EC4782}" destId="{180D96A1-8056-4786-B399-88A21C640DFF}" srcOrd="0" destOrd="0" parTransId="{C49DA7A2-ABA9-479E-B7E4-9FB54D8466DE}" sibTransId="{D9930A0A-AD45-4341-AF9C-02068C9AF1F9}"/>
    <dgm:cxn modelId="{4323F68D-0607-4C3A-9F08-21517D275CC8}" type="presOf" srcId="{53433FE5-902F-44D4-A65E-483F40EC4782}" destId="{8BCBD4AE-540D-46FD-B2FE-819CD73507BC}" srcOrd="0" destOrd="0" presId="urn:microsoft.com/office/officeart/2005/8/layout/hierarchy3"/>
    <dgm:cxn modelId="{9FCE09BB-FA79-4469-B1EB-7647F8EACF58}" type="presOf" srcId="{2A25F2D0-6071-439E-A04F-EB879755069D}" destId="{4804A05A-2F38-4ECD-B5EC-B182F2A3BF7A}" srcOrd="0" destOrd="0" presId="urn:microsoft.com/office/officeart/2005/8/layout/hierarchy3"/>
    <dgm:cxn modelId="{507403AE-77B2-4497-803D-867A2798F33C}" type="presParOf" srcId="{95AB6132-9BB3-43C6-99D2-379D369051E4}" destId="{9D4742A8-9886-43B2-9AC1-BBE2751DCEDA}" srcOrd="0" destOrd="0" presId="urn:microsoft.com/office/officeart/2005/8/layout/hierarchy3"/>
    <dgm:cxn modelId="{5E5041D6-0367-4002-A69E-1E07040054CB}" type="presParOf" srcId="{9D4742A8-9886-43B2-9AC1-BBE2751DCEDA}" destId="{E5D2EF04-CCEB-4862-9768-8320CFA645EF}" srcOrd="0" destOrd="0" presId="urn:microsoft.com/office/officeart/2005/8/layout/hierarchy3"/>
    <dgm:cxn modelId="{71904E00-D92A-4AEC-A599-52A55737111B}" type="presParOf" srcId="{E5D2EF04-CCEB-4862-9768-8320CFA645EF}" destId="{8BCBD4AE-540D-46FD-B2FE-819CD73507BC}" srcOrd="0" destOrd="0" presId="urn:microsoft.com/office/officeart/2005/8/layout/hierarchy3"/>
    <dgm:cxn modelId="{67CAA8D4-F00F-4E1C-A714-291629C8FB2C}" type="presParOf" srcId="{E5D2EF04-CCEB-4862-9768-8320CFA645EF}" destId="{840A97FD-9ADC-4DE5-ADF7-DCAB3DAE6EE9}" srcOrd="1" destOrd="0" presId="urn:microsoft.com/office/officeart/2005/8/layout/hierarchy3"/>
    <dgm:cxn modelId="{52559297-35D2-4C31-ACB5-61099F4FE81A}" type="presParOf" srcId="{9D4742A8-9886-43B2-9AC1-BBE2751DCEDA}" destId="{E80115A6-4F5F-4112-99BB-31886392B00F}" srcOrd="1" destOrd="0" presId="urn:microsoft.com/office/officeart/2005/8/layout/hierarchy3"/>
    <dgm:cxn modelId="{11C67027-63AC-45EA-825A-F8B01DC040E8}" type="presParOf" srcId="{E80115A6-4F5F-4112-99BB-31886392B00F}" destId="{0F01B99C-F069-45CE-89AC-D2876763C9D0}" srcOrd="0" destOrd="0" presId="urn:microsoft.com/office/officeart/2005/8/layout/hierarchy3"/>
    <dgm:cxn modelId="{FACE6DCD-D544-42D0-8AD6-AC6742CBA158}" type="presParOf" srcId="{E80115A6-4F5F-4112-99BB-31886392B00F}" destId="{FD982B46-CD80-4856-8932-AD1DDFAC5B4A}" srcOrd="1" destOrd="0" presId="urn:microsoft.com/office/officeart/2005/8/layout/hierarchy3"/>
    <dgm:cxn modelId="{3C697819-3176-47A2-AE97-0A9138F36672}" type="presParOf" srcId="{95AB6132-9BB3-43C6-99D2-379D369051E4}" destId="{F4232D0F-6B7C-451C-ABB9-200D46F7E232}" srcOrd="1" destOrd="0" presId="urn:microsoft.com/office/officeart/2005/8/layout/hierarchy3"/>
    <dgm:cxn modelId="{2CBC9B61-E5F1-4F70-B032-741F5543134B}" type="presParOf" srcId="{F4232D0F-6B7C-451C-ABB9-200D46F7E232}" destId="{6FFD207D-95B8-485C-9F33-75B80B462F91}" srcOrd="0" destOrd="0" presId="urn:microsoft.com/office/officeart/2005/8/layout/hierarchy3"/>
    <dgm:cxn modelId="{474FF989-F439-47E3-94AD-970223970048}" type="presParOf" srcId="{6FFD207D-95B8-485C-9F33-75B80B462F91}" destId="{8B23BDB6-2874-47DD-96C9-B0DBA62C0FAD}" srcOrd="0" destOrd="0" presId="urn:microsoft.com/office/officeart/2005/8/layout/hierarchy3"/>
    <dgm:cxn modelId="{ACFEA506-3C27-4AE0-AF98-15A88A39B523}" type="presParOf" srcId="{6FFD207D-95B8-485C-9F33-75B80B462F91}" destId="{B50F307D-2204-4FEE-8A88-CD952AC8288E}" srcOrd="1" destOrd="0" presId="urn:microsoft.com/office/officeart/2005/8/layout/hierarchy3"/>
    <dgm:cxn modelId="{C7BDAAFF-7E74-4C25-94E8-5AB5F06AD066}" type="presParOf" srcId="{F4232D0F-6B7C-451C-ABB9-200D46F7E232}" destId="{98BA44FE-D7D6-46A1-9226-1CC128378973}" srcOrd="1" destOrd="0" presId="urn:microsoft.com/office/officeart/2005/8/layout/hierarchy3"/>
    <dgm:cxn modelId="{33A2D1C1-375D-4592-83C8-C138EE5FFC3D}" type="presParOf" srcId="{98BA44FE-D7D6-46A1-9226-1CC128378973}" destId="{4804A05A-2F38-4ECD-B5EC-B182F2A3BF7A}" srcOrd="0" destOrd="0" presId="urn:microsoft.com/office/officeart/2005/8/layout/hierarchy3"/>
    <dgm:cxn modelId="{D5154D55-A73A-43D4-83EC-C553DF0BDCC4}" type="presParOf" srcId="{98BA44FE-D7D6-46A1-9226-1CC128378973}" destId="{E2F95FE0-48BD-4827-93E9-3A8E342A065E}"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es-CL"/>
        </a:p>
      </dgm:t>
    </dgm:pt>
    <dgm:pt modelId="{58980F67-80B5-4BB1-8993-150D7F5EBC14}">
      <dgm:prSet phldrT="[Texto]" custT="1"/>
      <dgm:spPr/>
      <dgm:t>
        <a:bodyPr/>
        <a:lstStyle/>
        <a:p>
          <a:r>
            <a:rPr lang="es-CL" sz="1600" b="1" smtClean="0"/>
            <a:t>Lineal</a:t>
          </a:r>
          <a:endParaRPr lang="es-CL" sz="1600" b="1"/>
        </a:p>
      </dgm:t>
    </dgm:pt>
    <dgm:pt modelId="{953033CD-C144-4641-9F61-2A1FE9E68A29}" type="parTrans" cxnId="{C3B80F4A-90B0-47BF-93C2-9C12575AA3FB}">
      <dgm:prSet/>
      <dgm:spPr/>
      <dgm:t>
        <a:bodyPr/>
        <a:lstStyle/>
        <a:p>
          <a:endParaRPr lang="es-CL" sz="3600" b="1">
            <a:solidFill>
              <a:schemeClr val="bg1"/>
            </a:solidFill>
          </a:endParaRPr>
        </a:p>
      </dgm:t>
    </dgm:pt>
    <dgm:pt modelId="{D941F35F-8E9D-457A-A5C7-EBA87DA3E758}" type="sibTrans" cxnId="{C3B80F4A-90B0-47BF-93C2-9C12575AA3FB}">
      <dgm:prSet/>
      <dgm:spPr/>
      <dgm:t>
        <a:bodyPr/>
        <a:lstStyle/>
        <a:p>
          <a:endParaRPr lang="es-CL" sz="3600" b="1">
            <a:solidFill>
              <a:schemeClr val="bg1"/>
            </a:solidFill>
          </a:endParaRPr>
        </a:p>
      </dgm:t>
    </dgm:pt>
    <dgm:pt modelId="{1C45C059-8117-4FE9-BE9F-EA78D44C5735}">
      <dgm:prSet custT="1"/>
      <dgm:spPr>
        <a:solidFill>
          <a:schemeClr val="accent3">
            <a:lumMod val="50000"/>
          </a:schemeClr>
        </a:solidFill>
      </dgm:spPr>
      <dgm:t>
        <a:bodyPr/>
        <a:lstStyle/>
        <a:p>
          <a:r>
            <a:rPr lang="es-CL" sz="1600" b="1" dirty="0" smtClean="0"/>
            <a:t>Cascada Modificada</a:t>
          </a:r>
        </a:p>
      </dgm:t>
    </dgm:pt>
    <dgm:pt modelId="{485D4B0B-8E60-4200-8F69-8B20940A617D}" type="parTrans" cxnId="{9D1DABD3-6D2D-49B6-B9FE-153FF5EBE538}">
      <dgm:prSet/>
      <dgm:spPr/>
      <dgm:t>
        <a:bodyPr/>
        <a:lstStyle/>
        <a:p>
          <a:endParaRPr lang="es-CL" sz="3600" b="1">
            <a:solidFill>
              <a:schemeClr val="bg1"/>
            </a:solidFill>
          </a:endParaRPr>
        </a:p>
      </dgm:t>
    </dgm:pt>
    <dgm:pt modelId="{FAF85504-D9A3-4753-95E4-E732F2258A38}" type="sibTrans" cxnId="{9D1DABD3-6D2D-49B6-B9FE-153FF5EBE538}">
      <dgm:prSet/>
      <dgm:spPr/>
      <dgm:t>
        <a:bodyPr/>
        <a:lstStyle/>
        <a:p>
          <a:endParaRPr lang="es-CL" sz="3600" b="1">
            <a:solidFill>
              <a:schemeClr val="bg1"/>
            </a:solidFill>
          </a:endParaRPr>
        </a:p>
      </dgm:t>
    </dgm:pt>
    <dgm:pt modelId="{0F2EF822-0560-421A-AC27-5F281DCE7A41}">
      <dgm:prSet custT="1"/>
      <dgm:spPr/>
      <dgm:t>
        <a:bodyPr/>
        <a:lstStyle/>
        <a:p>
          <a:r>
            <a:rPr lang="es-CL" sz="1600" b="1" smtClean="0"/>
            <a:t>Ciclo en V</a:t>
          </a:r>
          <a:endParaRPr lang="es-CL" sz="1600" b="1" dirty="0" smtClean="0"/>
        </a:p>
      </dgm:t>
    </dgm:pt>
    <dgm:pt modelId="{798E344E-FE85-4EF5-A878-8A06E5E5B0FC}" type="parTrans" cxnId="{0B326BCB-6D7E-4FDB-8EB4-504A2D146853}">
      <dgm:prSet/>
      <dgm:spPr/>
      <dgm:t>
        <a:bodyPr/>
        <a:lstStyle/>
        <a:p>
          <a:endParaRPr lang="es-CL" sz="3600" b="1">
            <a:solidFill>
              <a:schemeClr val="bg1"/>
            </a:solidFill>
          </a:endParaRPr>
        </a:p>
      </dgm:t>
    </dgm:pt>
    <dgm:pt modelId="{CAFE7289-7988-4A7D-BAA1-88390A5903AC}" type="sibTrans" cxnId="{0B326BCB-6D7E-4FDB-8EB4-504A2D146853}">
      <dgm:prSet/>
      <dgm:spPr/>
      <dgm:t>
        <a:bodyPr/>
        <a:lstStyle/>
        <a:p>
          <a:endParaRPr lang="es-CL" sz="3600" b="1">
            <a:solidFill>
              <a:schemeClr val="bg1"/>
            </a:solidFill>
          </a:endParaRPr>
        </a:p>
      </dgm:t>
    </dgm:pt>
    <dgm:pt modelId="{FC5EB29D-7AED-4D1F-8625-396242E32FBB}">
      <dgm:prSet custT="1"/>
      <dgm:spPr/>
      <dgm:t>
        <a:bodyPr/>
        <a:lstStyle/>
        <a:p>
          <a:r>
            <a:rPr lang="es-CL" sz="1600" b="1" smtClean="0"/>
            <a:t>Sashimi</a:t>
          </a:r>
          <a:endParaRPr lang="es-CL" sz="1600" b="1" dirty="0" smtClean="0"/>
        </a:p>
      </dgm:t>
    </dgm:pt>
    <dgm:pt modelId="{6F4E4CD8-6D01-418B-85DE-9A927C051ADD}" type="parTrans" cxnId="{DE25FE17-3B9A-422F-B6D6-AF56532F4E42}">
      <dgm:prSet/>
      <dgm:spPr/>
      <dgm:t>
        <a:bodyPr/>
        <a:lstStyle/>
        <a:p>
          <a:endParaRPr lang="es-CL" sz="3600" b="1">
            <a:solidFill>
              <a:schemeClr val="bg1"/>
            </a:solidFill>
          </a:endParaRPr>
        </a:p>
      </dgm:t>
    </dgm:pt>
    <dgm:pt modelId="{A5662AE7-A487-4A8F-A41E-381DD7252B71}" type="sibTrans" cxnId="{DE25FE17-3B9A-422F-B6D6-AF56532F4E42}">
      <dgm:prSet/>
      <dgm:spPr/>
      <dgm:t>
        <a:bodyPr/>
        <a:lstStyle/>
        <a:p>
          <a:endParaRPr lang="es-CL" sz="3600" b="1">
            <a:solidFill>
              <a:schemeClr val="bg1"/>
            </a:solidFill>
          </a:endParaRPr>
        </a:p>
      </dgm:t>
    </dgm:pt>
    <dgm:pt modelId="{18D678FC-CD22-43E4-A546-72C2F07F9267}">
      <dgm:prSet custT="1"/>
      <dgm:spPr/>
      <dgm:t>
        <a:bodyPr/>
        <a:lstStyle/>
        <a:p>
          <a:r>
            <a:rPr lang="es-CL" sz="1600" b="1" smtClean="0"/>
            <a:t>Iterativo</a:t>
          </a:r>
          <a:endParaRPr lang="es-CL" sz="1600" b="1" dirty="0" smtClean="0"/>
        </a:p>
      </dgm:t>
    </dgm:pt>
    <dgm:pt modelId="{7C96D13A-9D3F-4E94-B49B-1E43C9F0FFB3}" type="parTrans" cxnId="{48B97EE3-E945-4976-95EE-E2528B923C99}">
      <dgm:prSet/>
      <dgm:spPr/>
      <dgm:t>
        <a:bodyPr/>
        <a:lstStyle/>
        <a:p>
          <a:endParaRPr lang="es-CL" sz="3600" b="1">
            <a:solidFill>
              <a:schemeClr val="bg1"/>
            </a:solidFill>
          </a:endParaRPr>
        </a:p>
      </dgm:t>
    </dgm:pt>
    <dgm:pt modelId="{DA5B5238-09E9-47BF-BB62-C6B2BE0D9840}" type="sibTrans" cxnId="{48B97EE3-E945-4976-95EE-E2528B923C99}">
      <dgm:prSet/>
      <dgm:spPr/>
      <dgm:t>
        <a:bodyPr/>
        <a:lstStyle/>
        <a:p>
          <a:endParaRPr lang="es-CL" sz="3600" b="1">
            <a:solidFill>
              <a:schemeClr val="bg1"/>
            </a:solidFill>
          </a:endParaRPr>
        </a:p>
      </dgm:t>
    </dgm:pt>
    <dgm:pt modelId="{0638FFE9-BC2A-4365-B850-B06E81674028}">
      <dgm:prSet custT="1"/>
      <dgm:spPr/>
      <dgm:t>
        <a:bodyPr/>
        <a:lstStyle/>
        <a:p>
          <a:r>
            <a:rPr lang="es-CL" sz="1600" b="1" smtClean="0"/>
            <a:t>Incremental</a:t>
          </a:r>
          <a:endParaRPr lang="es-CL" sz="1600" b="1" dirty="0" smtClean="0"/>
        </a:p>
      </dgm:t>
    </dgm:pt>
    <dgm:pt modelId="{C8A5E351-2185-4088-AA06-F18A02C623F5}" type="parTrans" cxnId="{4CC43B11-598A-4DA0-B0DE-1B1B938B5E6C}">
      <dgm:prSet/>
      <dgm:spPr/>
      <dgm:t>
        <a:bodyPr/>
        <a:lstStyle/>
        <a:p>
          <a:endParaRPr lang="es-CL" sz="3600" b="1">
            <a:solidFill>
              <a:schemeClr val="bg1"/>
            </a:solidFill>
          </a:endParaRPr>
        </a:p>
      </dgm:t>
    </dgm:pt>
    <dgm:pt modelId="{5B82FB9D-31F2-4890-B5E4-E91DB7486551}" type="sibTrans" cxnId="{4CC43B11-598A-4DA0-B0DE-1B1B938B5E6C}">
      <dgm:prSet/>
      <dgm:spPr/>
      <dgm:t>
        <a:bodyPr/>
        <a:lstStyle/>
        <a:p>
          <a:endParaRPr lang="es-CL" sz="3600" b="1">
            <a:solidFill>
              <a:schemeClr val="bg1"/>
            </a:solidFill>
          </a:endParaRPr>
        </a:p>
      </dgm:t>
    </dgm:pt>
    <dgm:pt modelId="{7AE1CBF7-0EB5-4958-B2F0-98FF433B88D0}">
      <dgm:prSet custT="1"/>
      <dgm:spPr>
        <a:solidFill>
          <a:schemeClr val="tx2"/>
        </a:solidFill>
      </dgm:spPr>
      <dgm:t>
        <a:bodyPr/>
        <a:lstStyle/>
        <a:p>
          <a:r>
            <a:rPr lang="es-CL" sz="1600" b="1" dirty="0" smtClean="0"/>
            <a:t>Basado en Prototipos</a:t>
          </a:r>
        </a:p>
      </dgm:t>
    </dgm:pt>
    <dgm:pt modelId="{9730A7CF-3BCD-4412-AF19-3ABDD0421BD3}" type="parTrans" cxnId="{37C34415-EE2D-476F-B315-174312FBC5B7}">
      <dgm:prSet/>
      <dgm:spPr/>
      <dgm:t>
        <a:bodyPr/>
        <a:lstStyle/>
        <a:p>
          <a:endParaRPr lang="es-CL" sz="3600" b="1">
            <a:solidFill>
              <a:schemeClr val="bg1"/>
            </a:solidFill>
          </a:endParaRPr>
        </a:p>
      </dgm:t>
    </dgm:pt>
    <dgm:pt modelId="{8D422883-2635-4BB5-B416-2D97E73255D3}" type="sibTrans" cxnId="{37C34415-EE2D-476F-B315-174312FBC5B7}">
      <dgm:prSet/>
      <dgm:spPr/>
      <dgm:t>
        <a:bodyPr/>
        <a:lstStyle/>
        <a:p>
          <a:endParaRPr lang="es-CL" sz="3600" b="1">
            <a:solidFill>
              <a:schemeClr val="bg1"/>
            </a:solidFill>
          </a:endParaRPr>
        </a:p>
      </dgm:t>
    </dgm:pt>
    <dgm:pt modelId="{17365DAD-1AAE-45D3-9D8C-D930C1B0E165}">
      <dgm:prSet custT="1"/>
      <dgm:spPr/>
      <dgm:t>
        <a:bodyPr/>
        <a:lstStyle/>
        <a:p>
          <a:r>
            <a:rPr lang="es-CL" sz="1600" b="1" smtClean="0"/>
            <a:t>Evolutivo</a:t>
          </a:r>
          <a:endParaRPr lang="es-CL" sz="1600" b="1" dirty="0" smtClean="0"/>
        </a:p>
      </dgm:t>
    </dgm:pt>
    <dgm:pt modelId="{13587E75-4A37-4A05-AAA8-57F333BF6F57}" type="parTrans" cxnId="{9CEE2CAB-97B6-4F73-8A50-02F882F0C4F7}">
      <dgm:prSet/>
      <dgm:spPr/>
      <dgm:t>
        <a:bodyPr/>
        <a:lstStyle/>
        <a:p>
          <a:endParaRPr lang="es-CL" sz="3600" b="1">
            <a:solidFill>
              <a:schemeClr val="bg1"/>
            </a:solidFill>
          </a:endParaRPr>
        </a:p>
      </dgm:t>
    </dgm:pt>
    <dgm:pt modelId="{BB46452D-3280-40EC-A2CE-5C5DAB29D84B}" type="sibTrans" cxnId="{9CEE2CAB-97B6-4F73-8A50-02F882F0C4F7}">
      <dgm:prSet/>
      <dgm:spPr/>
      <dgm:t>
        <a:bodyPr/>
        <a:lstStyle/>
        <a:p>
          <a:endParaRPr lang="es-CL" sz="3600" b="1">
            <a:solidFill>
              <a:schemeClr val="bg1"/>
            </a:solidFill>
          </a:endParaRPr>
        </a:p>
      </dgm:t>
    </dgm:pt>
    <dgm:pt modelId="{36625B9D-6693-4D7C-9AFB-A7145706981B}">
      <dgm:prSet custT="1"/>
      <dgm:spPr>
        <a:solidFill>
          <a:schemeClr val="tx1">
            <a:lumMod val="95000"/>
            <a:lumOff val="5000"/>
          </a:schemeClr>
        </a:solidFill>
      </dgm:spPr>
      <dgm:t>
        <a:bodyPr/>
        <a:lstStyle/>
        <a:p>
          <a:r>
            <a:rPr lang="es-CL" sz="1600" b="1" smtClean="0">
              <a:solidFill>
                <a:schemeClr val="bg1">
                  <a:lumMod val="95000"/>
                </a:schemeClr>
              </a:solidFill>
            </a:rPr>
            <a:t>Espiral.</a:t>
          </a:r>
          <a:endParaRPr lang="es-CL" sz="1600" b="1" dirty="0">
            <a:solidFill>
              <a:schemeClr val="bg1">
                <a:lumMod val="95000"/>
              </a:schemeClr>
            </a:solidFill>
          </a:endParaRPr>
        </a:p>
      </dgm:t>
    </dgm:pt>
    <dgm:pt modelId="{C7546AC5-3409-440F-AB29-403C205B712C}" type="parTrans" cxnId="{88714B25-4C13-4B4D-9706-23242B91F2BA}">
      <dgm:prSet/>
      <dgm:spPr/>
      <dgm:t>
        <a:bodyPr/>
        <a:lstStyle/>
        <a:p>
          <a:endParaRPr lang="es-CL" sz="3600" b="1">
            <a:solidFill>
              <a:schemeClr val="bg1"/>
            </a:solidFill>
          </a:endParaRPr>
        </a:p>
      </dgm:t>
    </dgm:pt>
    <dgm:pt modelId="{8EACBB11-3917-4552-B249-E2A530760DCB}" type="sibTrans" cxnId="{88714B25-4C13-4B4D-9706-23242B91F2BA}">
      <dgm:prSet/>
      <dgm:spPr/>
      <dgm:t>
        <a:bodyPr/>
        <a:lstStyle/>
        <a:p>
          <a:endParaRPr lang="es-CL" sz="3600" b="1">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t>
        <a:bodyPr/>
        <a:lstStyle/>
        <a:p>
          <a:endParaRPr lang="es-CL"/>
        </a:p>
      </dgm:t>
    </dgm:pt>
    <dgm:pt modelId="{F5CBDABF-7DAA-4467-AE8F-DF61DDEC1880}" type="pres">
      <dgm:prSet presAssocID="{58980F67-80B5-4BB1-8993-150D7F5EBC14}" presName="parentLeftMargin" presStyleLbl="node1" presStyleIdx="0" presStyleCnt="9"/>
      <dgm:spPr/>
      <dgm:t>
        <a:bodyPr/>
        <a:lstStyle/>
        <a:p>
          <a:endParaRPr lang="es-CL"/>
        </a:p>
      </dgm:t>
    </dgm:pt>
    <dgm:pt modelId="{3A746979-E9FB-4712-AC21-ED558594C067}" type="pres">
      <dgm:prSet presAssocID="{58980F67-80B5-4BB1-8993-150D7F5EBC14}" presName="parentText" presStyleLbl="node1" presStyleIdx="0" presStyleCnt="9">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t>
        <a:bodyPr/>
        <a:lstStyle/>
        <a:p>
          <a:endParaRPr lang="es-CL"/>
        </a:p>
      </dgm:t>
    </dgm:pt>
    <dgm:pt modelId="{CA8375C8-0C8E-4AAC-BB77-E8554B9ECE8C}" type="pres">
      <dgm:prSet presAssocID="{58980F67-80B5-4BB1-8993-150D7F5EBC14}" presName="childText" presStyleLbl="conFgAcc1" presStyleIdx="0" presStyleCnt="9">
        <dgm:presLayoutVars>
          <dgm:bulletEnabled val="1"/>
        </dgm:presLayoutVars>
      </dgm:prSet>
      <dgm:spPr/>
      <dgm:t>
        <a:bodyPr/>
        <a:lstStyle/>
        <a:p>
          <a:endParaRPr lang="es-CL"/>
        </a:p>
      </dgm:t>
    </dgm:pt>
    <dgm:pt modelId="{8DEB0E39-7FDD-45D3-9DA0-EE51B3AA3DA6}" type="pres">
      <dgm:prSet presAssocID="{D941F35F-8E9D-457A-A5C7-EBA87DA3E758}" presName="spaceBetweenRectangles" presStyleCnt="0"/>
      <dgm:spPr/>
      <dgm:t>
        <a:bodyPr/>
        <a:lstStyle/>
        <a:p>
          <a:endParaRPr lang="es-CL"/>
        </a:p>
      </dgm:t>
    </dgm:pt>
    <dgm:pt modelId="{2A4C7834-5605-4CCD-86F3-2654AE433539}" type="pres">
      <dgm:prSet presAssocID="{1C45C059-8117-4FE9-BE9F-EA78D44C5735}" presName="parentLin" presStyleCnt="0"/>
      <dgm:spPr/>
      <dgm:t>
        <a:bodyPr/>
        <a:lstStyle/>
        <a:p>
          <a:endParaRPr lang="es-CL"/>
        </a:p>
      </dgm:t>
    </dgm:pt>
    <dgm:pt modelId="{22CF1DEF-BD6F-4ECF-9743-7498CC9E9822}" type="pres">
      <dgm:prSet presAssocID="{1C45C059-8117-4FE9-BE9F-EA78D44C5735}" presName="parentLeftMargin" presStyleLbl="node1" presStyleIdx="0" presStyleCnt="9"/>
      <dgm:spPr/>
      <dgm:t>
        <a:bodyPr/>
        <a:lstStyle/>
        <a:p>
          <a:endParaRPr lang="es-CL"/>
        </a:p>
      </dgm:t>
    </dgm:pt>
    <dgm:pt modelId="{5FAD4029-6631-408A-A224-7845E7EA1F39}" type="pres">
      <dgm:prSet presAssocID="{1C45C059-8117-4FE9-BE9F-EA78D44C5735}" presName="parentText" presStyleLbl="node1" presStyleIdx="1" presStyleCnt="9">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t>
        <a:bodyPr/>
        <a:lstStyle/>
        <a:p>
          <a:endParaRPr lang="es-CL"/>
        </a:p>
      </dgm:t>
    </dgm:pt>
    <dgm:pt modelId="{24247EE9-97CF-472C-8B16-4EA803B5AE59}" type="pres">
      <dgm:prSet presAssocID="{1C45C059-8117-4FE9-BE9F-EA78D44C5735}" presName="childText" presStyleLbl="conFgAcc1" presStyleIdx="1" presStyleCnt="9">
        <dgm:presLayoutVars>
          <dgm:bulletEnabled val="1"/>
        </dgm:presLayoutVars>
      </dgm:prSet>
      <dgm:spPr/>
      <dgm:t>
        <a:bodyPr/>
        <a:lstStyle/>
        <a:p>
          <a:endParaRPr lang="es-CL"/>
        </a:p>
      </dgm:t>
    </dgm:pt>
    <dgm:pt modelId="{CDF47DDC-0CFA-4020-801B-359677188F69}" type="pres">
      <dgm:prSet presAssocID="{FAF85504-D9A3-4753-95E4-E732F2258A38}" presName="spaceBetweenRectangles" presStyleCnt="0"/>
      <dgm:spPr/>
      <dgm:t>
        <a:bodyPr/>
        <a:lstStyle/>
        <a:p>
          <a:endParaRPr lang="es-CL"/>
        </a:p>
      </dgm:t>
    </dgm:pt>
    <dgm:pt modelId="{365D8BB4-7F55-4068-858A-A9F13A957104}" type="pres">
      <dgm:prSet presAssocID="{0F2EF822-0560-421A-AC27-5F281DCE7A41}" presName="parentLin" presStyleCnt="0"/>
      <dgm:spPr/>
      <dgm:t>
        <a:bodyPr/>
        <a:lstStyle/>
        <a:p>
          <a:endParaRPr lang="es-CL"/>
        </a:p>
      </dgm:t>
    </dgm:pt>
    <dgm:pt modelId="{4ABE6452-715E-482D-8F15-F43435D34B23}" type="pres">
      <dgm:prSet presAssocID="{0F2EF822-0560-421A-AC27-5F281DCE7A41}" presName="parentLeftMargin" presStyleLbl="node1" presStyleIdx="1" presStyleCnt="9"/>
      <dgm:spPr/>
      <dgm:t>
        <a:bodyPr/>
        <a:lstStyle/>
        <a:p>
          <a:endParaRPr lang="es-CL"/>
        </a:p>
      </dgm:t>
    </dgm:pt>
    <dgm:pt modelId="{25A36475-D647-47A1-B8DE-7F4C2E4E4B78}" type="pres">
      <dgm:prSet presAssocID="{0F2EF822-0560-421A-AC27-5F281DCE7A41}" presName="parentText" presStyleLbl="node1" presStyleIdx="2" presStyleCnt="9">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t>
        <a:bodyPr/>
        <a:lstStyle/>
        <a:p>
          <a:endParaRPr lang="es-CL"/>
        </a:p>
      </dgm:t>
    </dgm:pt>
    <dgm:pt modelId="{5CAABA14-B57D-49D8-8ACB-CFAD8C2CF203}" type="pres">
      <dgm:prSet presAssocID="{0F2EF822-0560-421A-AC27-5F281DCE7A41}" presName="childText" presStyleLbl="conFgAcc1" presStyleIdx="2" presStyleCnt="9">
        <dgm:presLayoutVars>
          <dgm:bulletEnabled val="1"/>
        </dgm:presLayoutVars>
      </dgm:prSet>
      <dgm:spPr/>
      <dgm:t>
        <a:bodyPr/>
        <a:lstStyle/>
        <a:p>
          <a:endParaRPr lang="es-CL"/>
        </a:p>
      </dgm:t>
    </dgm:pt>
    <dgm:pt modelId="{8354727D-F543-4147-8B33-6EFF7E25A567}" type="pres">
      <dgm:prSet presAssocID="{CAFE7289-7988-4A7D-BAA1-88390A5903AC}" presName="spaceBetweenRectangles" presStyleCnt="0"/>
      <dgm:spPr/>
      <dgm:t>
        <a:bodyPr/>
        <a:lstStyle/>
        <a:p>
          <a:endParaRPr lang="es-CL"/>
        </a:p>
      </dgm:t>
    </dgm:pt>
    <dgm:pt modelId="{33F87F4E-8AB5-4D97-90EF-13EDE15EC8AB}" type="pres">
      <dgm:prSet presAssocID="{FC5EB29D-7AED-4D1F-8625-396242E32FBB}" presName="parentLin" presStyleCnt="0"/>
      <dgm:spPr/>
      <dgm:t>
        <a:bodyPr/>
        <a:lstStyle/>
        <a:p>
          <a:endParaRPr lang="es-CL"/>
        </a:p>
      </dgm:t>
    </dgm:pt>
    <dgm:pt modelId="{1C3F00A5-DE6B-4F60-9A94-97E500FB347B}" type="pres">
      <dgm:prSet presAssocID="{FC5EB29D-7AED-4D1F-8625-396242E32FBB}" presName="parentLeftMargin" presStyleLbl="node1" presStyleIdx="2" presStyleCnt="9"/>
      <dgm:spPr/>
      <dgm:t>
        <a:bodyPr/>
        <a:lstStyle/>
        <a:p>
          <a:endParaRPr lang="es-CL"/>
        </a:p>
      </dgm:t>
    </dgm:pt>
    <dgm:pt modelId="{C87AA9E5-0EF6-44D5-B78B-8DF62B0581C6}" type="pres">
      <dgm:prSet presAssocID="{FC5EB29D-7AED-4D1F-8625-396242E32FBB}" presName="parentText" presStyleLbl="node1" presStyleIdx="3" presStyleCnt="9">
        <dgm:presLayoutVars>
          <dgm:chMax val="0"/>
          <dgm:bulletEnabled val="1"/>
        </dgm:presLayoutVars>
      </dgm:prSet>
      <dgm:spPr/>
      <dgm:t>
        <a:bodyPr/>
        <a:lstStyle/>
        <a:p>
          <a:endParaRPr lang="es-CL"/>
        </a:p>
      </dgm:t>
    </dgm:pt>
    <dgm:pt modelId="{478B6567-7938-4D65-8D88-113225D1479B}" type="pres">
      <dgm:prSet presAssocID="{FC5EB29D-7AED-4D1F-8625-396242E32FBB}" presName="negativeSpace" presStyleCnt="0"/>
      <dgm:spPr/>
      <dgm:t>
        <a:bodyPr/>
        <a:lstStyle/>
        <a:p>
          <a:endParaRPr lang="es-CL"/>
        </a:p>
      </dgm:t>
    </dgm:pt>
    <dgm:pt modelId="{D1510A63-CC04-41A6-8D80-C60F4688ACB9}" type="pres">
      <dgm:prSet presAssocID="{FC5EB29D-7AED-4D1F-8625-396242E32FBB}" presName="childText" presStyleLbl="conFgAcc1" presStyleIdx="3" presStyleCnt="9">
        <dgm:presLayoutVars>
          <dgm:bulletEnabled val="1"/>
        </dgm:presLayoutVars>
      </dgm:prSet>
      <dgm:spPr/>
      <dgm:t>
        <a:bodyPr/>
        <a:lstStyle/>
        <a:p>
          <a:endParaRPr lang="es-CL"/>
        </a:p>
      </dgm:t>
    </dgm:pt>
    <dgm:pt modelId="{0B1F37BE-FBF4-454B-BF70-47DC8B0B5638}" type="pres">
      <dgm:prSet presAssocID="{A5662AE7-A487-4A8F-A41E-381DD7252B71}" presName="spaceBetweenRectangles" presStyleCnt="0"/>
      <dgm:spPr/>
      <dgm:t>
        <a:bodyPr/>
        <a:lstStyle/>
        <a:p>
          <a:endParaRPr lang="es-CL"/>
        </a:p>
      </dgm:t>
    </dgm:pt>
    <dgm:pt modelId="{392B170D-8ABB-4F46-A4F4-D705DAE00D4E}" type="pres">
      <dgm:prSet presAssocID="{18D678FC-CD22-43E4-A546-72C2F07F9267}" presName="parentLin" presStyleCnt="0"/>
      <dgm:spPr/>
      <dgm:t>
        <a:bodyPr/>
        <a:lstStyle/>
        <a:p>
          <a:endParaRPr lang="es-CL"/>
        </a:p>
      </dgm:t>
    </dgm:pt>
    <dgm:pt modelId="{ACA4E184-9013-44E8-A846-EEEF6CCE63A8}" type="pres">
      <dgm:prSet presAssocID="{18D678FC-CD22-43E4-A546-72C2F07F9267}" presName="parentLeftMargin" presStyleLbl="node1" presStyleIdx="3" presStyleCnt="9"/>
      <dgm:spPr/>
      <dgm:t>
        <a:bodyPr/>
        <a:lstStyle/>
        <a:p>
          <a:endParaRPr lang="es-CL"/>
        </a:p>
      </dgm:t>
    </dgm:pt>
    <dgm:pt modelId="{194233D7-AD2D-49E4-85F3-E52BC88DDA4E}" type="pres">
      <dgm:prSet presAssocID="{18D678FC-CD22-43E4-A546-72C2F07F9267}" presName="parentText" presStyleLbl="node1" presStyleIdx="4" presStyleCnt="9">
        <dgm:presLayoutVars>
          <dgm:chMax val="0"/>
          <dgm:bulletEnabled val="1"/>
        </dgm:presLayoutVars>
      </dgm:prSet>
      <dgm:spPr/>
      <dgm:t>
        <a:bodyPr/>
        <a:lstStyle/>
        <a:p>
          <a:endParaRPr lang="es-CL"/>
        </a:p>
      </dgm:t>
    </dgm:pt>
    <dgm:pt modelId="{6D2588F3-F3EA-4632-9969-9C85214CCD40}" type="pres">
      <dgm:prSet presAssocID="{18D678FC-CD22-43E4-A546-72C2F07F9267}" presName="negativeSpace" presStyleCnt="0"/>
      <dgm:spPr/>
      <dgm:t>
        <a:bodyPr/>
        <a:lstStyle/>
        <a:p>
          <a:endParaRPr lang="es-CL"/>
        </a:p>
      </dgm:t>
    </dgm:pt>
    <dgm:pt modelId="{E22504F5-E5FA-4125-8A32-374D729CA4AC}" type="pres">
      <dgm:prSet presAssocID="{18D678FC-CD22-43E4-A546-72C2F07F9267}" presName="childText" presStyleLbl="conFgAcc1" presStyleIdx="4" presStyleCnt="9">
        <dgm:presLayoutVars>
          <dgm:bulletEnabled val="1"/>
        </dgm:presLayoutVars>
      </dgm:prSet>
      <dgm:spPr/>
      <dgm:t>
        <a:bodyPr/>
        <a:lstStyle/>
        <a:p>
          <a:endParaRPr lang="es-CL"/>
        </a:p>
      </dgm:t>
    </dgm:pt>
    <dgm:pt modelId="{F648CF32-6D2A-4691-9180-81B995A906C1}" type="pres">
      <dgm:prSet presAssocID="{DA5B5238-09E9-47BF-BB62-C6B2BE0D9840}" presName="spaceBetweenRectangles" presStyleCnt="0"/>
      <dgm:spPr/>
      <dgm:t>
        <a:bodyPr/>
        <a:lstStyle/>
        <a:p>
          <a:endParaRPr lang="es-CL"/>
        </a:p>
      </dgm:t>
    </dgm:pt>
    <dgm:pt modelId="{EFDB2143-6CC4-403F-9C3E-332CF7BBBC53}" type="pres">
      <dgm:prSet presAssocID="{0638FFE9-BC2A-4365-B850-B06E81674028}" presName="parentLin" presStyleCnt="0"/>
      <dgm:spPr/>
      <dgm:t>
        <a:bodyPr/>
        <a:lstStyle/>
        <a:p>
          <a:endParaRPr lang="es-CL"/>
        </a:p>
      </dgm:t>
    </dgm:pt>
    <dgm:pt modelId="{C9C7A494-DAB8-4001-952E-0D94BD5F0F18}" type="pres">
      <dgm:prSet presAssocID="{0638FFE9-BC2A-4365-B850-B06E81674028}" presName="parentLeftMargin" presStyleLbl="node1" presStyleIdx="4" presStyleCnt="9"/>
      <dgm:spPr/>
      <dgm:t>
        <a:bodyPr/>
        <a:lstStyle/>
        <a:p>
          <a:endParaRPr lang="es-CL"/>
        </a:p>
      </dgm:t>
    </dgm:pt>
    <dgm:pt modelId="{35B6308C-27B8-45FA-90CB-FE2E48A3D241}" type="pres">
      <dgm:prSet presAssocID="{0638FFE9-BC2A-4365-B850-B06E81674028}" presName="parentText" presStyleLbl="node1" presStyleIdx="5" presStyleCnt="9">
        <dgm:presLayoutVars>
          <dgm:chMax val="0"/>
          <dgm:bulletEnabled val="1"/>
        </dgm:presLayoutVars>
      </dgm:prSet>
      <dgm:spPr/>
      <dgm:t>
        <a:bodyPr/>
        <a:lstStyle/>
        <a:p>
          <a:endParaRPr lang="es-CL"/>
        </a:p>
      </dgm:t>
    </dgm:pt>
    <dgm:pt modelId="{F8C8B610-E125-4A61-AE01-DF4EC7B26B07}" type="pres">
      <dgm:prSet presAssocID="{0638FFE9-BC2A-4365-B850-B06E81674028}" presName="negativeSpace" presStyleCnt="0"/>
      <dgm:spPr/>
      <dgm:t>
        <a:bodyPr/>
        <a:lstStyle/>
        <a:p>
          <a:endParaRPr lang="es-CL"/>
        </a:p>
      </dgm:t>
    </dgm:pt>
    <dgm:pt modelId="{473E203A-B04A-4862-BA76-7147E8E79362}" type="pres">
      <dgm:prSet presAssocID="{0638FFE9-BC2A-4365-B850-B06E81674028}" presName="childText" presStyleLbl="conFgAcc1" presStyleIdx="5" presStyleCnt="9">
        <dgm:presLayoutVars>
          <dgm:bulletEnabled val="1"/>
        </dgm:presLayoutVars>
      </dgm:prSet>
      <dgm:spPr/>
      <dgm:t>
        <a:bodyPr/>
        <a:lstStyle/>
        <a:p>
          <a:endParaRPr lang="es-CL"/>
        </a:p>
      </dgm:t>
    </dgm:pt>
    <dgm:pt modelId="{BC3E2183-B6C2-47C7-9CBC-A06BD64C7126}" type="pres">
      <dgm:prSet presAssocID="{5B82FB9D-31F2-4890-B5E4-E91DB7486551}" presName="spaceBetweenRectangles" presStyleCnt="0"/>
      <dgm:spPr/>
      <dgm:t>
        <a:bodyPr/>
        <a:lstStyle/>
        <a:p>
          <a:endParaRPr lang="es-CL"/>
        </a:p>
      </dgm:t>
    </dgm:pt>
    <dgm:pt modelId="{11818BEC-2CEC-45F3-BBA8-E018C2C08DF2}" type="pres">
      <dgm:prSet presAssocID="{7AE1CBF7-0EB5-4958-B2F0-98FF433B88D0}" presName="parentLin" presStyleCnt="0"/>
      <dgm:spPr/>
      <dgm:t>
        <a:bodyPr/>
        <a:lstStyle/>
        <a:p>
          <a:endParaRPr lang="es-CL"/>
        </a:p>
      </dgm:t>
    </dgm:pt>
    <dgm:pt modelId="{22F27014-2A3E-46CF-AE3F-7A41E7B34966}" type="pres">
      <dgm:prSet presAssocID="{7AE1CBF7-0EB5-4958-B2F0-98FF433B88D0}" presName="parentLeftMargin" presStyleLbl="node1" presStyleIdx="5" presStyleCnt="9"/>
      <dgm:spPr/>
      <dgm:t>
        <a:bodyPr/>
        <a:lstStyle/>
        <a:p>
          <a:endParaRPr lang="es-CL"/>
        </a:p>
      </dgm:t>
    </dgm:pt>
    <dgm:pt modelId="{CBBB047D-E160-4685-B237-47A9D6007417}" type="pres">
      <dgm:prSet presAssocID="{7AE1CBF7-0EB5-4958-B2F0-98FF433B88D0}" presName="parentText" presStyleLbl="node1" presStyleIdx="6" presStyleCnt="9">
        <dgm:presLayoutVars>
          <dgm:chMax val="0"/>
          <dgm:bulletEnabled val="1"/>
        </dgm:presLayoutVars>
      </dgm:prSet>
      <dgm:spPr/>
      <dgm:t>
        <a:bodyPr/>
        <a:lstStyle/>
        <a:p>
          <a:endParaRPr lang="es-CL"/>
        </a:p>
      </dgm:t>
    </dgm:pt>
    <dgm:pt modelId="{29731FBA-0048-40E8-8080-FD37689E5E5D}" type="pres">
      <dgm:prSet presAssocID="{7AE1CBF7-0EB5-4958-B2F0-98FF433B88D0}" presName="negativeSpace" presStyleCnt="0"/>
      <dgm:spPr/>
      <dgm:t>
        <a:bodyPr/>
        <a:lstStyle/>
        <a:p>
          <a:endParaRPr lang="es-CL"/>
        </a:p>
      </dgm:t>
    </dgm:pt>
    <dgm:pt modelId="{7B81B341-B3B5-4B1E-8DCF-F4019B230535}" type="pres">
      <dgm:prSet presAssocID="{7AE1CBF7-0EB5-4958-B2F0-98FF433B88D0}" presName="childText" presStyleLbl="conFgAcc1" presStyleIdx="6" presStyleCnt="9">
        <dgm:presLayoutVars>
          <dgm:bulletEnabled val="1"/>
        </dgm:presLayoutVars>
      </dgm:prSet>
      <dgm:spPr/>
      <dgm:t>
        <a:bodyPr/>
        <a:lstStyle/>
        <a:p>
          <a:endParaRPr lang="es-CL"/>
        </a:p>
      </dgm:t>
    </dgm:pt>
    <dgm:pt modelId="{015526B7-07E0-4C9D-88CE-5966AE08AA66}" type="pres">
      <dgm:prSet presAssocID="{8D422883-2635-4BB5-B416-2D97E73255D3}" presName="spaceBetweenRectangles" presStyleCnt="0"/>
      <dgm:spPr/>
      <dgm:t>
        <a:bodyPr/>
        <a:lstStyle/>
        <a:p>
          <a:endParaRPr lang="es-CL"/>
        </a:p>
      </dgm:t>
    </dgm:pt>
    <dgm:pt modelId="{2C6142B9-39E8-41DE-AAC1-BA6ED93764EA}" type="pres">
      <dgm:prSet presAssocID="{17365DAD-1AAE-45D3-9D8C-D930C1B0E165}" presName="parentLin" presStyleCnt="0"/>
      <dgm:spPr/>
      <dgm:t>
        <a:bodyPr/>
        <a:lstStyle/>
        <a:p>
          <a:endParaRPr lang="es-CL"/>
        </a:p>
      </dgm:t>
    </dgm:pt>
    <dgm:pt modelId="{8554F735-142A-4F39-A65F-495AA7C4C7C4}" type="pres">
      <dgm:prSet presAssocID="{17365DAD-1AAE-45D3-9D8C-D930C1B0E165}" presName="parentLeftMargin" presStyleLbl="node1" presStyleIdx="6" presStyleCnt="9"/>
      <dgm:spPr/>
      <dgm:t>
        <a:bodyPr/>
        <a:lstStyle/>
        <a:p>
          <a:endParaRPr lang="es-CL"/>
        </a:p>
      </dgm:t>
    </dgm:pt>
    <dgm:pt modelId="{119FDDDA-328B-4B31-8C03-E407CC28C71A}" type="pres">
      <dgm:prSet presAssocID="{17365DAD-1AAE-45D3-9D8C-D930C1B0E165}" presName="parentText" presStyleLbl="node1" presStyleIdx="7" presStyleCnt="9">
        <dgm:presLayoutVars>
          <dgm:chMax val="0"/>
          <dgm:bulletEnabled val="1"/>
        </dgm:presLayoutVars>
      </dgm:prSet>
      <dgm:spPr/>
      <dgm:t>
        <a:bodyPr/>
        <a:lstStyle/>
        <a:p>
          <a:endParaRPr lang="es-CL"/>
        </a:p>
      </dgm:t>
    </dgm:pt>
    <dgm:pt modelId="{3387B637-0AED-4B98-B57B-E6BA789AF9CD}" type="pres">
      <dgm:prSet presAssocID="{17365DAD-1AAE-45D3-9D8C-D930C1B0E165}" presName="negativeSpace" presStyleCnt="0"/>
      <dgm:spPr/>
      <dgm:t>
        <a:bodyPr/>
        <a:lstStyle/>
        <a:p>
          <a:endParaRPr lang="es-CL"/>
        </a:p>
      </dgm:t>
    </dgm:pt>
    <dgm:pt modelId="{5EDAFBA8-3A7A-4471-B65E-7C0736037A9B}" type="pres">
      <dgm:prSet presAssocID="{17365DAD-1AAE-45D3-9D8C-D930C1B0E165}" presName="childText" presStyleLbl="conFgAcc1" presStyleIdx="7" presStyleCnt="9">
        <dgm:presLayoutVars>
          <dgm:bulletEnabled val="1"/>
        </dgm:presLayoutVars>
      </dgm:prSet>
      <dgm:spPr/>
      <dgm:t>
        <a:bodyPr/>
        <a:lstStyle/>
        <a:p>
          <a:endParaRPr lang="es-CL"/>
        </a:p>
      </dgm:t>
    </dgm:pt>
    <dgm:pt modelId="{5D860985-19EA-4417-BA03-3099AAD37223}" type="pres">
      <dgm:prSet presAssocID="{BB46452D-3280-40EC-A2CE-5C5DAB29D84B}" presName="spaceBetweenRectangles" presStyleCnt="0"/>
      <dgm:spPr/>
      <dgm:t>
        <a:bodyPr/>
        <a:lstStyle/>
        <a:p>
          <a:endParaRPr lang="es-CL"/>
        </a:p>
      </dgm:t>
    </dgm:pt>
    <dgm:pt modelId="{303A00F8-40D5-4ADF-A6E0-A2B22D3BD9F1}" type="pres">
      <dgm:prSet presAssocID="{36625B9D-6693-4D7C-9AFB-A7145706981B}" presName="parentLin" presStyleCnt="0"/>
      <dgm:spPr/>
      <dgm:t>
        <a:bodyPr/>
        <a:lstStyle/>
        <a:p>
          <a:endParaRPr lang="es-CL"/>
        </a:p>
      </dgm:t>
    </dgm:pt>
    <dgm:pt modelId="{A19E1260-B81E-49FE-8FC2-412A3935C15A}" type="pres">
      <dgm:prSet presAssocID="{36625B9D-6693-4D7C-9AFB-A7145706981B}" presName="parentLeftMargin" presStyleLbl="node1" presStyleIdx="7" presStyleCnt="9"/>
      <dgm:spPr/>
      <dgm:t>
        <a:bodyPr/>
        <a:lstStyle/>
        <a:p>
          <a:endParaRPr lang="es-CL"/>
        </a:p>
      </dgm:t>
    </dgm:pt>
    <dgm:pt modelId="{15B72E4C-98D2-4735-9258-B10F400969BE}" type="pres">
      <dgm:prSet presAssocID="{36625B9D-6693-4D7C-9AFB-A7145706981B}" presName="parentText" presStyleLbl="node1" presStyleIdx="8" presStyleCnt="9">
        <dgm:presLayoutVars>
          <dgm:chMax val="0"/>
          <dgm:bulletEnabled val="1"/>
        </dgm:presLayoutVars>
      </dgm:prSet>
      <dgm:spPr/>
      <dgm:t>
        <a:bodyPr/>
        <a:lstStyle/>
        <a:p>
          <a:endParaRPr lang="es-CL"/>
        </a:p>
      </dgm:t>
    </dgm:pt>
    <dgm:pt modelId="{68F17F99-D22C-46AD-9FB8-85C8834CB6FB}" type="pres">
      <dgm:prSet presAssocID="{36625B9D-6693-4D7C-9AFB-A7145706981B}" presName="negativeSpace" presStyleCnt="0"/>
      <dgm:spPr/>
      <dgm:t>
        <a:bodyPr/>
        <a:lstStyle/>
        <a:p>
          <a:endParaRPr lang="es-CL"/>
        </a:p>
      </dgm:t>
    </dgm:pt>
    <dgm:pt modelId="{CD4159C2-09B4-4FBE-A926-7184222DE818}" type="pres">
      <dgm:prSet presAssocID="{36625B9D-6693-4D7C-9AFB-A7145706981B}" presName="childText" presStyleLbl="conFgAcc1" presStyleIdx="8" presStyleCnt="9">
        <dgm:presLayoutVars>
          <dgm:bulletEnabled val="1"/>
        </dgm:presLayoutVars>
      </dgm:prSet>
      <dgm:spPr/>
      <dgm:t>
        <a:bodyPr/>
        <a:lstStyle/>
        <a:p>
          <a:endParaRPr lang="es-CL"/>
        </a:p>
      </dgm:t>
    </dgm:pt>
  </dgm:ptLst>
  <dgm:cxnLst>
    <dgm:cxn modelId="{7E3D406E-E315-4F3C-B58C-17EAC1C13A91}" type="presOf" srcId="{36625B9D-6693-4D7C-9AFB-A7145706981B}" destId="{A19E1260-B81E-49FE-8FC2-412A3935C15A}" srcOrd="0" destOrd="0" presId="urn:microsoft.com/office/officeart/2005/8/layout/list1"/>
    <dgm:cxn modelId="{BE1EB63D-37D8-4035-8172-17D53FC239E1}" type="presOf" srcId="{0F2EF822-0560-421A-AC27-5F281DCE7A41}" destId="{25A36475-D647-47A1-B8DE-7F4C2E4E4B78}" srcOrd="1"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D6ABF59A-AEBE-4340-844D-FF373D2573F3}" type="presOf" srcId="{0638FFE9-BC2A-4365-B850-B06E81674028}" destId="{35B6308C-27B8-45FA-90CB-FE2E48A3D241}" srcOrd="1" destOrd="0" presId="urn:microsoft.com/office/officeart/2005/8/layout/list1"/>
    <dgm:cxn modelId="{9CEE2CAB-97B6-4F73-8A50-02F882F0C4F7}" srcId="{76CD096A-1850-4034-B3BE-C54E1E3D67C2}" destId="{17365DAD-1AAE-45D3-9D8C-D930C1B0E165}" srcOrd="7" destOrd="0" parTransId="{13587E75-4A37-4A05-AAA8-57F333BF6F57}" sibTransId="{BB46452D-3280-40EC-A2CE-5C5DAB29D84B}"/>
    <dgm:cxn modelId="{EB9DF89E-6E83-447B-8167-9CF443E37A58}" type="presOf" srcId="{17365DAD-1AAE-45D3-9D8C-D930C1B0E165}" destId="{8554F735-142A-4F39-A65F-495AA7C4C7C4}" srcOrd="0" destOrd="0" presId="urn:microsoft.com/office/officeart/2005/8/layout/list1"/>
    <dgm:cxn modelId="{CADB6D35-7E48-4E86-A0FC-8AB33BB83A10}" type="presOf" srcId="{1C45C059-8117-4FE9-BE9F-EA78D44C5735}" destId="{5FAD4029-6631-408A-A224-7845E7EA1F39}" srcOrd="1" destOrd="0" presId="urn:microsoft.com/office/officeart/2005/8/layout/list1"/>
    <dgm:cxn modelId="{4CC43B11-598A-4DA0-B0DE-1B1B938B5E6C}" srcId="{76CD096A-1850-4034-B3BE-C54E1E3D67C2}" destId="{0638FFE9-BC2A-4365-B850-B06E81674028}" srcOrd="5" destOrd="0" parTransId="{C8A5E351-2185-4088-AA06-F18A02C623F5}" sibTransId="{5B82FB9D-31F2-4890-B5E4-E91DB7486551}"/>
    <dgm:cxn modelId="{3A97D46B-3E93-486D-981F-D6BB8F9C2EE2}" type="presOf" srcId="{1C45C059-8117-4FE9-BE9F-EA78D44C5735}" destId="{22CF1DEF-BD6F-4ECF-9743-7498CC9E9822}" srcOrd="0" destOrd="0" presId="urn:microsoft.com/office/officeart/2005/8/layout/list1"/>
    <dgm:cxn modelId="{6B1692E4-9E7C-4CDC-B328-316E5FC2FDB7}" type="presOf" srcId="{36625B9D-6693-4D7C-9AFB-A7145706981B}" destId="{15B72E4C-98D2-4735-9258-B10F400969BE}" srcOrd="1" destOrd="0" presId="urn:microsoft.com/office/officeart/2005/8/layout/list1"/>
    <dgm:cxn modelId="{48B97EE3-E945-4976-95EE-E2528B923C99}" srcId="{76CD096A-1850-4034-B3BE-C54E1E3D67C2}" destId="{18D678FC-CD22-43E4-A546-72C2F07F9267}" srcOrd="4" destOrd="0" parTransId="{7C96D13A-9D3F-4E94-B49B-1E43C9F0FFB3}" sibTransId="{DA5B5238-09E9-47BF-BB62-C6B2BE0D9840}"/>
    <dgm:cxn modelId="{7BC9C9D1-FC0F-448F-913B-F4D349C5AB17}" type="presOf" srcId="{0F2EF822-0560-421A-AC27-5F281DCE7A41}" destId="{4ABE6452-715E-482D-8F15-F43435D34B23}" srcOrd="0" destOrd="0" presId="urn:microsoft.com/office/officeart/2005/8/layout/list1"/>
    <dgm:cxn modelId="{7A47CED3-1C65-4FA7-A8CB-2714E0F0F338}" type="presOf" srcId="{FC5EB29D-7AED-4D1F-8625-396242E32FBB}" destId="{C87AA9E5-0EF6-44D5-B78B-8DF62B0581C6}" srcOrd="1"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C2FF4E64-4458-4218-9149-1941A2163FFE}" type="presOf" srcId="{58980F67-80B5-4BB1-8993-150D7F5EBC14}" destId="{3A746979-E9FB-4712-AC21-ED558594C067}" srcOrd="1" destOrd="0" presId="urn:microsoft.com/office/officeart/2005/8/layout/list1"/>
    <dgm:cxn modelId="{916AB5FE-E1F8-4588-B27D-96A336CD2BAE}" type="presOf" srcId="{7AE1CBF7-0EB5-4958-B2F0-98FF433B88D0}" destId="{22F27014-2A3E-46CF-AE3F-7A41E7B34966}" srcOrd="0" destOrd="0" presId="urn:microsoft.com/office/officeart/2005/8/layout/list1"/>
    <dgm:cxn modelId="{DE25FE17-3B9A-422F-B6D6-AF56532F4E42}" srcId="{76CD096A-1850-4034-B3BE-C54E1E3D67C2}" destId="{FC5EB29D-7AED-4D1F-8625-396242E32FBB}" srcOrd="3" destOrd="0" parTransId="{6F4E4CD8-6D01-418B-85DE-9A927C051ADD}" sibTransId="{A5662AE7-A487-4A8F-A41E-381DD7252B71}"/>
    <dgm:cxn modelId="{348D3E27-2C54-41B0-BF3D-308A1C10AD51}" type="presOf" srcId="{18D678FC-CD22-43E4-A546-72C2F07F9267}" destId="{194233D7-AD2D-49E4-85F3-E52BC88DDA4E}" srcOrd="1" destOrd="0" presId="urn:microsoft.com/office/officeart/2005/8/layout/list1"/>
    <dgm:cxn modelId="{D436828E-0D7D-43D4-9DD2-63B112421A3A}" type="presOf" srcId="{76CD096A-1850-4034-B3BE-C54E1E3D67C2}" destId="{FDDF3394-9934-44F6-A79A-1DD823C988F9}" srcOrd="0"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726DA4F3-5885-4D67-A09F-48096282FBA3}" type="presOf" srcId="{18D678FC-CD22-43E4-A546-72C2F07F9267}" destId="{ACA4E184-9013-44E8-A846-EEEF6CCE63A8}" srcOrd="0" destOrd="0" presId="urn:microsoft.com/office/officeart/2005/8/layout/list1"/>
    <dgm:cxn modelId="{7AF0CE10-9752-4C58-A37F-E1125601C833}" type="presOf" srcId="{58980F67-80B5-4BB1-8993-150D7F5EBC14}" destId="{F5CBDABF-7DAA-4467-AE8F-DF61DDEC1880}" srcOrd="0" destOrd="0" presId="urn:microsoft.com/office/officeart/2005/8/layout/list1"/>
    <dgm:cxn modelId="{88714B25-4C13-4B4D-9706-23242B91F2BA}" srcId="{76CD096A-1850-4034-B3BE-C54E1E3D67C2}" destId="{36625B9D-6693-4D7C-9AFB-A7145706981B}" srcOrd="8" destOrd="0" parTransId="{C7546AC5-3409-440F-AB29-403C205B712C}" sibTransId="{8EACBB11-3917-4552-B249-E2A530760DCB}"/>
    <dgm:cxn modelId="{78E2E537-8259-49E0-A893-6E4B8EBA8045}" type="presOf" srcId="{FC5EB29D-7AED-4D1F-8625-396242E32FBB}" destId="{1C3F00A5-DE6B-4F60-9A94-97E500FB347B}" srcOrd="0" destOrd="0" presId="urn:microsoft.com/office/officeart/2005/8/layout/list1"/>
    <dgm:cxn modelId="{2DCC7871-D0DC-40DE-A3C4-997E7D818767}" type="presOf" srcId="{7AE1CBF7-0EB5-4958-B2F0-98FF433B88D0}" destId="{CBBB047D-E160-4685-B237-47A9D6007417}" srcOrd="1" destOrd="0" presId="urn:microsoft.com/office/officeart/2005/8/layout/list1"/>
    <dgm:cxn modelId="{37C34415-EE2D-476F-B315-174312FBC5B7}" srcId="{76CD096A-1850-4034-B3BE-C54E1E3D67C2}" destId="{7AE1CBF7-0EB5-4958-B2F0-98FF433B88D0}" srcOrd="6" destOrd="0" parTransId="{9730A7CF-3BCD-4412-AF19-3ABDD0421BD3}" sibTransId="{8D422883-2635-4BB5-B416-2D97E73255D3}"/>
    <dgm:cxn modelId="{F0A55E52-2851-4881-BCE0-5587187223A8}" type="presOf" srcId="{17365DAD-1AAE-45D3-9D8C-D930C1B0E165}" destId="{119FDDDA-328B-4B31-8C03-E407CC28C71A}" srcOrd="1" destOrd="0" presId="urn:microsoft.com/office/officeart/2005/8/layout/list1"/>
    <dgm:cxn modelId="{336DCC5F-7DA2-41D1-9AA4-5A1ECA31927E}" type="presOf" srcId="{0638FFE9-BC2A-4365-B850-B06E81674028}" destId="{C9C7A494-DAB8-4001-952E-0D94BD5F0F18}" srcOrd="0" destOrd="0" presId="urn:microsoft.com/office/officeart/2005/8/layout/list1"/>
    <dgm:cxn modelId="{DD0FB366-2E4D-4123-BB3A-CB9B883B919B}" type="presParOf" srcId="{FDDF3394-9934-44F6-A79A-1DD823C988F9}" destId="{019AFB21-E085-4059-A934-E067DD4DAC1A}" srcOrd="0" destOrd="0" presId="urn:microsoft.com/office/officeart/2005/8/layout/list1"/>
    <dgm:cxn modelId="{541ADEBA-A328-4BAB-82EA-BDD18DAA64AE}" type="presParOf" srcId="{019AFB21-E085-4059-A934-E067DD4DAC1A}" destId="{F5CBDABF-7DAA-4467-AE8F-DF61DDEC1880}" srcOrd="0" destOrd="0" presId="urn:microsoft.com/office/officeart/2005/8/layout/list1"/>
    <dgm:cxn modelId="{370854D7-E5D0-4AB4-9A8D-55C3E134736B}" type="presParOf" srcId="{019AFB21-E085-4059-A934-E067DD4DAC1A}" destId="{3A746979-E9FB-4712-AC21-ED558594C067}" srcOrd="1" destOrd="0" presId="urn:microsoft.com/office/officeart/2005/8/layout/list1"/>
    <dgm:cxn modelId="{B83A3931-4E8C-4756-A855-FF43AA23331F}" type="presParOf" srcId="{FDDF3394-9934-44F6-A79A-1DD823C988F9}" destId="{B5B9E088-B881-4DBC-85D6-1537B87BB6CE}" srcOrd="1" destOrd="0" presId="urn:microsoft.com/office/officeart/2005/8/layout/list1"/>
    <dgm:cxn modelId="{160A7145-A27E-4C06-BC5D-B9DB9CB6DDDE}" type="presParOf" srcId="{FDDF3394-9934-44F6-A79A-1DD823C988F9}" destId="{CA8375C8-0C8E-4AAC-BB77-E8554B9ECE8C}" srcOrd="2" destOrd="0" presId="urn:microsoft.com/office/officeart/2005/8/layout/list1"/>
    <dgm:cxn modelId="{E799A012-1589-4D5D-B28C-F5B107CCAAEB}" type="presParOf" srcId="{FDDF3394-9934-44F6-A79A-1DD823C988F9}" destId="{8DEB0E39-7FDD-45D3-9DA0-EE51B3AA3DA6}" srcOrd="3" destOrd="0" presId="urn:microsoft.com/office/officeart/2005/8/layout/list1"/>
    <dgm:cxn modelId="{8B465852-8C67-4AA3-8F21-F81C4C8F2297}" type="presParOf" srcId="{FDDF3394-9934-44F6-A79A-1DD823C988F9}" destId="{2A4C7834-5605-4CCD-86F3-2654AE433539}" srcOrd="4" destOrd="0" presId="urn:microsoft.com/office/officeart/2005/8/layout/list1"/>
    <dgm:cxn modelId="{126C2CA7-9F88-42E0-B1F6-B74DC78A5B68}" type="presParOf" srcId="{2A4C7834-5605-4CCD-86F3-2654AE433539}" destId="{22CF1DEF-BD6F-4ECF-9743-7498CC9E9822}" srcOrd="0" destOrd="0" presId="urn:microsoft.com/office/officeart/2005/8/layout/list1"/>
    <dgm:cxn modelId="{8B62B924-993B-4BEA-89F9-420A11A00CCC}" type="presParOf" srcId="{2A4C7834-5605-4CCD-86F3-2654AE433539}" destId="{5FAD4029-6631-408A-A224-7845E7EA1F39}" srcOrd="1" destOrd="0" presId="urn:microsoft.com/office/officeart/2005/8/layout/list1"/>
    <dgm:cxn modelId="{F758C84D-7C91-46DB-A65B-4EB6DCABDEDE}" type="presParOf" srcId="{FDDF3394-9934-44F6-A79A-1DD823C988F9}" destId="{C523694A-7521-4947-9D66-8ACC1EAB7170}" srcOrd="5" destOrd="0" presId="urn:microsoft.com/office/officeart/2005/8/layout/list1"/>
    <dgm:cxn modelId="{73E62352-19BD-4C33-B6AD-B4C3C7110B60}" type="presParOf" srcId="{FDDF3394-9934-44F6-A79A-1DD823C988F9}" destId="{24247EE9-97CF-472C-8B16-4EA803B5AE59}" srcOrd="6" destOrd="0" presId="urn:microsoft.com/office/officeart/2005/8/layout/list1"/>
    <dgm:cxn modelId="{F870878D-0070-4398-A44F-B279F50B5FEC}" type="presParOf" srcId="{FDDF3394-9934-44F6-A79A-1DD823C988F9}" destId="{CDF47DDC-0CFA-4020-801B-359677188F69}" srcOrd="7" destOrd="0" presId="urn:microsoft.com/office/officeart/2005/8/layout/list1"/>
    <dgm:cxn modelId="{27DDF062-A3C2-4B3E-92BD-C7F78AD19705}" type="presParOf" srcId="{FDDF3394-9934-44F6-A79A-1DD823C988F9}" destId="{365D8BB4-7F55-4068-858A-A9F13A957104}" srcOrd="8" destOrd="0" presId="urn:microsoft.com/office/officeart/2005/8/layout/list1"/>
    <dgm:cxn modelId="{ABD35B62-613E-4ADA-922D-69DC5C31873C}" type="presParOf" srcId="{365D8BB4-7F55-4068-858A-A9F13A957104}" destId="{4ABE6452-715E-482D-8F15-F43435D34B23}" srcOrd="0" destOrd="0" presId="urn:microsoft.com/office/officeart/2005/8/layout/list1"/>
    <dgm:cxn modelId="{C845E9F1-C90F-4896-9930-09571AD667D5}" type="presParOf" srcId="{365D8BB4-7F55-4068-858A-A9F13A957104}" destId="{25A36475-D647-47A1-B8DE-7F4C2E4E4B78}" srcOrd="1" destOrd="0" presId="urn:microsoft.com/office/officeart/2005/8/layout/list1"/>
    <dgm:cxn modelId="{18E20A3B-4CFA-4C8D-B3BD-D8C28F9A0AEF}" type="presParOf" srcId="{FDDF3394-9934-44F6-A79A-1DD823C988F9}" destId="{AA6537BB-A412-4EAD-BD05-AB5A98E69B8E}" srcOrd="9" destOrd="0" presId="urn:microsoft.com/office/officeart/2005/8/layout/list1"/>
    <dgm:cxn modelId="{79BE8AF7-1510-49BD-B766-8391E23FE5E0}" type="presParOf" srcId="{FDDF3394-9934-44F6-A79A-1DD823C988F9}" destId="{5CAABA14-B57D-49D8-8ACB-CFAD8C2CF203}" srcOrd="10" destOrd="0" presId="urn:microsoft.com/office/officeart/2005/8/layout/list1"/>
    <dgm:cxn modelId="{3F4B42DA-AAC1-42E5-9BED-766963B618D6}" type="presParOf" srcId="{FDDF3394-9934-44F6-A79A-1DD823C988F9}" destId="{8354727D-F543-4147-8B33-6EFF7E25A567}" srcOrd="11" destOrd="0" presId="urn:microsoft.com/office/officeart/2005/8/layout/list1"/>
    <dgm:cxn modelId="{A35D0322-8049-4922-99B4-14C56CD8B8A9}" type="presParOf" srcId="{FDDF3394-9934-44F6-A79A-1DD823C988F9}" destId="{33F87F4E-8AB5-4D97-90EF-13EDE15EC8AB}" srcOrd="12" destOrd="0" presId="urn:microsoft.com/office/officeart/2005/8/layout/list1"/>
    <dgm:cxn modelId="{8A96B1DD-7320-4398-9268-47E91844A985}" type="presParOf" srcId="{33F87F4E-8AB5-4D97-90EF-13EDE15EC8AB}" destId="{1C3F00A5-DE6B-4F60-9A94-97E500FB347B}" srcOrd="0" destOrd="0" presId="urn:microsoft.com/office/officeart/2005/8/layout/list1"/>
    <dgm:cxn modelId="{310EF4F8-7AA7-4373-B945-D836480FEBCC}" type="presParOf" srcId="{33F87F4E-8AB5-4D97-90EF-13EDE15EC8AB}" destId="{C87AA9E5-0EF6-44D5-B78B-8DF62B0581C6}" srcOrd="1" destOrd="0" presId="urn:microsoft.com/office/officeart/2005/8/layout/list1"/>
    <dgm:cxn modelId="{2DB5F642-6985-44B1-8F83-FFB6958E65F6}" type="presParOf" srcId="{FDDF3394-9934-44F6-A79A-1DD823C988F9}" destId="{478B6567-7938-4D65-8D88-113225D1479B}" srcOrd="13" destOrd="0" presId="urn:microsoft.com/office/officeart/2005/8/layout/list1"/>
    <dgm:cxn modelId="{B65CAD22-BF70-4B6F-A37B-15E1A4240502}" type="presParOf" srcId="{FDDF3394-9934-44F6-A79A-1DD823C988F9}" destId="{D1510A63-CC04-41A6-8D80-C60F4688ACB9}" srcOrd="14" destOrd="0" presId="urn:microsoft.com/office/officeart/2005/8/layout/list1"/>
    <dgm:cxn modelId="{FC381794-2BD1-4503-BF2C-EBAAEC559A61}" type="presParOf" srcId="{FDDF3394-9934-44F6-A79A-1DD823C988F9}" destId="{0B1F37BE-FBF4-454B-BF70-47DC8B0B5638}" srcOrd="15" destOrd="0" presId="urn:microsoft.com/office/officeart/2005/8/layout/list1"/>
    <dgm:cxn modelId="{8E52524D-4442-482D-B121-32D6D0271E9D}" type="presParOf" srcId="{FDDF3394-9934-44F6-A79A-1DD823C988F9}" destId="{392B170D-8ABB-4F46-A4F4-D705DAE00D4E}" srcOrd="16" destOrd="0" presId="urn:microsoft.com/office/officeart/2005/8/layout/list1"/>
    <dgm:cxn modelId="{736A09A7-6E43-436F-B646-BB705C23C96F}" type="presParOf" srcId="{392B170D-8ABB-4F46-A4F4-D705DAE00D4E}" destId="{ACA4E184-9013-44E8-A846-EEEF6CCE63A8}" srcOrd="0" destOrd="0" presId="urn:microsoft.com/office/officeart/2005/8/layout/list1"/>
    <dgm:cxn modelId="{4BEC5D3E-8183-4435-8640-81FA596ED00F}" type="presParOf" srcId="{392B170D-8ABB-4F46-A4F4-D705DAE00D4E}" destId="{194233D7-AD2D-49E4-85F3-E52BC88DDA4E}" srcOrd="1" destOrd="0" presId="urn:microsoft.com/office/officeart/2005/8/layout/list1"/>
    <dgm:cxn modelId="{58F8AA1C-B042-4BBE-8840-55AD46776906}" type="presParOf" srcId="{FDDF3394-9934-44F6-A79A-1DD823C988F9}" destId="{6D2588F3-F3EA-4632-9969-9C85214CCD40}" srcOrd="17" destOrd="0" presId="urn:microsoft.com/office/officeart/2005/8/layout/list1"/>
    <dgm:cxn modelId="{360EF45B-1977-4AE1-83F6-D20C66B48FDA}" type="presParOf" srcId="{FDDF3394-9934-44F6-A79A-1DD823C988F9}" destId="{E22504F5-E5FA-4125-8A32-374D729CA4AC}" srcOrd="18" destOrd="0" presId="urn:microsoft.com/office/officeart/2005/8/layout/list1"/>
    <dgm:cxn modelId="{DD29A725-5915-4BCD-90B9-588469E1AB55}" type="presParOf" srcId="{FDDF3394-9934-44F6-A79A-1DD823C988F9}" destId="{F648CF32-6D2A-4691-9180-81B995A906C1}" srcOrd="19" destOrd="0" presId="urn:microsoft.com/office/officeart/2005/8/layout/list1"/>
    <dgm:cxn modelId="{A22E961B-76E3-4E90-863C-93BC72999B32}" type="presParOf" srcId="{FDDF3394-9934-44F6-A79A-1DD823C988F9}" destId="{EFDB2143-6CC4-403F-9C3E-332CF7BBBC53}" srcOrd="20" destOrd="0" presId="urn:microsoft.com/office/officeart/2005/8/layout/list1"/>
    <dgm:cxn modelId="{C75EF75F-08B3-47DC-A300-93ED6BC80F4F}" type="presParOf" srcId="{EFDB2143-6CC4-403F-9C3E-332CF7BBBC53}" destId="{C9C7A494-DAB8-4001-952E-0D94BD5F0F18}" srcOrd="0" destOrd="0" presId="urn:microsoft.com/office/officeart/2005/8/layout/list1"/>
    <dgm:cxn modelId="{4AF8537C-7CF8-4082-8222-4665664A6940}" type="presParOf" srcId="{EFDB2143-6CC4-403F-9C3E-332CF7BBBC53}" destId="{35B6308C-27B8-45FA-90CB-FE2E48A3D241}" srcOrd="1" destOrd="0" presId="urn:microsoft.com/office/officeart/2005/8/layout/list1"/>
    <dgm:cxn modelId="{025C2D65-738C-4879-8FA7-4466093D35B6}" type="presParOf" srcId="{FDDF3394-9934-44F6-A79A-1DD823C988F9}" destId="{F8C8B610-E125-4A61-AE01-DF4EC7B26B07}" srcOrd="21" destOrd="0" presId="urn:microsoft.com/office/officeart/2005/8/layout/list1"/>
    <dgm:cxn modelId="{C944CF42-6003-4E65-89EB-6BB69AF03192}" type="presParOf" srcId="{FDDF3394-9934-44F6-A79A-1DD823C988F9}" destId="{473E203A-B04A-4862-BA76-7147E8E79362}" srcOrd="22" destOrd="0" presId="urn:microsoft.com/office/officeart/2005/8/layout/list1"/>
    <dgm:cxn modelId="{BD930A3A-85D3-4657-ABEE-1FF95CCC13DC}" type="presParOf" srcId="{FDDF3394-9934-44F6-A79A-1DD823C988F9}" destId="{BC3E2183-B6C2-47C7-9CBC-A06BD64C7126}" srcOrd="23" destOrd="0" presId="urn:microsoft.com/office/officeart/2005/8/layout/list1"/>
    <dgm:cxn modelId="{F6970E00-3067-450D-B330-2D61FA554117}" type="presParOf" srcId="{FDDF3394-9934-44F6-A79A-1DD823C988F9}" destId="{11818BEC-2CEC-45F3-BBA8-E018C2C08DF2}" srcOrd="24" destOrd="0" presId="urn:microsoft.com/office/officeart/2005/8/layout/list1"/>
    <dgm:cxn modelId="{45CBB92E-3E5F-4223-A592-22F246B8FB5D}" type="presParOf" srcId="{11818BEC-2CEC-45F3-BBA8-E018C2C08DF2}" destId="{22F27014-2A3E-46CF-AE3F-7A41E7B34966}" srcOrd="0" destOrd="0" presId="urn:microsoft.com/office/officeart/2005/8/layout/list1"/>
    <dgm:cxn modelId="{CC4AB25A-14F7-4036-B63F-BEDCF5BC93CC}" type="presParOf" srcId="{11818BEC-2CEC-45F3-BBA8-E018C2C08DF2}" destId="{CBBB047D-E160-4685-B237-47A9D6007417}" srcOrd="1" destOrd="0" presId="urn:microsoft.com/office/officeart/2005/8/layout/list1"/>
    <dgm:cxn modelId="{B75A2588-50E1-467A-A5E1-16CEBBAAF978}" type="presParOf" srcId="{FDDF3394-9934-44F6-A79A-1DD823C988F9}" destId="{29731FBA-0048-40E8-8080-FD37689E5E5D}" srcOrd="25" destOrd="0" presId="urn:microsoft.com/office/officeart/2005/8/layout/list1"/>
    <dgm:cxn modelId="{C4ABD8E1-6239-4C82-A182-1D076435B4B3}" type="presParOf" srcId="{FDDF3394-9934-44F6-A79A-1DD823C988F9}" destId="{7B81B341-B3B5-4B1E-8DCF-F4019B230535}" srcOrd="26" destOrd="0" presId="urn:microsoft.com/office/officeart/2005/8/layout/list1"/>
    <dgm:cxn modelId="{072BE51F-E609-4526-9ACA-050568DD2E15}" type="presParOf" srcId="{FDDF3394-9934-44F6-A79A-1DD823C988F9}" destId="{015526B7-07E0-4C9D-88CE-5966AE08AA66}" srcOrd="27" destOrd="0" presId="urn:microsoft.com/office/officeart/2005/8/layout/list1"/>
    <dgm:cxn modelId="{B4C47A94-65F0-4A9F-8E5C-CAB8C8BC186B}" type="presParOf" srcId="{FDDF3394-9934-44F6-A79A-1DD823C988F9}" destId="{2C6142B9-39E8-41DE-AAC1-BA6ED93764EA}" srcOrd="28" destOrd="0" presId="urn:microsoft.com/office/officeart/2005/8/layout/list1"/>
    <dgm:cxn modelId="{D0D95F54-BB18-4CF3-92D5-4DF890D4EA2C}" type="presParOf" srcId="{2C6142B9-39E8-41DE-AAC1-BA6ED93764EA}" destId="{8554F735-142A-4F39-A65F-495AA7C4C7C4}" srcOrd="0" destOrd="0" presId="urn:microsoft.com/office/officeart/2005/8/layout/list1"/>
    <dgm:cxn modelId="{ED802794-7160-4DA5-8E69-04100C7E2F7C}" type="presParOf" srcId="{2C6142B9-39E8-41DE-AAC1-BA6ED93764EA}" destId="{119FDDDA-328B-4B31-8C03-E407CC28C71A}" srcOrd="1" destOrd="0" presId="urn:microsoft.com/office/officeart/2005/8/layout/list1"/>
    <dgm:cxn modelId="{FD429F5E-0496-476F-8F8E-FE3B8659DD25}" type="presParOf" srcId="{FDDF3394-9934-44F6-A79A-1DD823C988F9}" destId="{3387B637-0AED-4B98-B57B-E6BA789AF9CD}" srcOrd="29" destOrd="0" presId="urn:microsoft.com/office/officeart/2005/8/layout/list1"/>
    <dgm:cxn modelId="{E774F000-84F4-4C5A-B6F1-8415FD3E46FC}" type="presParOf" srcId="{FDDF3394-9934-44F6-A79A-1DD823C988F9}" destId="{5EDAFBA8-3A7A-4471-B65E-7C0736037A9B}" srcOrd="30" destOrd="0" presId="urn:microsoft.com/office/officeart/2005/8/layout/list1"/>
    <dgm:cxn modelId="{48F3A7CD-0690-47E7-A581-3AB4E40B47C2}" type="presParOf" srcId="{FDDF3394-9934-44F6-A79A-1DD823C988F9}" destId="{5D860985-19EA-4417-BA03-3099AAD37223}" srcOrd="31" destOrd="0" presId="urn:microsoft.com/office/officeart/2005/8/layout/list1"/>
    <dgm:cxn modelId="{744F7BBC-179C-4DB6-9AE8-227AF15533D5}" type="presParOf" srcId="{FDDF3394-9934-44F6-A79A-1DD823C988F9}" destId="{303A00F8-40D5-4ADF-A6E0-A2B22D3BD9F1}" srcOrd="32" destOrd="0" presId="urn:microsoft.com/office/officeart/2005/8/layout/list1"/>
    <dgm:cxn modelId="{D27370B9-1245-4F7F-83C9-984EDC6AA222}" type="presParOf" srcId="{303A00F8-40D5-4ADF-A6E0-A2B22D3BD9F1}" destId="{A19E1260-B81E-49FE-8FC2-412A3935C15A}" srcOrd="0" destOrd="0" presId="urn:microsoft.com/office/officeart/2005/8/layout/list1"/>
    <dgm:cxn modelId="{9D332ACD-758C-487F-8F50-E79C4BB2EC66}" type="presParOf" srcId="{303A00F8-40D5-4ADF-A6E0-A2B22D3BD9F1}" destId="{15B72E4C-98D2-4735-9258-B10F400969BE}" srcOrd="1" destOrd="0" presId="urn:microsoft.com/office/officeart/2005/8/layout/list1"/>
    <dgm:cxn modelId="{F89A5B5E-D1EB-42A6-8963-318A64F6AC88}" type="presParOf" srcId="{FDDF3394-9934-44F6-A79A-1DD823C988F9}" destId="{68F17F99-D22C-46AD-9FB8-85C8834CB6FB}" srcOrd="33" destOrd="0" presId="urn:microsoft.com/office/officeart/2005/8/layout/list1"/>
    <dgm:cxn modelId="{8BE3AC0F-9923-4A71-9BE1-F14F3EA037A8}" type="presParOf" srcId="{FDDF3394-9934-44F6-A79A-1DD823C988F9}" destId="{CD4159C2-09B4-4FBE-A926-7184222DE818}" srcOrd="3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CD096A-1850-4034-B3BE-C54E1E3D67C2}"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s-CL"/>
        </a:p>
      </dgm:t>
    </dgm:pt>
    <dgm:pt modelId="{58980F67-80B5-4BB1-8993-150D7F5EBC14}">
      <dgm:prSet phldrT="[Texto]" custT="1"/>
      <dgm:spPr/>
      <dgm:t>
        <a:bodyPr/>
        <a:lstStyle/>
        <a:p>
          <a:r>
            <a:rPr lang="es-CL" sz="2400" b="0" smtClean="0"/>
            <a:t>Scrum</a:t>
          </a:r>
          <a:endParaRPr lang="es-CL" sz="2400" b="0" dirty="0"/>
        </a:p>
      </dgm:t>
    </dgm:pt>
    <dgm:pt modelId="{953033CD-C144-4641-9F61-2A1FE9E68A29}" type="parTrans" cxnId="{C3B80F4A-90B0-47BF-93C2-9C12575AA3FB}">
      <dgm:prSet/>
      <dgm:spPr/>
      <dgm:t>
        <a:bodyPr/>
        <a:lstStyle/>
        <a:p>
          <a:endParaRPr lang="es-CL" sz="2400" b="0">
            <a:solidFill>
              <a:schemeClr val="bg1"/>
            </a:solidFill>
          </a:endParaRPr>
        </a:p>
      </dgm:t>
    </dgm:pt>
    <dgm:pt modelId="{D941F35F-8E9D-457A-A5C7-EBA87DA3E758}" type="sibTrans" cxnId="{C3B80F4A-90B0-47BF-93C2-9C12575AA3FB}">
      <dgm:prSet/>
      <dgm:spPr/>
      <dgm:t>
        <a:bodyPr/>
        <a:lstStyle/>
        <a:p>
          <a:endParaRPr lang="es-CL" sz="2400" b="0">
            <a:solidFill>
              <a:schemeClr val="bg1"/>
            </a:solidFill>
          </a:endParaRPr>
        </a:p>
      </dgm:t>
    </dgm:pt>
    <dgm:pt modelId="{1C45C059-8117-4FE9-BE9F-EA78D44C5735}">
      <dgm:prSet custT="1"/>
      <dgm:spPr/>
      <dgm:t>
        <a:bodyPr/>
        <a:lstStyle/>
        <a:p>
          <a:r>
            <a:rPr lang="es-CL" sz="2400" b="0" smtClean="0"/>
            <a:t>Kanban</a:t>
          </a:r>
          <a:endParaRPr lang="es-CL" sz="2400" b="0" dirty="0" smtClean="0"/>
        </a:p>
      </dgm:t>
    </dgm:pt>
    <dgm:pt modelId="{485D4B0B-8E60-4200-8F69-8B20940A617D}" type="parTrans" cxnId="{9D1DABD3-6D2D-49B6-B9FE-153FF5EBE538}">
      <dgm:prSet/>
      <dgm:spPr/>
      <dgm:t>
        <a:bodyPr/>
        <a:lstStyle/>
        <a:p>
          <a:endParaRPr lang="es-CL" sz="2400" b="0">
            <a:solidFill>
              <a:schemeClr val="bg1"/>
            </a:solidFill>
          </a:endParaRPr>
        </a:p>
      </dgm:t>
    </dgm:pt>
    <dgm:pt modelId="{FAF85504-D9A3-4753-95E4-E732F2258A38}" type="sibTrans" cxnId="{9D1DABD3-6D2D-49B6-B9FE-153FF5EBE538}">
      <dgm:prSet/>
      <dgm:spPr/>
      <dgm:t>
        <a:bodyPr/>
        <a:lstStyle/>
        <a:p>
          <a:endParaRPr lang="es-CL" sz="2400" b="0">
            <a:solidFill>
              <a:schemeClr val="bg1"/>
            </a:solidFill>
          </a:endParaRPr>
        </a:p>
      </dgm:t>
    </dgm:pt>
    <dgm:pt modelId="{0F2EF822-0560-421A-AC27-5F281DCE7A41}">
      <dgm:prSet custT="1"/>
      <dgm:spPr/>
      <dgm:t>
        <a:bodyPr/>
        <a:lstStyle/>
        <a:p>
          <a:r>
            <a:rPr lang="es-CL" sz="2400" b="0" smtClean="0"/>
            <a:t>XP</a:t>
          </a:r>
          <a:endParaRPr lang="es-CL" sz="2400" b="0" dirty="0" smtClean="0"/>
        </a:p>
      </dgm:t>
    </dgm:pt>
    <dgm:pt modelId="{798E344E-FE85-4EF5-A878-8A06E5E5B0FC}" type="parTrans" cxnId="{0B326BCB-6D7E-4FDB-8EB4-504A2D146853}">
      <dgm:prSet/>
      <dgm:spPr/>
      <dgm:t>
        <a:bodyPr/>
        <a:lstStyle/>
        <a:p>
          <a:endParaRPr lang="es-CL" sz="2400" b="0">
            <a:solidFill>
              <a:schemeClr val="bg1"/>
            </a:solidFill>
          </a:endParaRPr>
        </a:p>
      </dgm:t>
    </dgm:pt>
    <dgm:pt modelId="{CAFE7289-7988-4A7D-BAA1-88390A5903AC}" type="sibTrans" cxnId="{0B326BCB-6D7E-4FDB-8EB4-504A2D146853}">
      <dgm:prSet/>
      <dgm:spPr/>
      <dgm:t>
        <a:bodyPr/>
        <a:lstStyle/>
        <a:p>
          <a:endParaRPr lang="es-CL" sz="2400" b="0">
            <a:solidFill>
              <a:schemeClr val="bg1"/>
            </a:solidFill>
          </a:endParaRPr>
        </a:p>
      </dgm:t>
    </dgm:pt>
    <dgm:pt modelId="{FDDF3394-9934-44F6-A79A-1DD823C988F9}" type="pres">
      <dgm:prSet presAssocID="{76CD096A-1850-4034-B3BE-C54E1E3D67C2}" presName="linear" presStyleCnt="0">
        <dgm:presLayoutVars>
          <dgm:dir/>
          <dgm:animLvl val="lvl"/>
          <dgm:resizeHandles val="exact"/>
        </dgm:presLayoutVars>
      </dgm:prSet>
      <dgm:spPr/>
      <dgm:t>
        <a:bodyPr/>
        <a:lstStyle/>
        <a:p>
          <a:endParaRPr lang="es-CL"/>
        </a:p>
      </dgm:t>
    </dgm:pt>
    <dgm:pt modelId="{019AFB21-E085-4059-A934-E067DD4DAC1A}" type="pres">
      <dgm:prSet presAssocID="{58980F67-80B5-4BB1-8993-150D7F5EBC14}" presName="parentLin" presStyleCnt="0"/>
      <dgm:spPr/>
      <dgm:t>
        <a:bodyPr/>
        <a:lstStyle/>
        <a:p>
          <a:endParaRPr lang="es-CL"/>
        </a:p>
      </dgm:t>
    </dgm:pt>
    <dgm:pt modelId="{F5CBDABF-7DAA-4467-AE8F-DF61DDEC1880}" type="pres">
      <dgm:prSet presAssocID="{58980F67-80B5-4BB1-8993-150D7F5EBC14}" presName="parentLeftMargin" presStyleLbl="node1" presStyleIdx="0" presStyleCnt="3"/>
      <dgm:spPr/>
      <dgm:t>
        <a:bodyPr/>
        <a:lstStyle/>
        <a:p>
          <a:endParaRPr lang="es-CL"/>
        </a:p>
      </dgm:t>
    </dgm:pt>
    <dgm:pt modelId="{3A746979-E9FB-4712-AC21-ED558594C067}" type="pres">
      <dgm:prSet presAssocID="{58980F67-80B5-4BB1-8993-150D7F5EBC14}" presName="parentText" presStyleLbl="node1" presStyleIdx="0" presStyleCnt="3">
        <dgm:presLayoutVars>
          <dgm:chMax val="0"/>
          <dgm:bulletEnabled val="1"/>
        </dgm:presLayoutVars>
      </dgm:prSet>
      <dgm:spPr/>
      <dgm:t>
        <a:bodyPr/>
        <a:lstStyle/>
        <a:p>
          <a:endParaRPr lang="es-CL"/>
        </a:p>
      </dgm:t>
    </dgm:pt>
    <dgm:pt modelId="{B5B9E088-B881-4DBC-85D6-1537B87BB6CE}" type="pres">
      <dgm:prSet presAssocID="{58980F67-80B5-4BB1-8993-150D7F5EBC14}" presName="negativeSpace" presStyleCnt="0"/>
      <dgm:spPr/>
      <dgm:t>
        <a:bodyPr/>
        <a:lstStyle/>
        <a:p>
          <a:endParaRPr lang="es-CL"/>
        </a:p>
      </dgm:t>
    </dgm:pt>
    <dgm:pt modelId="{CA8375C8-0C8E-4AAC-BB77-E8554B9ECE8C}" type="pres">
      <dgm:prSet presAssocID="{58980F67-80B5-4BB1-8993-150D7F5EBC14}" presName="childText" presStyleLbl="conFgAcc1" presStyleIdx="0" presStyleCnt="3">
        <dgm:presLayoutVars>
          <dgm:bulletEnabled val="1"/>
        </dgm:presLayoutVars>
      </dgm:prSet>
      <dgm:spPr/>
      <dgm:t>
        <a:bodyPr/>
        <a:lstStyle/>
        <a:p>
          <a:endParaRPr lang="es-CL"/>
        </a:p>
      </dgm:t>
    </dgm:pt>
    <dgm:pt modelId="{8DEB0E39-7FDD-45D3-9DA0-EE51B3AA3DA6}" type="pres">
      <dgm:prSet presAssocID="{D941F35F-8E9D-457A-A5C7-EBA87DA3E758}" presName="spaceBetweenRectangles" presStyleCnt="0"/>
      <dgm:spPr/>
      <dgm:t>
        <a:bodyPr/>
        <a:lstStyle/>
        <a:p>
          <a:endParaRPr lang="es-CL"/>
        </a:p>
      </dgm:t>
    </dgm:pt>
    <dgm:pt modelId="{2A4C7834-5605-4CCD-86F3-2654AE433539}" type="pres">
      <dgm:prSet presAssocID="{1C45C059-8117-4FE9-BE9F-EA78D44C5735}" presName="parentLin" presStyleCnt="0"/>
      <dgm:spPr/>
      <dgm:t>
        <a:bodyPr/>
        <a:lstStyle/>
        <a:p>
          <a:endParaRPr lang="es-CL"/>
        </a:p>
      </dgm:t>
    </dgm:pt>
    <dgm:pt modelId="{22CF1DEF-BD6F-4ECF-9743-7498CC9E9822}" type="pres">
      <dgm:prSet presAssocID="{1C45C059-8117-4FE9-BE9F-EA78D44C5735}" presName="parentLeftMargin" presStyleLbl="node1" presStyleIdx="0" presStyleCnt="3"/>
      <dgm:spPr/>
      <dgm:t>
        <a:bodyPr/>
        <a:lstStyle/>
        <a:p>
          <a:endParaRPr lang="es-CL"/>
        </a:p>
      </dgm:t>
    </dgm:pt>
    <dgm:pt modelId="{5FAD4029-6631-408A-A224-7845E7EA1F39}" type="pres">
      <dgm:prSet presAssocID="{1C45C059-8117-4FE9-BE9F-EA78D44C5735}" presName="parentText" presStyleLbl="node1" presStyleIdx="1" presStyleCnt="3">
        <dgm:presLayoutVars>
          <dgm:chMax val="0"/>
          <dgm:bulletEnabled val="1"/>
        </dgm:presLayoutVars>
      </dgm:prSet>
      <dgm:spPr/>
      <dgm:t>
        <a:bodyPr/>
        <a:lstStyle/>
        <a:p>
          <a:endParaRPr lang="es-CL"/>
        </a:p>
      </dgm:t>
    </dgm:pt>
    <dgm:pt modelId="{C523694A-7521-4947-9D66-8ACC1EAB7170}" type="pres">
      <dgm:prSet presAssocID="{1C45C059-8117-4FE9-BE9F-EA78D44C5735}" presName="negativeSpace" presStyleCnt="0"/>
      <dgm:spPr/>
      <dgm:t>
        <a:bodyPr/>
        <a:lstStyle/>
        <a:p>
          <a:endParaRPr lang="es-CL"/>
        </a:p>
      </dgm:t>
    </dgm:pt>
    <dgm:pt modelId="{24247EE9-97CF-472C-8B16-4EA803B5AE59}" type="pres">
      <dgm:prSet presAssocID="{1C45C059-8117-4FE9-BE9F-EA78D44C5735}" presName="childText" presStyleLbl="conFgAcc1" presStyleIdx="1" presStyleCnt="3">
        <dgm:presLayoutVars>
          <dgm:bulletEnabled val="1"/>
        </dgm:presLayoutVars>
      </dgm:prSet>
      <dgm:spPr/>
      <dgm:t>
        <a:bodyPr/>
        <a:lstStyle/>
        <a:p>
          <a:endParaRPr lang="es-CL"/>
        </a:p>
      </dgm:t>
    </dgm:pt>
    <dgm:pt modelId="{CDF47DDC-0CFA-4020-801B-359677188F69}" type="pres">
      <dgm:prSet presAssocID="{FAF85504-D9A3-4753-95E4-E732F2258A38}" presName="spaceBetweenRectangles" presStyleCnt="0"/>
      <dgm:spPr/>
      <dgm:t>
        <a:bodyPr/>
        <a:lstStyle/>
        <a:p>
          <a:endParaRPr lang="es-CL"/>
        </a:p>
      </dgm:t>
    </dgm:pt>
    <dgm:pt modelId="{365D8BB4-7F55-4068-858A-A9F13A957104}" type="pres">
      <dgm:prSet presAssocID="{0F2EF822-0560-421A-AC27-5F281DCE7A41}" presName="parentLin" presStyleCnt="0"/>
      <dgm:spPr/>
      <dgm:t>
        <a:bodyPr/>
        <a:lstStyle/>
        <a:p>
          <a:endParaRPr lang="es-CL"/>
        </a:p>
      </dgm:t>
    </dgm:pt>
    <dgm:pt modelId="{4ABE6452-715E-482D-8F15-F43435D34B23}" type="pres">
      <dgm:prSet presAssocID="{0F2EF822-0560-421A-AC27-5F281DCE7A41}" presName="parentLeftMargin" presStyleLbl="node1" presStyleIdx="1" presStyleCnt="3"/>
      <dgm:spPr/>
      <dgm:t>
        <a:bodyPr/>
        <a:lstStyle/>
        <a:p>
          <a:endParaRPr lang="es-CL"/>
        </a:p>
      </dgm:t>
    </dgm:pt>
    <dgm:pt modelId="{25A36475-D647-47A1-B8DE-7F4C2E4E4B78}" type="pres">
      <dgm:prSet presAssocID="{0F2EF822-0560-421A-AC27-5F281DCE7A41}" presName="parentText" presStyleLbl="node1" presStyleIdx="2" presStyleCnt="3">
        <dgm:presLayoutVars>
          <dgm:chMax val="0"/>
          <dgm:bulletEnabled val="1"/>
        </dgm:presLayoutVars>
      </dgm:prSet>
      <dgm:spPr/>
      <dgm:t>
        <a:bodyPr/>
        <a:lstStyle/>
        <a:p>
          <a:endParaRPr lang="es-CL"/>
        </a:p>
      </dgm:t>
    </dgm:pt>
    <dgm:pt modelId="{AA6537BB-A412-4EAD-BD05-AB5A98E69B8E}" type="pres">
      <dgm:prSet presAssocID="{0F2EF822-0560-421A-AC27-5F281DCE7A41}" presName="negativeSpace" presStyleCnt="0"/>
      <dgm:spPr/>
      <dgm:t>
        <a:bodyPr/>
        <a:lstStyle/>
        <a:p>
          <a:endParaRPr lang="es-CL"/>
        </a:p>
      </dgm:t>
    </dgm:pt>
    <dgm:pt modelId="{5CAABA14-B57D-49D8-8ACB-CFAD8C2CF203}" type="pres">
      <dgm:prSet presAssocID="{0F2EF822-0560-421A-AC27-5F281DCE7A41}" presName="childText" presStyleLbl="conFgAcc1" presStyleIdx="2" presStyleCnt="3">
        <dgm:presLayoutVars>
          <dgm:bulletEnabled val="1"/>
        </dgm:presLayoutVars>
      </dgm:prSet>
      <dgm:spPr/>
      <dgm:t>
        <a:bodyPr/>
        <a:lstStyle/>
        <a:p>
          <a:endParaRPr lang="es-CL"/>
        </a:p>
      </dgm:t>
    </dgm:pt>
  </dgm:ptLst>
  <dgm:cxnLst>
    <dgm:cxn modelId="{B91CECA3-A07A-4EAB-A066-7C625AE7ECCE}" type="presOf" srcId="{76CD096A-1850-4034-B3BE-C54E1E3D67C2}" destId="{FDDF3394-9934-44F6-A79A-1DD823C988F9}" srcOrd="0" destOrd="0" presId="urn:microsoft.com/office/officeart/2005/8/layout/list1"/>
    <dgm:cxn modelId="{1D7F149A-1BB0-48BF-9EA7-E3F328C30D3F}" type="presOf" srcId="{1C45C059-8117-4FE9-BE9F-EA78D44C5735}" destId="{5FAD4029-6631-408A-A224-7845E7EA1F39}" srcOrd="1" destOrd="0" presId="urn:microsoft.com/office/officeart/2005/8/layout/list1"/>
    <dgm:cxn modelId="{0B326BCB-6D7E-4FDB-8EB4-504A2D146853}" srcId="{76CD096A-1850-4034-B3BE-C54E1E3D67C2}" destId="{0F2EF822-0560-421A-AC27-5F281DCE7A41}" srcOrd="2" destOrd="0" parTransId="{798E344E-FE85-4EF5-A878-8A06E5E5B0FC}" sibTransId="{CAFE7289-7988-4A7D-BAA1-88390A5903AC}"/>
    <dgm:cxn modelId="{517704F0-FD8B-4EE7-96C3-ED30B2C07D54}" type="presOf" srcId="{0F2EF822-0560-421A-AC27-5F281DCE7A41}" destId="{25A36475-D647-47A1-B8DE-7F4C2E4E4B78}" srcOrd="1" destOrd="0" presId="urn:microsoft.com/office/officeart/2005/8/layout/list1"/>
    <dgm:cxn modelId="{9D1DABD3-6D2D-49B6-B9FE-153FF5EBE538}" srcId="{76CD096A-1850-4034-B3BE-C54E1E3D67C2}" destId="{1C45C059-8117-4FE9-BE9F-EA78D44C5735}" srcOrd="1" destOrd="0" parTransId="{485D4B0B-8E60-4200-8F69-8B20940A617D}" sibTransId="{FAF85504-D9A3-4753-95E4-E732F2258A38}"/>
    <dgm:cxn modelId="{2EF474F7-39B1-4138-B880-BB7A9464E1E8}" type="presOf" srcId="{1C45C059-8117-4FE9-BE9F-EA78D44C5735}" destId="{22CF1DEF-BD6F-4ECF-9743-7498CC9E9822}" srcOrd="0" destOrd="0" presId="urn:microsoft.com/office/officeart/2005/8/layout/list1"/>
    <dgm:cxn modelId="{CF2927D7-5893-4841-9397-EBB2602799AC}" type="presOf" srcId="{0F2EF822-0560-421A-AC27-5F281DCE7A41}" destId="{4ABE6452-715E-482D-8F15-F43435D34B23}" srcOrd="0" destOrd="0" presId="urn:microsoft.com/office/officeart/2005/8/layout/list1"/>
    <dgm:cxn modelId="{DD9CC3EB-810C-4739-94E7-930D2ACA53B0}" type="presOf" srcId="{58980F67-80B5-4BB1-8993-150D7F5EBC14}" destId="{F5CBDABF-7DAA-4467-AE8F-DF61DDEC1880}" srcOrd="0" destOrd="0" presId="urn:microsoft.com/office/officeart/2005/8/layout/list1"/>
    <dgm:cxn modelId="{C3B80F4A-90B0-47BF-93C2-9C12575AA3FB}" srcId="{76CD096A-1850-4034-B3BE-C54E1E3D67C2}" destId="{58980F67-80B5-4BB1-8993-150D7F5EBC14}" srcOrd="0" destOrd="0" parTransId="{953033CD-C144-4641-9F61-2A1FE9E68A29}" sibTransId="{D941F35F-8E9D-457A-A5C7-EBA87DA3E758}"/>
    <dgm:cxn modelId="{AFCF5CEC-19B5-4948-A0AB-F35581C476D6}" type="presOf" srcId="{58980F67-80B5-4BB1-8993-150D7F5EBC14}" destId="{3A746979-E9FB-4712-AC21-ED558594C067}" srcOrd="1" destOrd="0" presId="urn:microsoft.com/office/officeart/2005/8/layout/list1"/>
    <dgm:cxn modelId="{1365F203-C2FA-488D-8104-34435AAD5893}" type="presParOf" srcId="{FDDF3394-9934-44F6-A79A-1DD823C988F9}" destId="{019AFB21-E085-4059-A934-E067DD4DAC1A}" srcOrd="0" destOrd="0" presId="urn:microsoft.com/office/officeart/2005/8/layout/list1"/>
    <dgm:cxn modelId="{FEEADC93-60CB-4A22-8AAF-51276FC80F9E}" type="presParOf" srcId="{019AFB21-E085-4059-A934-E067DD4DAC1A}" destId="{F5CBDABF-7DAA-4467-AE8F-DF61DDEC1880}" srcOrd="0" destOrd="0" presId="urn:microsoft.com/office/officeart/2005/8/layout/list1"/>
    <dgm:cxn modelId="{A7B6331F-0660-4F77-BDCD-B853CEF7200B}" type="presParOf" srcId="{019AFB21-E085-4059-A934-E067DD4DAC1A}" destId="{3A746979-E9FB-4712-AC21-ED558594C067}" srcOrd="1" destOrd="0" presId="urn:microsoft.com/office/officeart/2005/8/layout/list1"/>
    <dgm:cxn modelId="{6B1347C0-145F-41A4-88EE-AE6A75C1777A}" type="presParOf" srcId="{FDDF3394-9934-44F6-A79A-1DD823C988F9}" destId="{B5B9E088-B881-4DBC-85D6-1537B87BB6CE}" srcOrd="1" destOrd="0" presId="urn:microsoft.com/office/officeart/2005/8/layout/list1"/>
    <dgm:cxn modelId="{B651955A-13D0-4DA7-B555-4B40DDA1050B}" type="presParOf" srcId="{FDDF3394-9934-44F6-A79A-1DD823C988F9}" destId="{CA8375C8-0C8E-4AAC-BB77-E8554B9ECE8C}" srcOrd="2" destOrd="0" presId="urn:microsoft.com/office/officeart/2005/8/layout/list1"/>
    <dgm:cxn modelId="{40F4E3C4-2955-4D41-A22B-95EF16219B68}" type="presParOf" srcId="{FDDF3394-9934-44F6-A79A-1DD823C988F9}" destId="{8DEB0E39-7FDD-45D3-9DA0-EE51B3AA3DA6}" srcOrd="3" destOrd="0" presId="urn:microsoft.com/office/officeart/2005/8/layout/list1"/>
    <dgm:cxn modelId="{AE08D905-C11F-4429-877A-6E26432EE79C}" type="presParOf" srcId="{FDDF3394-9934-44F6-A79A-1DD823C988F9}" destId="{2A4C7834-5605-4CCD-86F3-2654AE433539}" srcOrd="4" destOrd="0" presId="urn:microsoft.com/office/officeart/2005/8/layout/list1"/>
    <dgm:cxn modelId="{9328C0F1-E091-440B-9FFA-3764545A905A}" type="presParOf" srcId="{2A4C7834-5605-4CCD-86F3-2654AE433539}" destId="{22CF1DEF-BD6F-4ECF-9743-7498CC9E9822}" srcOrd="0" destOrd="0" presId="urn:microsoft.com/office/officeart/2005/8/layout/list1"/>
    <dgm:cxn modelId="{47FF247B-38BA-4175-B9E2-5B3E0FA65FC0}" type="presParOf" srcId="{2A4C7834-5605-4CCD-86F3-2654AE433539}" destId="{5FAD4029-6631-408A-A224-7845E7EA1F39}" srcOrd="1" destOrd="0" presId="urn:microsoft.com/office/officeart/2005/8/layout/list1"/>
    <dgm:cxn modelId="{18F4D774-4D22-498C-A674-9C041585F74C}" type="presParOf" srcId="{FDDF3394-9934-44F6-A79A-1DD823C988F9}" destId="{C523694A-7521-4947-9D66-8ACC1EAB7170}" srcOrd="5" destOrd="0" presId="urn:microsoft.com/office/officeart/2005/8/layout/list1"/>
    <dgm:cxn modelId="{F4EC8B60-A65D-4FA7-8EA8-EDCD0B50F041}" type="presParOf" srcId="{FDDF3394-9934-44F6-A79A-1DD823C988F9}" destId="{24247EE9-97CF-472C-8B16-4EA803B5AE59}" srcOrd="6" destOrd="0" presId="urn:microsoft.com/office/officeart/2005/8/layout/list1"/>
    <dgm:cxn modelId="{C5CB1B69-FFE8-4D09-80EF-396985CF4202}" type="presParOf" srcId="{FDDF3394-9934-44F6-A79A-1DD823C988F9}" destId="{CDF47DDC-0CFA-4020-801B-359677188F69}" srcOrd="7" destOrd="0" presId="urn:microsoft.com/office/officeart/2005/8/layout/list1"/>
    <dgm:cxn modelId="{49A36D46-43EC-41C7-B877-8A0D934D6B3F}" type="presParOf" srcId="{FDDF3394-9934-44F6-A79A-1DD823C988F9}" destId="{365D8BB4-7F55-4068-858A-A9F13A957104}" srcOrd="8" destOrd="0" presId="urn:microsoft.com/office/officeart/2005/8/layout/list1"/>
    <dgm:cxn modelId="{965D8CE5-E41D-4176-A864-EDE2BC0F7CC9}" type="presParOf" srcId="{365D8BB4-7F55-4068-858A-A9F13A957104}" destId="{4ABE6452-715E-482D-8F15-F43435D34B23}" srcOrd="0" destOrd="0" presId="urn:microsoft.com/office/officeart/2005/8/layout/list1"/>
    <dgm:cxn modelId="{9320D073-6DA2-4AC0-8C09-31866F4955F2}" type="presParOf" srcId="{365D8BB4-7F55-4068-858A-A9F13A957104}" destId="{25A36475-D647-47A1-B8DE-7F4C2E4E4B78}" srcOrd="1" destOrd="0" presId="urn:microsoft.com/office/officeart/2005/8/layout/list1"/>
    <dgm:cxn modelId="{30E217A7-FF3F-4BE8-828B-C05250F9963A}" type="presParOf" srcId="{FDDF3394-9934-44F6-A79A-1DD823C988F9}" destId="{AA6537BB-A412-4EAD-BD05-AB5A98E69B8E}" srcOrd="9" destOrd="0" presId="urn:microsoft.com/office/officeart/2005/8/layout/list1"/>
    <dgm:cxn modelId="{93088161-77A1-4E76-B7A7-7217EB11F868}" type="presParOf" srcId="{FDDF3394-9934-44F6-A79A-1DD823C988F9}" destId="{5CAABA14-B57D-49D8-8ACB-CFAD8C2CF203}"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53CEA-987D-48CA-8EB9-7C94116CB505}">
      <dsp:nvSpPr>
        <dsp:cNvPr id="0" name=""/>
        <dsp:cNvSpPr/>
      </dsp:nvSpPr>
      <dsp:spPr>
        <a:xfrm>
          <a:off x="2050546" y="557"/>
          <a:ext cx="2255216" cy="652827"/>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L" sz="2800" b="0" kern="1200" dirty="0" smtClean="0"/>
            <a:t>Analizar</a:t>
          </a:r>
          <a:endParaRPr lang="es-CL" sz="2800" b="0" kern="1200" dirty="0"/>
        </a:p>
      </dsp:txBody>
      <dsp:txXfrm>
        <a:off x="2069667" y="19678"/>
        <a:ext cx="2216974" cy="614585"/>
      </dsp:txXfrm>
    </dsp:sp>
    <dsp:sp modelId="{3C43D3ED-E5F7-4F2A-AE9A-13DD24E1AB4F}">
      <dsp:nvSpPr>
        <dsp:cNvPr id="0" name=""/>
        <dsp:cNvSpPr/>
      </dsp:nvSpPr>
      <dsp:spPr>
        <a:xfrm rot="5400000">
          <a:off x="3055749" y="669706"/>
          <a:ext cx="244810" cy="293772"/>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CL" sz="1200" b="0" kern="1200"/>
        </a:p>
      </dsp:txBody>
      <dsp:txXfrm rot="-5400000">
        <a:off x="3090023" y="694187"/>
        <a:ext cx="176264" cy="171367"/>
      </dsp:txXfrm>
    </dsp:sp>
    <dsp:sp modelId="{C5FABDBF-9D47-48DF-936B-9FA93FFF2EDA}">
      <dsp:nvSpPr>
        <dsp:cNvPr id="0" name=""/>
        <dsp:cNvSpPr/>
      </dsp:nvSpPr>
      <dsp:spPr>
        <a:xfrm>
          <a:off x="2050546" y="979799"/>
          <a:ext cx="2255216" cy="652827"/>
        </a:xfrm>
        <a:prstGeom prst="roundRect">
          <a:avLst>
            <a:gd name="adj" fmla="val 10000"/>
          </a:avLst>
        </a:prstGeom>
        <a:gradFill rotWithShape="0">
          <a:gsLst>
            <a:gs pos="0">
              <a:schemeClr val="accent5">
                <a:hueOff val="-2483469"/>
                <a:satOff val="9953"/>
                <a:lumOff val="2157"/>
                <a:alphaOff val="0"/>
                <a:shade val="51000"/>
                <a:satMod val="130000"/>
              </a:schemeClr>
            </a:gs>
            <a:gs pos="80000">
              <a:schemeClr val="accent5">
                <a:hueOff val="-2483469"/>
                <a:satOff val="9953"/>
                <a:lumOff val="2157"/>
                <a:alphaOff val="0"/>
                <a:shade val="93000"/>
                <a:satMod val="130000"/>
              </a:schemeClr>
            </a:gs>
            <a:gs pos="100000">
              <a:schemeClr val="accent5">
                <a:hueOff val="-2483469"/>
                <a:satOff val="9953"/>
                <a:lumOff val="215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L" sz="2800" b="0" kern="1200" dirty="0" smtClean="0"/>
            <a:t>Diseñar</a:t>
          </a:r>
          <a:endParaRPr lang="es-CL" sz="2800" b="0" kern="1200" dirty="0"/>
        </a:p>
      </dsp:txBody>
      <dsp:txXfrm>
        <a:off x="2069667" y="998920"/>
        <a:ext cx="2216974" cy="614585"/>
      </dsp:txXfrm>
    </dsp:sp>
    <dsp:sp modelId="{5B700725-729D-42C7-9F95-7A7FDA2FA41D}">
      <dsp:nvSpPr>
        <dsp:cNvPr id="0" name=""/>
        <dsp:cNvSpPr/>
      </dsp:nvSpPr>
      <dsp:spPr>
        <a:xfrm rot="5400000">
          <a:off x="3055749" y="1648947"/>
          <a:ext cx="244810" cy="293772"/>
        </a:xfrm>
        <a:prstGeom prst="rightArrow">
          <a:avLst>
            <a:gd name="adj1" fmla="val 60000"/>
            <a:gd name="adj2" fmla="val 50000"/>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CL" sz="1200" b="0" kern="1200"/>
        </a:p>
      </dsp:txBody>
      <dsp:txXfrm rot="-5400000">
        <a:off x="3090023" y="1673428"/>
        <a:ext cx="176264" cy="171367"/>
      </dsp:txXfrm>
    </dsp:sp>
    <dsp:sp modelId="{48229514-C5EF-481E-8456-1109620C13B0}">
      <dsp:nvSpPr>
        <dsp:cNvPr id="0" name=""/>
        <dsp:cNvSpPr/>
      </dsp:nvSpPr>
      <dsp:spPr>
        <a:xfrm>
          <a:off x="2050546" y="1959041"/>
          <a:ext cx="2255216" cy="652827"/>
        </a:xfrm>
        <a:prstGeom prst="roundRect">
          <a:avLst>
            <a:gd name="adj" fmla="val 10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L" sz="2800" b="0" kern="1200" dirty="0" smtClean="0"/>
            <a:t>Codificar</a:t>
          </a:r>
          <a:endParaRPr lang="es-CL" sz="2800" b="0" kern="1200" dirty="0"/>
        </a:p>
      </dsp:txBody>
      <dsp:txXfrm>
        <a:off x="2069667" y="1978162"/>
        <a:ext cx="2216974" cy="614585"/>
      </dsp:txXfrm>
    </dsp:sp>
    <dsp:sp modelId="{4E2BEB8D-84FC-4A0B-B987-42D23BF3EE94}">
      <dsp:nvSpPr>
        <dsp:cNvPr id="0" name=""/>
        <dsp:cNvSpPr/>
      </dsp:nvSpPr>
      <dsp:spPr>
        <a:xfrm rot="5400000">
          <a:off x="3055749" y="2628189"/>
          <a:ext cx="244810" cy="293772"/>
        </a:xfrm>
        <a:prstGeom prst="rightArrow">
          <a:avLst>
            <a:gd name="adj1" fmla="val 60000"/>
            <a:gd name="adj2" fmla="val 50000"/>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CL" sz="1200" b="0" kern="1200"/>
        </a:p>
      </dsp:txBody>
      <dsp:txXfrm rot="-5400000">
        <a:off x="3090023" y="2652670"/>
        <a:ext cx="176264" cy="171367"/>
      </dsp:txXfrm>
    </dsp:sp>
    <dsp:sp modelId="{1E83F1DF-FD4E-47F7-B836-67E3919688D6}">
      <dsp:nvSpPr>
        <dsp:cNvPr id="0" name=""/>
        <dsp:cNvSpPr/>
      </dsp:nvSpPr>
      <dsp:spPr>
        <a:xfrm>
          <a:off x="2050546" y="2938282"/>
          <a:ext cx="2255216" cy="652827"/>
        </a:xfrm>
        <a:prstGeom prst="roundRect">
          <a:avLst>
            <a:gd name="adj" fmla="val 10000"/>
          </a:avLst>
        </a:prstGeom>
        <a:solidFill>
          <a:schemeClr val="accent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L" sz="2800" b="0" kern="1200" dirty="0" smtClean="0"/>
            <a:t>Probar</a:t>
          </a:r>
          <a:endParaRPr lang="es-CL" sz="2800" b="0" kern="1200" dirty="0"/>
        </a:p>
      </dsp:txBody>
      <dsp:txXfrm>
        <a:off x="2069667" y="2957403"/>
        <a:ext cx="2216974" cy="614585"/>
      </dsp:txXfrm>
    </dsp:sp>
    <dsp:sp modelId="{37686033-F4C9-4406-A491-6468492693F6}">
      <dsp:nvSpPr>
        <dsp:cNvPr id="0" name=""/>
        <dsp:cNvSpPr/>
      </dsp:nvSpPr>
      <dsp:spPr>
        <a:xfrm rot="5400000">
          <a:off x="3055749" y="3607431"/>
          <a:ext cx="244810" cy="293772"/>
        </a:xfrm>
        <a:prstGeom prst="rightArrow">
          <a:avLst>
            <a:gd name="adj1" fmla="val 60000"/>
            <a:gd name="adj2" fmla="val 5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CL" sz="1200" b="0" kern="1200"/>
        </a:p>
      </dsp:txBody>
      <dsp:txXfrm rot="-5400000">
        <a:off x="3090023" y="3631912"/>
        <a:ext cx="176264" cy="171367"/>
      </dsp:txXfrm>
    </dsp:sp>
    <dsp:sp modelId="{1A71C870-883C-49CC-A28C-2862B0DFAAE6}">
      <dsp:nvSpPr>
        <dsp:cNvPr id="0" name=""/>
        <dsp:cNvSpPr/>
      </dsp:nvSpPr>
      <dsp:spPr>
        <a:xfrm>
          <a:off x="2050546" y="3917524"/>
          <a:ext cx="2255216" cy="652827"/>
        </a:xfrm>
        <a:prstGeom prst="roundRect">
          <a:avLst>
            <a:gd name="adj" fmla="val 1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CL" sz="2800" b="0" kern="1200" dirty="0" smtClean="0"/>
            <a:t>Mantener</a:t>
          </a:r>
          <a:endParaRPr lang="es-CL" sz="2800" b="0" kern="1200" dirty="0"/>
        </a:p>
      </dsp:txBody>
      <dsp:txXfrm>
        <a:off x="2069667" y="3936645"/>
        <a:ext cx="2216974" cy="6145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53CEA-987D-48CA-8EB9-7C94116CB505}">
      <dsp:nvSpPr>
        <dsp:cNvPr id="0" name=""/>
        <dsp:cNvSpPr/>
      </dsp:nvSpPr>
      <dsp:spPr>
        <a:xfrm>
          <a:off x="772489" y="1533"/>
          <a:ext cx="1436373" cy="358673"/>
        </a:xfrm>
        <a:prstGeom prst="roundRect">
          <a:avLst>
            <a:gd name="adj" fmla="val 1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L" sz="1800" b="0" kern="1200" dirty="0" smtClean="0"/>
            <a:t>Analizar</a:t>
          </a:r>
          <a:endParaRPr lang="es-CL" sz="1800" b="0" kern="1200" dirty="0"/>
        </a:p>
      </dsp:txBody>
      <dsp:txXfrm>
        <a:off x="782994" y="12038"/>
        <a:ext cx="1415363" cy="337663"/>
      </dsp:txXfrm>
    </dsp:sp>
    <dsp:sp modelId="{3C43D3ED-E5F7-4F2A-AE9A-13DD24E1AB4F}">
      <dsp:nvSpPr>
        <dsp:cNvPr id="0" name=""/>
        <dsp:cNvSpPr/>
      </dsp:nvSpPr>
      <dsp:spPr>
        <a:xfrm rot="5400000">
          <a:off x="1423424" y="369173"/>
          <a:ext cx="134502" cy="161402"/>
        </a:xfrm>
        <a:prstGeom prst="rightArrow">
          <a:avLst>
            <a:gd name="adj1" fmla="val 60000"/>
            <a:gd name="adj2" fmla="val 500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CL" sz="1800" b="0" kern="1200"/>
        </a:p>
      </dsp:txBody>
      <dsp:txXfrm rot="-5400000">
        <a:off x="1442255" y="382623"/>
        <a:ext cx="96842" cy="94151"/>
      </dsp:txXfrm>
    </dsp:sp>
    <dsp:sp modelId="{C5FABDBF-9D47-48DF-936B-9FA93FFF2EDA}">
      <dsp:nvSpPr>
        <dsp:cNvPr id="0" name=""/>
        <dsp:cNvSpPr/>
      </dsp:nvSpPr>
      <dsp:spPr>
        <a:xfrm>
          <a:off x="772489" y="539543"/>
          <a:ext cx="1436373" cy="358673"/>
        </a:xfrm>
        <a:prstGeom prst="roundRect">
          <a:avLst>
            <a:gd name="adj" fmla="val 10000"/>
          </a:avLst>
        </a:prstGeom>
        <a:gradFill rotWithShape="0">
          <a:gsLst>
            <a:gs pos="0">
              <a:schemeClr val="accent5">
                <a:hueOff val="-2483469"/>
                <a:satOff val="9953"/>
                <a:lumOff val="2157"/>
                <a:alphaOff val="0"/>
                <a:shade val="51000"/>
                <a:satMod val="130000"/>
              </a:schemeClr>
            </a:gs>
            <a:gs pos="80000">
              <a:schemeClr val="accent5">
                <a:hueOff val="-2483469"/>
                <a:satOff val="9953"/>
                <a:lumOff val="2157"/>
                <a:alphaOff val="0"/>
                <a:shade val="93000"/>
                <a:satMod val="130000"/>
              </a:schemeClr>
            </a:gs>
            <a:gs pos="100000">
              <a:schemeClr val="accent5">
                <a:hueOff val="-2483469"/>
                <a:satOff val="9953"/>
                <a:lumOff val="215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L" sz="1800" b="0" kern="1200" dirty="0" smtClean="0"/>
            <a:t>Diseñar</a:t>
          </a:r>
          <a:endParaRPr lang="es-CL" sz="1800" b="0" kern="1200" dirty="0"/>
        </a:p>
      </dsp:txBody>
      <dsp:txXfrm>
        <a:off x="782994" y="550048"/>
        <a:ext cx="1415363" cy="337663"/>
      </dsp:txXfrm>
    </dsp:sp>
    <dsp:sp modelId="{5B700725-729D-42C7-9F95-7A7FDA2FA41D}">
      <dsp:nvSpPr>
        <dsp:cNvPr id="0" name=""/>
        <dsp:cNvSpPr/>
      </dsp:nvSpPr>
      <dsp:spPr>
        <a:xfrm rot="5400000">
          <a:off x="1423424" y="907183"/>
          <a:ext cx="134502" cy="161402"/>
        </a:xfrm>
        <a:prstGeom prst="rightArrow">
          <a:avLst>
            <a:gd name="adj1" fmla="val 60000"/>
            <a:gd name="adj2" fmla="val 50000"/>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CL" sz="1800" b="0" kern="1200"/>
        </a:p>
      </dsp:txBody>
      <dsp:txXfrm rot="-5400000">
        <a:off x="1442255" y="920633"/>
        <a:ext cx="96842" cy="94151"/>
      </dsp:txXfrm>
    </dsp:sp>
    <dsp:sp modelId="{48229514-C5EF-481E-8456-1109620C13B0}">
      <dsp:nvSpPr>
        <dsp:cNvPr id="0" name=""/>
        <dsp:cNvSpPr/>
      </dsp:nvSpPr>
      <dsp:spPr>
        <a:xfrm>
          <a:off x="772489" y="1077553"/>
          <a:ext cx="1436373" cy="358673"/>
        </a:xfrm>
        <a:prstGeom prst="roundRect">
          <a:avLst>
            <a:gd name="adj" fmla="val 10000"/>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L" sz="1800" b="0" kern="1200" dirty="0" smtClean="0"/>
            <a:t>Codificar</a:t>
          </a:r>
          <a:endParaRPr lang="es-CL" sz="1800" b="0" kern="1200" dirty="0"/>
        </a:p>
      </dsp:txBody>
      <dsp:txXfrm>
        <a:off x="782994" y="1088058"/>
        <a:ext cx="1415363" cy="337663"/>
      </dsp:txXfrm>
    </dsp:sp>
    <dsp:sp modelId="{4E2BEB8D-84FC-4A0B-B987-42D23BF3EE94}">
      <dsp:nvSpPr>
        <dsp:cNvPr id="0" name=""/>
        <dsp:cNvSpPr/>
      </dsp:nvSpPr>
      <dsp:spPr>
        <a:xfrm rot="5400000">
          <a:off x="1423424" y="1445193"/>
          <a:ext cx="134502" cy="161402"/>
        </a:xfrm>
        <a:prstGeom prst="rightArrow">
          <a:avLst>
            <a:gd name="adj1" fmla="val 60000"/>
            <a:gd name="adj2" fmla="val 50000"/>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CL" sz="1800" b="0" kern="1200"/>
        </a:p>
      </dsp:txBody>
      <dsp:txXfrm rot="-5400000">
        <a:off x="1442255" y="1458643"/>
        <a:ext cx="96842" cy="94151"/>
      </dsp:txXfrm>
    </dsp:sp>
    <dsp:sp modelId="{1E83F1DF-FD4E-47F7-B836-67E3919688D6}">
      <dsp:nvSpPr>
        <dsp:cNvPr id="0" name=""/>
        <dsp:cNvSpPr/>
      </dsp:nvSpPr>
      <dsp:spPr>
        <a:xfrm>
          <a:off x="772489" y="1615563"/>
          <a:ext cx="1436373" cy="358673"/>
        </a:xfrm>
        <a:prstGeom prst="roundRect">
          <a:avLst>
            <a:gd name="adj" fmla="val 10000"/>
          </a:avLst>
        </a:prstGeom>
        <a:solidFill>
          <a:schemeClr val="accent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L" sz="1800" b="0" kern="1200" dirty="0" smtClean="0"/>
            <a:t>Probar</a:t>
          </a:r>
          <a:endParaRPr lang="es-CL" sz="1800" b="0" kern="1200" dirty="0"/>
        </a:p>
      </dsp:txBody>
      <dsp:txXfrm>
        <a:off x="782994" y="1626068"/>
        <a:ext cx="1415363" cy="337663"/>
      </dsp:txXfrm>
    </dsp:sp>
    <dsp:sp modelId="{37686033-F4C9-4406-A491-6468492693F6}">
      <dsp:nvSpPr>
        <dsp:cNvPr id="0" name=""/>
        <dsp:cNvSpPr/>
      </dsp:nvSpPr>
      <dsp:spPr>
        <a:xfrm rot="5400000">
          <a:off x="1423424" y="1983203"/>
          <a:ext cx="134502" cy="161402"/>
        </a:xfrm>
        <a:prstGeom prst="rightArrow">
          <a:avLst>
            <a:gd name="adj1" fmla="val 60000"/>
            <a:gd name="adj2" fmla="val 5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CL" sz="1800" b="0" kern="1200"/>
        </a:p>
      </dsp:txBody>
      <dsp:txXfrm rot="-5400000">
        <a:off x="1442255" y="1996653"/>
        <a:ext cx="96842" cy="94151"/>
      </dsp:txXfrm>
    </dsp:sp>
    <dsp:sp modelId="{1A71C870-883C-49CC-A28C-2862B0DFAAE6}">
      <dsp:nvSpPr>
        <dsp:cNvPr id="0" name=""/>
        <dsp:cNvSpPr/>
      </dsp:nvSpPr>
      <dsp:spPr>
        <a:xfrm>
          <a:off x="772489" y="2153572"/>
          <a:ext cx="1436373" cy="358673"/>
        </a:xfrm>
        <a:prstGeom prst="roundRect">
          <a:avLst>
            <a:gd name="adj" fmla="val 10000"/>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CL" sz="1800" b="0" kern="1200" dirty="0" smtClean="0"/>
            <a:t>Mantener</a:t>
          </a:r>
          <a:endParaRPr lang="es-CL" sz="1800" b="0" kern="1200" dirty="0"/>
        </a:p>
      </dsp:txBody>
      <dsp:txXfrm>
        <a:off x="782994" y="2164077"/>
        <a:ext cx="1415363" cy="3376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BD4AE-540D-46FD-B2FE-819CD73507BC}">
      <dsp:nvSpPr>
        <dsp:cNvPr id="0" name=""/>
        <dsp:cNvSpPr/>
      </dsp:nvSpPr>
      <dsp:spPr>
        <a:xfrm>
          <a:off x="65599" y="2269"/>
          <a:ext cx="3716023" cy="769866"/>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s-CL" sz="2400" b="1" kern="1200" dirty="0" smtClean="0">
              <a:solidFill>
                <a:schemeClr val="bg1"/>
              </a:solidFill>
            </a:rPr>
            <a:t>Requerimientos de Usuario</a:t>
          </a:r>
          <a:endParaRPr lang="es-CL" sz="2400" b="1" kern="1200" dirty="0">
            <a:solidFill>
              <a:schemeClr val="bg1"/>
            </a:solidFill>
          </a:endParaRPr>
        </a:p>
      </dsp:txBody>
      <dsp:txXfrm>
        <a:off x="88148" y="24818"/>
        <a:ext cx="3670925" cy="724768"/>
      </dsp:txXfrm>
    </dsp:sp>
    <dsp:sp modelId="{0F01B99C-F069-45CE-89AC-D2876763C9D0}">
      <dsp:nvSpPr>
        <dsp:cNvPr id="0" name=""/>
        <dsp:cNvSpPr/>
      </dsp:nvSpPr>
      <dsp:spPr>
        <a:xfrm>
          <a:off x="437202" y="772136"/>
          <a:ext cx="371602" cy="1741030"/>
        </a:xfrm>
        <a:custGeom>
          <a:avLst/>
          <a:gdLst/>
          <a:ahLst/>
          <a:cxnLst/>
          <a:rect l="0" t="0" r="0" b="0"/>
          <a:pathLst>
            <a:path>
              <a:moveTo>
                <a:pt x="0" y="0"/>
              </a:moveTo>
              <a:lnTo>
                <a:pt x="0" y="1741030"/>
              </a:lnTo>
              <a:lnTo>
                <a:pt x="371602" y="1741030"/>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D982B46-CD80-4856-8932-AD1DDFAC5B4A}">
      <dsp:nvSpPr>
        <dsp:cNvPr id="0" name=""/>
        <dsp:cNvSpPr/>
      </dsp:nvSpPr>
      <dsp:spPr>
        <a:xfrm>
          <a:off x="808804" y="964602"/>
          <a:ext cx="3329211" cy="3097127"/>
        </a:xfrm>
        <a:prstGeom prst="roundRect">
          <a:avLst>
            <a:gd name="adj" fmla="val 10000"/>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CL" sz="2000" b="0" i="0" kern="1200" dirty="0" smtClean="0">
              <a:solidFill>
                <a:schemeClr val="tx1">
                  <a:lumMod val="50000"/>
                  <a:lumOff val="50000"/>
                </a:schemeClr>
              </a:solidFill>
            </a:rPr>
            <a:t>Los </a:t>
          </a:r>
          <a:r>
            <a:rPr lang="es-CL" sz="2000" b="1" i="0" kern="1200" dirty="0" smtClean="0">
              <a:solidFill>
                <a:schemeClr val="tx1">
                  <a:lumMod val="50000"/>
                  <a:lumOff val="50000"/>
                </a:schemeClr>
              </a:solidFill>
            </a:rPr>
            <a:t>requerimientos de usuario </a:t>
          </a:r>
          <a:r>
            <a:rPr lang="es-CL" sz="2000" b="0" i="0" kern="1200" dirty="0" smtClean="0">
              <a:solidFill>
                <a:schemeClr val="tx1">
                  <a:lumMod val="50000"/>
                  <a:lumOff val="50000"/>
                </a:schemeClr>
              </a:solidFill>
            </a:rPr>
            <a:t>los da el </a:t>
          </a:r>
          <a:r>
            <a:rPr lang="es-CL" sz="2000" b="1" i="0" kern="1200" dirty="0" smtClean="0">
              <a:solidFill>
                <a:srgbClr val="C00000"/>
              </a:solidFill>
            </a:rPr>
            <a:t>cliente</a:t>
          </a:r>
          <a:r>
            <a:rPr lang="es-CL" sz="2000" b="1" i="0" kern="1200" dirty="0" smtClean="0">
              <a:solidFill>
                <a:schemeClr val="tx1">
                  <a:lumMod val="50000"/>
                  <a:lumOff val="50000"/>
                </a:schemeClr>
              </a:solidFill>
            </a:rPr>
            <a:t>, </a:t>
          </a:r>
          <a:r>
            <a:rPr lang="es-CL" sz="2000" b="0" i="0" kern="1200" dirty="0" smtClean="0">
              <a:solidFill>
                <a:schemeClr val="tx1">
                  <a:lumMod val="50000"/>
                  <a:lumOff val="50000"/>
                </a:schemeClr>
              </a:solidFill>
            </a:rPr>
            <a:t>donde en lenguaje natural comenta que es </a:t>
          </a:r>
          <a:r>
            <a:rPr lang="es-CL" sz="2000" b="1" i="0" kern="1200" dirty="0" smtClean="0">
              <a:solidFill>
                <a:schemeClr val="tx1">
                  <a:lumMod val="50000"/>
                  <a:lumOff val="50000"/>
                </a:schemeClr>
              </a:solidFill>
            </a:rPr>
            <a:t>lo que desea que </a:t>
          </a:r>
          <a:r>
            <a:rPr lang="es-CL" sz="2000" b="1" i="0" kern="1200" dirty="0" smtClean="0">
              <a:solidFill>
                <a:srgbClr val="C00000"/>
              </a:solidFill>
            </a:rPr>
            <a:t>el sistema haga</a:t>
          </a:r>
          <a:r>
            <a:rPr lang="es-CL" sz="2000" b="0" i="0" kern="1200" dirty="0" smtClean="0">
              <a:solidFill>
                <a:schemeClr val="tx1">
                  <a:lumMod val="50000"/>
                  <a:lumOff val="50000"/>
                </a:schemeClr>
              </a:solidFill>
            </a:rPr>
            <a:t>, y los </a:t>
          </a:r>
          <a:r>
            <a:rPr lang="es-CL" sz="2000" b="1" i="0" kern="1200" dirty="0" smtClean="0">
              <a:solidFill>
                <a:schemeClr val="tx1">
                  <a:lumMod val="50000"/>
                  <a:lumOff val="50000"/>
                </a:schemeClr>
              </a:solidFill>
            </a:rPr>
            <a:t>servicios </a:t>
          </a:r>
          <a:r>
            <a:rPr lang="es-CL" sz="2000" b="0" i="0" kern="1200" dirty="0" smtClean="0">
              <a:solidFill>
                <a:schemeClr val="tx1">
                  <a:lumMod val="50000"/>
                  <a:lumOff val="50000"/>
                </a:schemeClr>
              </a:solidFill>
            </a:rPr>
            <a:t>que este proporciona, así mismo como las </a:t>
          </a:r>
          <a:r>
            <a:rPr lang="es-CL" sz="2000" b="1" i="0" kern="1200" dirty="0" smtClean="0">
              <a:solidFill>
                <a:schemeClr val="tx1">
                  <a:lumMod val="50000"/>
                  <a:lumOff val="50000"/>
                </a:schemeClr>
              </a:solidFill>
            </a:rPr>
            <a:t>limitaciones operacionales </a:t>
          </a:r>
          <a:r>
            <a:rPr lang="es-CL" sz="2000" b="0" i="0" kern="1200" dirty="0" smtClean="0">
              <a:solidFill>
                <a:schemeClr val="tx1">
                  <a:lumMod val="50000"/>
                  <a:lumOff val="50000"/>
                </a:schemeClr>
              </a:solidFill>
            </a:rPr>
            <a:t>con las que cuenta.</a:t>
          </a:r>
          <a:endParaRPr lang="es-CL" sz="2000" kern="1200" dirty="0">
            <a:solidFill>
              <a:schemeClr val="tx1">
                <a:lumMod val="50000"/>
                <a:lumOff val="50000"/>
              </a:schemeClr>
            </a:solidFill>
          </a:endParaRPr>
        </a:p>
      </dsp:txBody>
      <dsp:txXfrm>
        <a:off x="899516" y="1055314"/>
        <a:ext cx="3147787" cy="2915703"/>
      </dsp:txXfrm>
    </dsp:sp>
    <dsp:sp modelId="{8B23BDB6-2874-47DD-96C9-B0DBA62C0FAD}">
      <dsp:nvSpPr>
        <dsp:cNvPr id="0" name=""/>
        <dsp:cNvSpPr/>
      </dsp:nvSpPr>
      <dsp:spPr>
        <a:xfrm>
          <a:off x="4166557" y="2269"/>
          <a:ext cx="3716023" cy="769866"/>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s-CL" sz="2400" b="1" kern="1200" dirty="0" smtClean="0"/>
            <a:t>Requerimientos de Sistema</a:t>
          </a:r>
          <a:endParaRPr lang="es-CL" sz="2400" b="1" kern="1200" dirty="0"/>
        </a:p>
      </dsp:txBody>
      <dsp:txXfrm>
        <a:off x="4189106" y="24818"/>
        <a:ext cx="3670925" cy="724768"/>
      </dsp:txXfrm>
    </dsp:sp>
    <dsp:sp modelId="{4804A05A-2F38-4ECD-B5EC-B182F2A3BF7A}">
      <dsp:nvSpPr>
        <dsp:cNvPr id="0" name=""/>
        <dsp:cNvSpPr/>
      </dsp:nvSpPr>
      <dsp:spPr>
        <a:xfrm>
          <a:off x="4538159" y="772136"/>
          <a:ext cx="371602" cy="1576202"/>
        </a:xfrm>
        <a:custGeom>
          <a:avLst/>
          <a:gdLst/>
          <a:ahLst/>
          <a:cxnLst/>
          <a:rect l="0" t="0" r="0" b="0"/>
          <a:pathLst>
            <a:path>
              <a:moveTo>
                <a:pt x="0" y="0"/>
              </a:moveTo>
              <a:lnTo>
                <a:pt x="0" y="1576202"/>
              </a:lnTo>
              <a:lnTo>
                <a:pt x="371602" y="1576202"/>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2F95FE0-48BD-4827-93E9-3A8E342A065E}">
      <dsp:nvSpPr>
        <dsp:cNvPr id="0" name=""/>
        <dsp:cNvSpPr/>
      </dsp:nvSpPr>
      <dsp:spPr>
        <a:xfrm>
          <a:off x="4909761" y="964602"/>
          <a:ext cx="3593590" cy="2767470"/>
        </a:xfrm>
        <a:prstGeom prst="roundRect">
          <a:avLst>
            <a:gd name="adj" fmla="val 10000"/>
          </a:avLst>
        </a:prstGeom>
        <a:solidFill>
          <a:schemeClr val="lt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CL" sz="2000" b="0" i="0" kern="1200" dirty="0" smtClean="0">
              <a:solidFill>
                <a:schemeClr val="tx1">
                  <a:lumMod val="50000"/>
                  <a:lumOff val="50000"/>
                </a:schemeClr>
              </a:solidFill>
            </a:rPr>
            <a:t>Los </a:t>
          </a:r>
          <a:r>
            <a:rPr lang="es-CL" sz="2000" b="1" i="0" kern="1200" dirty="0" smtClean="0">
              <a:solidFill>
                <a:schemeClr val="tx1">
                  <a:lumMod val="50000"/>
                  <a:lumOff val="50000"/>
                </a:schemeClr>
              </a:solidFill>
            </a:rPr>
            <a:t>requerimientos del sistema </a:t>
          </a:r>
          <a:r>
            <a:rPr lang="es-CL" sz="2000" b="1" i="0" kern="1200" dirty="0" smtClean="0">
              <a:solidFill>
                <a:srgbClr val="C00000"/>
              </a:solidFill>
            </a:rPr>
            <a:t>describen los servicios del sistema </a:t>
          </a:r>
          <a:r>
            <a:rPr lang="es-CL" sz="2000" b="0" i="0" kern="1200" dirty="0" smtClean="0">
              <a:solidFill>
                <a:schemeClr val="tx1">
                  <a:lumMod val="50000"/>
                  <a:lumOff val="50000"/>
                </a:schemeClr>
              </a:solidFill>
            </a:rPr>
            <a:t>de una forma </a:t>
          </a:r>
          <a:r>
            <a:rPr lang="es-CL" sz="2000" b="1" i="0" kern="1200" dirty="0" smtClean="0">
              <a:solidFill>
                <a:schemeClr val="tx1">
                  <a:lumMod val="50000"/>
                  <a:lumOff val="50000"/>
                </a:schemeClr>
              </a:solidFill>
            </a:rPr>
            <a:t>más detallada </a:t>
          </a:r>
          <a:r>
            <a:rPr lang="es-CL" sz="2000" b="0" i="0" kern="1200" dirty="0" smtClean="0">
              <a:solidFill>
                <a:schemeClr val="tx1">
                  <a:lumMod val="50000"/>
                  <a:lumOff val="50000"/>
                </a:schemeClr>
              </a:solidFill>
            </a:rPr>
            <a:t>y </a:t>
          </a:r>
          <a:r>
            <a:rPr lang="es-CL" sz="2000" b="1" i="0" kern="1200" dirty="0" smtClean="0">
              <a:solidFill>
                <a:schemeClr val="tx1">
                  <a:lumMod val="50000"/>
                  <a:lumOff val="50000"/>
                </a:schemeClr>
              </a:solidFill>
            </a:rPr>
            <a:t>técnica,</a:t>
          </a:r>
          <a:r>
            <a:rPr lang="es-CL" sz="2000" b="0" i="0" kern="1200" dirty="0" smtClean="0">
              <a:solidFill>
                <a:schemeClr val="tx1">
                  <a:lumMod val="50000"/>
                  <a:lumOff val="50000"/>
                </a:schemeClr>
              </a:solidFill>
            </a:rPr>
            <a:t> donde </a:t>
          </a:r>
          <a:r>
            <a:rPr lang="es-CL" sz="2000" b="1" i="0" kern="1200" dirty="0" smtClean="0">
              <a:solidFill>
                <a:schemeClr val="tx1">
                  <a:lumMod val="50000"/>
                  <a:lumOff val="50000"/>
                </a:schemeClr>
              </a:solidFill>
            </a:rPr>
            <a:t>en conjunto </a:t>
          </a:r>
          <a:r>
            <a:rPr lang="es-CL" sz="2000" b="0" i="0" kern="1200" dirty="0" smtClean="0">
              <a:solidFill>
                <a:schemeClr val="tx1">
                  <a:lumMod val="50000"/>
                  <a:lumOff val="50000"/>
                </a:schemeClr>
              </a:solidFill>
            </a:rPr>
            <a:t>el </a:t>
          </a:r>
          <a:r>
            <a:rPr lang="es-CL" sz="2000" b="0" i="0" kern="1200" dirty="0" smtClean="0">
              <a:solidFill>
                <a:srgbClr val="C00000"/>
              </a:solidFill>
            </a:rPr>
            <a:t>cliente</a:t>
          </a:r>
          <a:r>
            <a:rPr lang="es-CL" sz="2000" b="0" i="0" kern="1200" dirty="0" smtClean="0">
              <a:solidFill>
                <a:schemeClr val="tx1">
                  <a:lumMod val="50000"/>
                  <a:lumOff val="50000"/>
                </a:schemeClr>
              </a:solidFill>
            </a:rPr>
            <a:t> y el </a:t>
          </a:r>
          <a:r>
            <a:rPr lang="es-CL" sz="2000" b="0" i="0" kern="1200" dirty="0" smtClean="0">
              <a:solidFill>
                <a:srgbClr val="C00000"/>
              </a:solidFill>
            </a:rPr>
            <a:t>contratante </a:t>
          </a:r>
          <a:r>
            <a:rPr lang="es-CL" sz="2000" b="0" i="0" kern="1200" dirty="0" smtClean="0">
              <a:solidFill>
                <a:schemeClr val="tx1">
                  <a:lumMod val="50000"/>
                  <a:lumOff val="50000"/>
                </a:schemeClr>
              </a:solidFill>
            </a:rPr>
            <a:t>determinan estos requerimientos.</a:t>
          </a:r>
          <a:endParaRPr lang="es-CL" sz="2000" kern="1200" dirty="0">
            <a:solidFill>
              <a:schemeClr val="tx1">
                <a:lumMod val="50000"/>
                <a:lumOff val="50000"/>
              </a:schemeClr>
            </a:solidFill>
          </a:endParaRPr>
        </a:p>
      </dsp:txBody>
      <dsp:txXfrm>
        <a:off x="4990817" y="1045658"/>
        <a:ext cx="3431478" cy="26053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165399"/>
          <a:ext cx="3007878" cy="252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17799"/>
          <a:ext cx="2105515" cy="2952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t>Lineal</a:t>
          </a:r>
          <a:endParaRPr lang="es-CL" sz="1600" b="1" kern="1200"/>
        </a:p>
      </dsp:txBody>
      <dsp:txXfrm>
        <a:off x="164803" y="32209"/>
        <a:ext cx="2076695" cy="266380"/>
      </dsp:txXfrm>
    </dsp:sp>
    <dsp:sp modelId="{24247EE9-97CF-472C-8B16-4EA803B5AE59}">
      <dsp:nvSpPr>
        <dsp:cNvPr id="0" name=""/>
        <dsp:cNvSpPr/>
      </dsp:nvSpPr>
      <dsp:spPr>
        <a:xfrm>
          <a:off x="0" y="618999"/>
          <a:ext cx="3007878" cy="252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471399"/>
          <a:ext cx="2105515" cy="295200"/>
        </a:xfrm>
        <a:prstGeom prst="roundRect">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t>Cascada Modificada</a:t>
          </a:r>
        </a:p>
      </dsp:txBody>
      <dsp:txXfrm>
        <a:off x="164803" y="485809"/>
        <a:ext cx="2076695" cy="266380"/>
      </dsp:txXfrm>
    </dsp:sp>
    <dsp:sp modelId="{5CAABA14-B57D-49D8-8ACB-CFAD8C2CF203}">
      <dsp:nvSpPr>
        <dsp:cNvPr id="0" name=""/>
        <dsp:cNvSpPr/>
      </dsp:nvSpPr>
      <dsp:spPr>
        <a:xfrm>
          <a:off x="0" y="1072599"/>
          <a:ext cx="3007878" cy="2520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924999"/>
          <a:ext cx="2105515" cy="2952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t>Ciclo en V</a:t>
          </a:r>
          <a:endParaRPr lang="es-CL" sz="1600" b="1" kern="1200" dirty="0" smtClean="0"/>
        </a:p>
      </dsp:txBody>
      <dsp:txXfrm>
        <a:off x="164803" y="939409"/>
        <a:ext cx="2076695" cy="266380"/>
      </dsp:txXfrm>
    </dsp:sp>
    <dsp:sp modelId="{D1510A63-CC04-41A6-8D80-C60F4688ACB9}">
      <dsp:nvSpPr>
        <dsp:cNvPr id="0" name=""/>
        <dsp:cNvSpPr/>
      </dsp:nvSpPr>
      <dsp:spPr>
        <a:xfrm>
          <a:off x="0" y="1526199"/>
          <a:ext cx="3007878" cy="252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7AA9E5-0EF6-44D5-B78B-8DF62B0581C6}">
      <dsp:nvSpPr>
        <dsp:cNvPr id="0" name=""/>
        <dsp:cNvSpPr/>
      </dsp:nvSpPr>
      <dsp:spPr>
        <a:xfrm>
          <a:off x="150393" y="1378599"/>
          <a:ext cx="2105515" cy="295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t>Sashimi</a:t>
          </a:r>
          <a:endParaRPr lang="es-CL" sz="1600" b="1" kern="1200" dirty="0" smtClean="0"/>
        </a:p>
      </dsp:txBody>
      <dsp:txXfrm>
        <a:off x="164803" y="1393009"/>
        <a:ext cx="2076695" cy="266380"/>
      </dsp:txXfrm>
    </dsp:sp>
    <dsp:sp modelId="{E22504F5-E5FA-4125-8A32-374D729CA4AC}">
      <dsp:nvSpPr>
        <dsp:cNvPr id="0" name=""/>
        <dsp:cNvSpPr/>
      </dsp:nvSpPr>
      <dsp:spPr>
        <a:xfrm>
          <a:off x="0" y="1979799"/>
          <a:ext cx="3007878" cy="2520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4233D7-AD2D-49E4-85F3-E52BC88DDA4E}">
      <dsp:nvSpPr>
        <dsp:cNvPr id="0" name=""/>
        <dsp:cNvSpPr/>
      </dsp:nvSpPr>
      <dsp:spPr>
        <a:xfrm>
          <a:off x="150393" y="1832199"/>
          <a:ext cx="2105515" cy="29520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t>Iterativo</a:t>
          </a:r>
          <a:endParaRPr lang="es-CL" sz="1600" b="1" kern="1200" dirty="0" smtClean="0"/>
        </a:p>
      </dsp:txBody>
      <dsp:txXfrm>
        <a:off x="164803" y="1846609"/>
        <a:ext cx="2076695" cy="266380"/>
      </dsp:txXfrm>
    </dsp:sp>
    <dsp:sp modelId="{473E203A-B04A-4862-BA76-7147E8E79362}">
      <dsp:nvSpPr>
        <dsp:cNvPr id="0" name=""/>
        <dsp:cNvSpPr/>
      </dsp:nvSpPr>
      <dsp:spPr>
        <a:xfrm>
          <a:off x="0" y="2433399"/>
          <a:ext cx="3007878" cy="252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B6308C-27B8-45FA-90CB-FE2E48A3D241}">
      <dsp:nvSpPr>
        <dsp:cNvPr id="0" name=""/>
        <dsp:cNvSpPr/>
      </dsp:nvSpPr>
      <dsp:spPr>
        <a:xfrm>
          <a:off x="150393" y="2285799"/>
          <a:ext cx="2105515" cy="2952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t>Incremental</a:t>
          </a:r>
          <a:endParaRPr lang="es-CL" sz="1600" b="1" kern="1200" dirty="0" smtClean="0"/>
        </a:p>
      </dsp:txBody>
      <dsp:txXfrm>
        <a:off x="164803" y="2300209"/>
        <a:ext cx="2076695" cy="266380"/>
      </dsp:txXfrm>
    </dsp:sp>
    <dsp:sp modelId="{7B81B341-B3B5-4B1E-8DCF-F4019B230535}">
      <dsp:nvSpPr>
        <dsp:cNvPr id="0" name=""/>
        <dsp:cNvSpPr/>
      </dsp:nvSpPr>
      <dsp:spPr>
        <a:xfrm>
          <a:off x="0" y="2887000"/>
          <a:ext cx="3007878" cy="252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BB047D-E160-4685-B237-47A9D6007417}">
      <dsp:nvSpPr>
        <dsp:cNvPr id="0" name=""/>
        <dsp:cNvSpPr/>
      </dsp:nvSpPr>
      <dsp:spPr>
        <a:xfrm>
          <a:off x="150393" y="2739399"/>
          <a:ext cx="2105515" cy="295200"/>
        </a:xfrm>
        <a:prstGeom prst="round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dirty="0" smtClean="0"/>
            <a:t>Basado en Prototipos</a:t>
          </a:r>
        </a:p>
      </dsp:txBody>
      <dsp:txXfrm>
        <a:off x="164803" y="2753809"/>
        <a:ext cx="2076695" cy="266380"/>
      </dsp:txXfrm>
    </dsp:sp>
    <dsp:sp modelId="{5EDAFBA8-3A7A-4471-B65E-7C0736037A9B}">
      <dsp:nvSpPr>
        <dsp:cNvPr id="0" name=""/>
        <dsp:cNvSpPr/>
      </dsp:nvSpPr>
      <dsp:spPr>
        <a:xfrm>
          <a:off x="0" y="3340600"/>
          <a:ext cx="3007878" cy="2520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9FDDDA-328B-4B31-8C03-E407CC28C71A}">
      <dsp:nvSpPr>
        <dsp:cNvPr id="0" name=""/>
        <dsp:cNvSpPr/>
      </dsp:nvSpPr>
      <dsp:spPr>
        <a:xfrm>
          <a:off x="150393" y="3193000"/>
          <a:ext cx="2105515" cy="2952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t>Evolutivo</a:t>
          </a:r>
          <a:endParaRPr lang="es-CL" sz="1600" b="1" kern="1200" dirty="0" smtClean="0"/>
        </a:p>
      </dsp:txBody>
      <dsp:txXfrm>
        <a:off x="164803" y="3207410"/>
        <a:ext cx="2076695" cy="266380"/>
      </dsp:txXfrm>
    </dsp:sp>
    <dsp:sp modelId="{CD4159C2-09B4-4FBE-A926-7184222DE818}">
      <dsp:nvSpPr>
        <dsp:cNvPr id="0" name=""/>
        <dsp:cNvSpPr/>
      </dsp:nvSpPr>
      <dsp:spPr>
        <a:xfrm>
          <a:off x="0" y="3794200"/>
          <a:ext cx="3007878" cy="252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B72E4C-98D2-4735-9258-B10F400969BE}">
      <dsp:nvSpPr>
        <dsp:cNvPr id="0" name=""/>
        <dsp:cNvSpPr/>
      </dsp:nvSpPr>
      <dsp:spPr>
        <a:xfrm>
          <a:off x="150393" y="3646600"/>
          <a:ext cx="2105515" cy="295200"/>
        </a:xfrm>
        <a:prstGeom prst="roundRect">
          <a:avLst/>
        </a:prstGeom>
        <a:solidFill>
          <a:schemeClr val="tx1">
            <a:lumMod val="95000"/>
            <a:lumOff val="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711200">
            <a:lnSpc>
              <a:spcPct val="90000"/>
            </a:lnSpc>
            <a:spcBef>
              <a:spcPct val="0"/>
            </a:spcBef>
            <a:spcAft>
              <a:spcPct val="35000"/>
            </a:spcAft>
          </a:pPr>
          <a:r>
            <a:rPr lang="es-CL" sz="1600" b="1" kern="1200" smtClean="0">
              <a:solidFill>
                <a:schemeClr val="bg1">
                  <a:lumMod val="95000"/>
                </a:schemeClr>
              </a:solidFill>
            </a:rPr>
            <a:t>Espiral.</a:t>
          </a:r>
          <a:endParaRPr lang="es-CL" sz="1600" b="1" kern="1200" dirty="0">
            <a:solidFill>
              <a:schemeClr val="bg1">
                <a:lumMod val="95000"/>
              </a:schemeClr>
            </a:solidFill>
          </a:endParaRPr>
        </a:p>
      </dsp:txBody>
      <dsp:txXfrm>
        <a:off x="164803" y="3661010"/>
        <a:ext cx="2076695" cy="2663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375C8-0C8E-4AAC-BB77-E8554B9ECE8C}">
      <dsp:nvSpPr>
        <dsp:cNvPr id="0" name=""/>
        <dsp:cNvSpPr/>
      </dsp:nvSpPr>
      <dsp:spPr>
        <a:xfrm>
          <a:off x="0" y="273600"/>
          <a:ext cx="3007878" cy="453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746979-E9FB-4712-AC21-ED558594C067}">
      <dsp:nvSpPr>
        <dsp:cNvPr id="0" name=""/>
        <dsp:cNvSpPr/>
      </dsp:nvSpPr>
      <dsp:spPr>
        <a:xfrm>
          <a:off x="150393" y="7920"/>
          <a:ext cx="2105515" cy="531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1066800">
            <a:lnSpc>
              <a:spcPct val="90000"/>
            </a:lnSpc>
            <a:spcBef>
              <a:spcPct val="0"/>
            </a:spcBef>
            <a:spcAft>
              <a:spcPct val="35000"/>
            </a:spcAft>
          </a:pPr>
          <a:r>
            <a:rPr lang="es-CL" sz="2400" b="0" kern="1200" smtClean="0"/>
            <a:t>Scrum</a:t>
          </a:r>
          <a:endParaRPr lang="es-CL" sz="2400" b="0" kern="1200" dirty="0"/>
        </a:p>
      </dsp:txBody>
      <dsp:txXfrm>
        <a:off x="176332" y="33859"/>
        <a:ext cx="2053637" cy="479482"/>
      </dsp:txXfrm>
    </dsp:sp>
    <dsp:sp modelId="{24247EE9-97CF-472C-8B16-4EA803B5AE59}">
      <dsp:nvSpPr>
        <dsp:cNvPr id="0" name=""/>
        <dsp:cNvSpPr/>
      </dsp:nvSpPr>
      <dsp:spPr>
        <a:xfrm>
          <a:off x="0" y="1090080"/>
          <a:ext cx="3007878" cy="453600"/>
        </a:xfrm>
        <a:prstGeom prst="rect">
          <a:avLst/>
        </a:prstGeom>
        <a:solidFill>
          <a:schemeClr val="lt1">
            <a:alpha val="90000"/>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sp>
    <dsp:sp modelId="{5FAD4029-6631-408A-A224-7845E7EA1F39}">
      <dsp:nvSpPr>
        <dsp:cNvPr id="0" name=""/>
        <dsp:cNvSpPr/>
      </dsp:nvSpPr>
      <dsp:spPr>
        <a:xfrm>
          <a:off x="150393" y="824400"/>
          <a:ext cx="2105515" cy="531360"/>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1066800">
            <a:lnSpc>
              <a:spcPct val="90000"/>
            </a:lnSpc>
            <a:spcBef>
              <a:spcPct val="0"/>
            </a:spcBef>
            <a:spcAft>
              <a:spcPct val="35000"/>
            </a:spcAft>
          </a:pPr>
          <a:r>
            <a:rPr lang="es-CL" sz="2400" b="0" kern="1200" smtClean="0"/>
            <a:t>Kanban</a:t>
          </a:r>
          <a:endParaRPr lang="es-CL" sz="2400" b="0" kern="1200" dirty="0" smtClean="0"/>
        </a:p>
      </dsp:txBody>
      <dsp:txXfrm>
        <a:off x="176332" y="850339"/>
        <a:ext cx="2053637" cy="479482"/>
      </dsp:txXfrm>
    </dsp:sp>
    <dsp:sp modelId="{5CAABA14-B57D-49D8-8ACB-CFAD8C2CF203}">
      <dsp:nvSpPr>
        <dsp:cNvPr id="0" name=""/>
        <dsp:cNvSpPr/>
      </dsp:nvSpPr>
      <dsp:spPr>
        <a:xfrm>
          <a:off x="0" y="1906561"/>
          <a:ext cx="3007878" cy="453600"/>
        </a:xfrm>
        <a:prstGeom prst="rect">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 modelId="{25A36475-D647-47A1-B8DE-7F4C2E4E4B78}">
      <dsp:nvSpPr>
        <dsp:cNvPr id="0" name=""/>
        <dsp:cNvSpPr/>
      </dsp:nvSpPr>
      <dsp:spPr>
        <a:xfrm>
          <a:off x="150393" y="1640881"/>
          <a:ext cx="2105515" cy="53136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83" tIns="0" rIns="79583" bIns="0" numCol="1" spcCol="1270" anchor="ctr" anchorCtr="0">
          <a:noAutofit/>
        </a:bodyPr>
        <a:lstStyle/>
        <a:p>
          <a:pPr lvl="0" algn="l" defTabSz="1066800">
            <a:lnSpc>
              <a:spcPct val="90000"/>
            </a:lnSpc>
            <a:spcBef>
              <a:spcPct val="0"/>
            </a:spcBef>
            <a:spcAft>
              <a:spcPct val="35000"/>
            </a:spcAft>
          </a:pPr>
          <a:r>
            <a:rPr lang="es-CL" sz="2400" b="0" kern="1200" smtClean="0"/>
            <a:t>XP</a:t>
          </a:r>
          <a:endParaRPr lang="es-CL" sz="2400" b="0" kern="1200" dirty="0" smtClean="0"/>
        </a:p>
      </dsp:txBody>
      <dsp:txXfrm>
        <a:off x="176332" y="1666820"/>
        <a:ext cx="2053637"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E7C53B-08E3-4C25-A3F7-AEB3EF88BA2D}" type="datetimeFigureOut">
              <a:rPr lang="es-CL" smtClean="0"/>
              <a:pPr/>
              <a:t>25-02-2016</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D658D0-3E5D-435A-BFD7-2EE335740A75}" type="slidenum">
              <a:rPr lang="es-CL" smtClean="0"/>
              <a:pPr/>
              <a:t>‹Nº›</a:t>
            </a:fld>
            <a:endParaRPr lang="es-CL"/>
          </a:p>
        </p:txBody>
      </p:sp>
    </p:spTree>
    <p:extLst>
      <p:ext uri="{BB962C8B-B14F-4D97-AF65-F5344CB8AC3E}">
        <p14:creationId xmlns:p14="http://schemas.microsoft.com/office/powerpoint/2010/main" val="159213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a:t>
            </a:fld>
            <a:endParaRPr lang="es-CL"/>
          </a:p>
        </p:txBody>
      </p:sp>
    </p:spTree>
    <p:extLst>
      <p:ext uri="{BB962C8B-B14F-4D97-AF65-F5344CB8AC3E}">
        <p14:creationId xmlns:p14="http://schemas.microsoft.com/office/powerpoint/2010/main" val="772662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10</a:t>
            </a:fld>
            <a:endParaRPr lang="es-CL"/>
          </a:p>
        </p:txBody>
      </p:sp>
    </p:spTree>
    <p:extLst>
      <p:ext uri="{BB962C8B-B14F-4D97-AF65-F5344CB8AC3E}">
        <p14:creationId xmlns:p14="http://schemas.microsoft.com/office/powerpoint/2010/main" val="1220909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11</a:t>
            </a:fld>
            <a:endParaRPr lang="es-CL"/>
          </a:p>
        </p:txBody>
      </p:sp>
    </p:spTree>
    <p:extLst>
      <p:ext uri="{BB962C8B-B14F-4D97-AF65-F5344CB8AC3E}">
        <p14:creationId xmlns:p14="http://schemas.microsoft.com/office/powerpoint/2010/main" val="3971932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12</a:t>
            </a:fld>
            <a:endParaRPr lang="es-CL"/>
          </a:p>
        </p:txBody>
      </p:sp>
    </p:spTree>
    <p:extLst>
      <p:ext uri="{BB962C8B-B14F-4D97-AF65-F5344CB8AC3E}">
        <p14:creationId xmlns:p14="http://schemas.microsoft.com/office/powerpoint/2010/main" val="1060902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273" name="Shape 2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2031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73" name="Shape 2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2618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15</a:t>
            </a:fld>
            <a:endParaRPr lang="es-CL"/>
          </a:p>
        </p:txBody>
      </p:sp>
    </p:spTree>
    <p:extLst>
      <p:ext uri="{BB962C8B-B14F-4D97-AF65-F5344CB8AC3E}">
        <p14:creationId xmlns:p14="http://schemas.microsoft.com/office/powerpoint/2010/main" val="752170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16</a:t>
            </a:fld>
            <a:endParaRPr lang="es-CL"/>
          </a:p>
        </p:txBody>
      </p:sp>
    </p:spTree>
    <p:extLst>
      <p:ext uri="{BB962C8B-B14F-4D97-AF65-F5344CB8AC3E}">
        <p14:creationId xmlns:p14="http://schemas.microsoft.com/office/powerpoint/2010/main" val="283192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r>
              <a:rPr lang="es-ES" sz="1200" kern="1200" dirty="0" smtClean="0">
                <a:solidFill>
                  <a:schemeClr val="tx1"/>
                </a:solidFill>
                <a:latin typeface="+mn-lt"/>
                <a:ea typeface="+mn-ea"/>
                <a:cs typeface="+mn-cs"/>
              </a:rPr>
              <a:t>Preguntas de evaluación:</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  </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1. La planificación de </a:t>
            </a:r>
            <a:r>
              <a:rPr lang="es-CL" sz="1200" kern="1200" dirty="0" err="1" smtClean="0">
                <a:solidFill>
                  <a:schemeClr val="tx1"/>
                </a:solidFill>
                <a:latin typeface="+mn-lt"/>
                <a:ea typeface="+mn-ea"/>
                <a:cs typeface="+mn-cs"/>
              </a:rPr>
              <a:t>Scrum</a:t>
            </a:r>
            <a:r>
              <a:rPr lang="es-CL" sz="1200" kern="1200" dirty="0" smtClean="0">
                <a:solidFill>
                  <a:schemeClr val="tx1"/>
                </a:solidFill>
                <a:latin typeface="+mn-lt"/>
                <a:ea typeface="+mn-ea"/>
                <a:cs typeface="+mn-cs"/>
              </a:rPr>
              <a:t> se caracteriza por:</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a) Considerar el riesgo del proyecto</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b) Tener requerimientos priorizados </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c) Minimizar el tiempo</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d) Ser difícil de gestionar.</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 </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Respuesta: B</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En </a:t>
            </a:r>
            <a:r>
              <a:rPr lang="es-CL" sz="1200" kern="1200" dirty="0" err="1" smtClean="0">
                <a:solidFill>
                  <a:schemeClr val="tx1"/>
                </a:solidFill>
                <a:latin typeface="+mn-lt"/>
                <a:ea typeface="+mn-ea"/>
                <a:cs typeface="+mn-cs"/>
              </a:rPr>
              <a:t>Scrum</a:t>
            </a:r>
            <a:r>
              <a:rPr lang="es-CL" sz="1200" kern="1200" dirty="0" smtClean="0">
                <a:solidFill>
                  <a:schemeClr val="tx1"/>
                </a:solidFill>
                <a:latin typeface="+mn-lt"/>
                <a:ea typeface="+mn-ea"/>
                <a:cs typeface="+mn-cs"/>
              </a:rPr>
              <a:t>, se inicia proceso con una lista priorizada de objetivos, que luego actúa como plan del proyecto.</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 </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2. En </a:t>
            </a:r>
            <a:r>
              <a:rPr lang="es-CL" sz="1200" kern="1200" dirty="0" err="1" smtClean="0">
                <a:solidFill>
                  <a:schemeClr val="tx1"/>
                </a:solidFill>
                <a:latin typeface="+mn-lt"/>
                <a:ea typeface="+mn-ea"/>
                <a:cs typeface="+mn-cs"/>
              </a:rPr>
              <a:t>Scrum</a:t>
            </a:r>
            <a:r>
              <a:rPr lang="es-CL" sz="1200" kern="1200" dirty="0" smtClean="0">
                <a:solidFill>
                  <a:schemeClr val="tx1"/>
                </a:solidFill>
                <a:latin typeface="+mn-lt"/>
                <a:ea typeface="+mn-ea"/>
                <a:cs typeface="+mn-cs"/>
              </a:rPr>
              <a:t> la retrospectiva significa.</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a) Un análisis del equipo sobre el proceso realizado para optimizarlo.</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b) Mostrar al cliente el producto por iteraciones</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c) Un </a:t>
            </a:r>
            <a:r>
              <a:rPr lang="es-CL" sz="1200" kern="1200" dirty="0" err="1" smtClean="0">
                <a:solidFill>
                  <a:schemeClr val="tx1"/>
                </a:solidFill>
                <a:latin typeface="+mn-lt"/>
                <a:ea typeface="+mn-ea"/>
                <a:cs typeface="+mn-cs"/>
              </a:rPr>
              <a:t>feedback</a:t>
            </a:r>
            <a:r>
              <a:rPr lang="es-CL" sz="1200" kern="1200" dirty="0" smtClean="0">
                <a:solidFill>
                  <a:schemeClr val="tx1"/>
                </a:solidFill>
                <a:latin typeface="+mn-lt"/>
                <a:ea typeface="+mn-ea"/>
                <a:cs typeface="+mn-cs"/>
              </a:rPr>
              <a:t> del cliente</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d) La visión de las cosas que ya pasaron con la mirada de ahora.</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 </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Respuesta: A</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Al término de la iteración se realiza una retrospectiva en la cual el equipo analiza cómo ha sido su manera de trabajar y cuáles son los problemas que podrían impedirle progresar adecuadamente, mejorando de manera continua su productividad.</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 </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3. La finalidad de dividir una historia en tareas es:</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a) Decidir el trabajo puede completar el equipo y asignar las tareas a realizar</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b) Es completar el sistema por partes</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c) Construir prototipos que faciliten el entendimiento del sistema a elaborar</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d) Divide y vencerás hace referencia a uno de los más importantes paradigmas de diseño algorítmico.</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 </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Respuesta: A</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La idea de dividir una historia en tareas permite resolver un problema dividiéndolo en partes más simples, esto facilita el desarrollo y permite el equipo se comprometa a resolver su tarea y cumpla con su trabajo</a:t>
            </a:r>
            <a:endParaRPr lang="es-AR"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pPr/>
              <a:t>19</a:t>
            </a:fld>
            <a:endParaRPr lang="es-CL"/>
          </a:p>
        </p:txBody>
      </p:sp>
    </p:spTree>
    <p:extLst>
      <p:ext uri="{BB962C8B-B14F-4D97-AF65-F5344CB8AC3E}">
        <p14:creationId xmlns:p14="http://schemas.microsoft.com/office/powerpoint/2010/main" val="1235603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s-ES" sz="1200" kern="1200" dirty="0" smtClean="0">
                <a:solidFill>
                  <a:schemeClr val="tx1"/>
                </a:solidFill>
                <a:latin typeface="+mn-lt"/>
                <a:ea typeface="+mn-ea"/>
                <a:cs typeface="+mn-cs"/>
              </a:rPr>
              <a:t>Preguntas de evaluación:</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 </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4. </a:t>
            </a:r>
            <a:r>
              <a:rPr lang="es-CL" sz="1200" kern="1200" dirty="0" err="1" smtClean="0">
                <a:solidFill>
                  <a:schemeClr val="tx1"/>
                </a:solidFill>
                <a:latin typeface="+mn-lt"/>
                <a:ea typeface="+mn-ea"/>
                <a:cs typeface="+mn-cs"/>
              </a:rPr>
              <a:t>Scrum</a:t>
            </a:r>
            <a:r>
              <a:rPr lang="es-CL" sz="1200" kern="1200" dirty="0" smtClean="0">
                <a:solidFill>
                  <a:schemeClr val="tx1"/>
                </a:solidFill>
                <a:latin typeface="+mn-lt"/>
                <a:ea typeface="+mn-ea"/>
                <a:cs typeface="+mn-cs"/>
              </a:rPr>
              <a:t> es una metodología que tiene su base en </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a) El modelo de cascada</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b) Es una metodología ágil</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c) En la metodología incremental</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d) En la metodología en base a prototipo</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 </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Respuesta: C</a:t>
            </a:r>
            <a:endParaRPr lang="es-AR" sz="1200" kern="1200" dirty="0" smtClean="0">
              <a:solidFill>
                <a:schemeClr val="tx1"/>
              </a:solidFill>
              <a:latin typeface="+mn-lt"/>
              <a:ea typeface="+mn-ea"/>
              <a:cs typeface="+mn-cs"/>
            </a:endParaRPr>
          </a:p>
          <a:p>
            <a:r>
              <a:rPr lang="es-CL" sz="1200" kern="1200" dirty="0" smtClean="0">
                <a:solidFill>
                  <a:schemeClr val="tx1"/>
                </a:solidFill>
                <a:latin typeface="+mn-lt"/>
                <a:ea typeface="+mn-ea"/>
                <a:cs typeface="+mn-cs"/>
              </a:rPr>
              <a:t>Las metodologías ágiles están basadas en el desarrollo iterativo e incremental, donde los requisitos y soluciones evolucionan con el tiempo según la necesidad del proyecto. </a:t>
            </a:r>
            <a:endParaRPr lang="es-AR" sz="1200" kern="1200" dirty="0" smtClean="0">
              <a:solidFill>
                <a:schemeClr val="tx1"/>
              </a:solidFill>
              <a:latin typeface="+mn-lt"/>
              <a:ea typeface="+mn-ea"/>
              <a:cs typeface="+mn-cs"/>
            </a:endParaRPr>
          </a:p>
          <a:p>
            <a:pPr marL="342900" lvl="0" indent="-342900" algn="just">
              <a:spcAft>
                <a:spcPts val="0"/>
              </a:spcAft>
              <a:buFont typeface="+mj-lt"/>
              <a:buNone/>
            </a:pPr>
            <a:endParaRPr lang="es-ES" sz="1200" dirty="0" smtClean="0">
              <a:solidFill>
                <a:srgbClr val="00000A"/>
              </a:solidFill>
              <a:latin typeface="Arial"/>
              <a:ea typeface="Times New Roman"/>
            </a:endParaRPr>
          </a:p>
          <a:p>
            <a:pPr marL="342900" lvl="0" indent="-342900" algn="just">
              <a:spcAft>
                <a:spcPts val="0"/>
              </a:spcAft>
              <a:buFont typeface="+mj-lt"/>
              <a:buNone/>
            </a:pPr>
            <a:r>
              <a:rPr lang="es-ES" sz="1200" dirty="0" smtClean="0">
                <a:solidFill>
                  <a:srgbClr val="00000A"/>
                </a:solidFill>
                <a:latin typeface="Arial"/>
                <a:ea typeface="Times New Roman"/>
              </a:rPr>
              <a:t>5. Las metodologías ágiles se complementan porque:</a:t>
            </a:r>
            <a:endParaRPr lang="es-AR" sz="1200" dirty="0" smtClean="0">
              <a:solidFill>
                <a:srgbClr val="00000A"/>
              </a:solidFill>
              <a:latin typeface="Times New Roman"/>
              <a:ea typeface="Times New Roman"/>
            </a:endParaRPr>
          </a:p>
          <a:p>
            <a:pPr marL="342900" lvl="0" indent="-342900" algn="just">
              <a:spcAft>
                <a:spcPts val="0"/>
              </a:spcAft>
              <a:buFont typeface="+mj-lt"/>
              <a:buAutoNum type="alphaLcParenR"/>
            </a:pPr>
            <a:r>
              <a:rPr lang="es-ES" sz="1200" dirty="0" smtClean="0">
                <a:solidFill>
                  <a:srgbClr val="00000A"/>
                </a:solidFill>
                <a:latin typeface="Arial"/>
                <a:ea typeface="Times New Roman"/>
              </a:rPr>
              <a:t>Las fases del proceso de software </a:t>
            </a:r>
            <a:r>
              <a:rPr lang="es-ES" sz="1200" dirty="0" err="1" smtClean="0">
                <a:solidFill>
                  <a:srgbClr val="00000A"/>
                </a:solidFill>
                <a:latin typeface="Arial"/>
                <a:ea typeface="Times New Roman"/>
              </a:rPr>
              <a:t>estan</a:t>
            </a:r>
            <a:r>
              <a:rPr lang="es-ES" sz="1200" dirty="0" smtClean="0">
                <a:solidFill>
                  <a:srgbClr val="00000A"/>
                </a:solidFill>
                <a:latin typeface="Arial"/>
                <a:ea typeface="Times New Roman"/>
              </a:rPr>
              <a:t> bien definidas.</a:t>
            </a:r>
            <a:endParaRPr lang="es-AR" sz="1200" dirty="0" smtClean="0">
              <a:solidFill>
                <a:srgbClr val="00000A"/>
              </a:solidFill>
              <a:latin typeface="Times New Roman"/>
              <a:ea typeface="Times New Roman"/>
            </a:endParaRPr>
          </a:p>
          <a:p>
            <a:pPr marL="342900" lvl="0" indent="-342900" algn="just">
              <a:spcAft>
                <a:spcPts val="0"/>
              </a:spcAft>
              <a:buFont typeface="+mj-lt"/>
              <a:buAutoNum type="alphaLcParenR"/>
            </a:pPr>
            <a:r>
              <a:rPr lang="es-ES" sz="1200" dirty="0" smtClean="0">
                <a:solidFill>
                  <a:srgbClr val="00000A"/>
                </a:solidFill>
                <a:latin typeface="Arial"/>
                <a:ea typeface="Times New Roman"/>
              </a:rPr>
              <a:t>Están basadas en el desarrollo iterativo e incremental.</a:t>
            </a:r>
            <a:endParaRPr lang="es-AR" sz="1200" dirty="0" smtClean="0">
              <a:solidFill>
                <a:srgbClr val="00000A"/>
              </a:solidFill>
              <a:latin typeface="Times New Roman"/>
              <a:ea typeface="Times New Roman"/>
            </a:endParaRPr>
          </a:p>
          <a:p>
            <a:pPr marL="342900" lvl="0" indent="-342900" algn="just">
              <a:spcAft>
                <a:spcPts val="0"/>
              </a:spcAft>
              <a:buFont typeface="+mj-lt"/>
              <a:buAutoNum type="alphaLcParenR"/>
            </a:pPr>
            <a:r>
              <a:rPr lang="es-ES" sz="1200" dirty="0" smtClean="0">
                <a:solidFill>
                  <a:srgbClr val="00000A"/>
                </a:solidFill>
                <a:latin typeface="Arial"/>
                <a:ea typeface="Times New Roman"/>
              </a:rPr>
              <a:t>Cada una propone distintas formas de trabajar que no son excluyentes.</a:t>
            </a:r>
            <a:endParaRPr lang="es-AR" sz="1200" dirty="0" smtClean="0">
              <a:solidFill>
                <a:srgbClr val="00000A"/>
              </a:solidFill>
              <a:latin typeface="Times New Roman"/>
              <a:ea typeface="Times New Roman"/>
            </a:endParaRPr>
          </a:p>
          <a:p>
            <a:pPr marL="342900" lvl="0" indent="-342900" algn="just">
              <a:spcAft>
                <a:spcPts val="0"/>
              </a:spcAft>
              <a:buFont typeface="+mj-lt"/>
              <a:buAutoNum type="alphaLcParenR"/>
            </a:pPr>
            <a:r>
              <a:rPr lang="es-ES" sz="1200" dirty="0" smtClean="0">
                <a:solidFill>
                  <a:srgbClr val="00000A"/>
                </a:solidFill>
                <a:latin typeface="Arial"/>
                <a:ea typeface="Times New Roman"/>
              </a:rPr>
              <a:t>Solapan las fases del proceso. </a:t>
            </a:r>
            <a:endParaRPr lang="es-AR" sz="1200" dirty="0" smtClean="0">
              <a:solidFill>
                <a:srgbClr val="00000A"/>
              </a:solidFill>
              <a:latin typeface="Times New Roman"/>
              <a:ea typeface="Times New Roman"/>
            </a:endParaRPr>
          </a:p>
          <a:p>
            <a:pPr marL="457200" algn="just">
              <a:spcAft>
                <a:spcPts val="0"/>
              </a:spcAft>
            </a:pPr>
            <a:r>
              <a:rPr lang="es-ES" sz="1200" dirty="0" smtClean="0">
                <a:solidFill>
                  <a:srgbClr val="00000A"/>
                </a:solidFill>
                <a:latin typeface="Arial"/>
                <a:ea typeface="Times New Roman"/>
              </a:rPr>
              <a:t> </a:t>
            </a:r>
            <a:endParaRPr lang="es-AR" sz="1200" dirty="0" smtClean="0">
              <a:solidFill>
                <a:srgbClr val="00000A"/>
              </a:solidFill>
              <a:latin typeface="Times New Roman"/>
              <a:ea typeface="Times New Roman"/>
            </a:endParaRPr>
          </a:p>
          <a:p>
            <a:pPr algn="just">
              <a:spcAft>
                <a:spcPts val="0"/>
              </a:spcAft>
            </a:pPr>
            <a:r>
              <a:rPr lang="es-ES" sz="1200" dirty="0" smtClean="0">
                <a:solidFill>
                  <a:srgbClr val="00000A"/>
                </a:solidFill>
                <a:latin typeface="Arial"/>
                <a:ea typeface="Times New Roman"/>
              </a:rPr>
              <a:t>Respuesta: C</a:t>
            </a:r>
            <a:endParaRPr lang="es-AR" sz="1200" dirty="0" smtClean="0">
              <a:solidFill>
                <a:srgbClr val="00000A"/>
              </a:solidFill>
              <a:latin typeface="Times New Roman"/>
              <a:ea typeface="Times New Roman"/>
            </a:endParaRPr>
          </a:p>
          <a:p>
            <a:pPr algn="just">
              <a:spcAft>
                <a:spcPts val="0"/>
              </a:spcAft>
            </a:pPr>
            <a:r>
              <a:rPr lang="es-ES" sz="1200" dirty="0" smtClean="0">
                <a:solidFill>
                  <a:srgbClr val="00000A"/>
                </a:solidFill>
                <a:latin typeface="Arial"/>
                <a:ea typeface="Times New Roman"/>
              </a:rPr>
              <a:t>Justificación:</a:t>
            </a:r>
            <a:endParaRPr lang="es-AR" sz="1200" dirty="0" smtClean="0">
              <a:solidFill>
                <a:srgbClr val="00000A"/>
              </a:solidFill>
              <a:latin typeface="Times New Roman"/>
              <a:ea typeface="Times New Roman"/>
            </a:endParaRPr>
          </a:p>
          <a:p>
            <a:pPr algn="just">
              <a:spcAft>
                <a:spcPts val="0"/>
              </a:spcAft>
            </a:pPr>
            <a:r>
              <a:rPr lang="es-ES" sz="1200" dirty="0" smtClean="0">
                <a:solidFill>
                  <a:srgbClr val="00000A"/>
                </a:solidFill>
                <a:latin typeface="Arial"/>
                <a:ea typeface="Times New Roman"/>
              </a:rPr>
              <a:t>Si bien persiguen el mismo objetivo, donde los requisitos y soluciones evolucionan con el tiempo según la necesidad del proyecto, exponen distintos métodos que no son excluyentes entre sí.</a:t>
            </a:r>
            <a:endParaRPr lang="es-AR" sz="1200" dirty="0" smtClean="0">
              <a:solidFill>
                <a:srgbClr val="00000A"/>
              </a:solidFill>
              <a:latin typeface="Times New Roman"/>
              <a:ea typeface="Times New Roman"/>
            </a:endParaRPr>
          </a:p>
          <a:p>
            <a:pPr algn="just">
              <a:spcAft>
                <a:spcPts val="0"/>
              </a:spcAft>
            </a:pPr>
            <a:endParaRPr lang="es-ES" sz="1200" dirty="0" smtClean="0">
              <a:solidFill>
                <a:srgbClr val="00000A"/>
              </a:solidFill>
              <a:latin typeface="Arial"/>
              <a:ea typeface="Times New Roman"/>
            </a:endParaRPr>
          </a:p>
          <a:p>
            <a:pPr algn="just">
              <a:spcAft>
                <a:spcPts val="0"/>
              </a:spcAft>
            </a:pPr>
            <a:r>
              <a:rPr lang="es-ES" sz="1200" dirty="0" smtClean="0">
                <a:solidFill>
                  <a:srgbClr val="00000A"/>
                </a:solidFill>
                <a:latin typeface="Arial"/>
                <a:ea typeface="Times New Roman"/>
              </a:rPr>
              <a:t>6.</a:t>
            </a:r>
            <a:r>
              <a:rPr lang="es-ES" sz="1200" baseline="0" dirty="0" smtClean="0">
                <a:solidFill>
                  <a:srgbClr val="00000A"/>
                </a:solidFill>
                <a:latin typeface="Arial"/>
                <a:ea typeface="Times New Roman"/>
              </a:rPr>
              <a:t> </a:t>
            </a:r>
            <a:r>
              <a:rPr lang="es-ES" sz="1200" dirty="0" smtClean="0">
                <a:solidFill>
                  <a:srgbClr val="00000A"/>
                </a:solidFill>
                <a:latin typeface="Arial"/>
                <a:ea typeface="Times New Roman"/>
              </a:rPr>
              <a:t>Indique cual de las afirmaciones no corresponde a las metodologías ágiles</a:t>
            </a:r>
            <a:endParaRPr lang="es-AR" sz="1200" dirty="0" smtClean="0">
              <a:solidFill>
                <a:srgbClr val="00000A"/>
              </a:solidFill>
              <a:latin typeface="Times New Roman"/>
              <a:ea typeface="Times New Roman"/>
            </a:endParaRPr>
          </a:p>
          <a:p>
            <a:pPr marL="342900" lvl="0" indent="-342900" algn="just">
              <a:spcAft>
                <a:spcPts val="0"/>
              </a:spcAft>
              <a:buFont typeface="+mj-lt"/>
              <a:buAutoNum type="alphaLcParenR"/>
            </a:pPr>
            <a:r>
              <a:rPr lang="es-ES" sz="1200" dirty="0" smtClean="0">
                <a:solidFill>
                  <a:srgbClr val="00000A"/>
                </a:solidFill>
                <a:latin typeface="Arial"/>
                <a:ea typeface="Times New Roman"/>
              </a:rPr>
              <a:t>Una buena manera de combinar </a:t>
            </a:r>
            <a:r>
              <a:rPr lang="es-ES" sz="1200" dirty="0" err="1" smtClean="0">
                <a:solidFill>
                  <a:srgbClr val="00000A"/>
                </a:solidFill>
                <a:latin typeface="Arial"/>
                <a:ea typeface="Times New Roman"/>
              </a:rPr>
              <a:t>Kanban</a:t>
            </a:r>
            <a:r>
              <a:rPr lang="es-ES" sz="1200" dirty="0" smtClean="0">
                <a:solidFill>
                  <a:srgbClr val="00000A"/>
                </a:solidFill>
                <a:latin typeface="Arial"/>
                <a:ea typeface="Times New Roman"/>
              </a:rPr>
              <a:t> con </a:t>
            </a:r>
            <a:r>
              <a:rPr lang="es-ES" sz="1200" dirty="0" err="1" smtClean="0">
                <a:solidFill>
                  <a:srgbClr val="00000A"/>
                </a:solidFill>
                <a:latin typeface="Arial"/>
                <a:ea typeface="Times New Roman"/>
              </a:rPr>
              <a:t>Scrum</a:t>
            </a:r>
            <a:r>
              <a:rPr lang="es-ES" sz="1200" dirty="0" smtClean="0">
                <a:solidFill>
                  <a:srgbClr val="00000A"/>
                </a:solidFill>
                <a:latin typeface="Arial"/>
                <a:ea typeface="Times New Roman"/>
              </a:rPr>
              <a:t> es utilizando un tablero </a:t>
            </a:r>
            <a:r>
              <a:rPr lang="es-ES" sz="1200" dirty="0" err="1" smtClean="0">
                <a:solidFill>
                  <a:srgbClr val="00000A"/>
                </a:solidFill>
                <a:latin typeface="Arial"/>
                <a:ea typeface="Times New Roman"/>
              </a:rPr>
              <a:t>KanBan</a:t>
            </a:r>
            <a:r>
              <a:rPr lang="es-ES" sz="1200" dirty="0" smtClean="0">
                <a:solidFill>
                  <a:srgbClr val="00000A"/>
                </a:solidFill>
                <a:latin typeface="Arial"/>
                <a:ea typeface="Times New Roman"/>
              </a:rPr>
              <a:t> para visualizar los Sprint</a:t>
            </a:r>
            <a:endParaRPr lang="es-AR" sz="1200" dirty="0" smtClean="0">
              <a:solidFill>
                <a:srgbClr val="00000A"/>
              </a:solidFill>
              <a:latin typeface="Times New Roman"/>
              <a:ea typeface="Times New Roman"/>
            </a:endParaRPr>
          </a:p>
          <a:p>
            <a:pPr marL="342900" lvl="0" indent="-342900" algn="just">
              <a:spcAft>
                <a:spcPts val="0"/>
              </a:spcAft>
              <a:buFont typeface="+mj-lt"/>
              <a:buAutoNum type="alphaLcParenR"/>
            </a:pPr>
            <a:r>
              <a:rPr lang="es-ES" sz="1200" dirty="0" smtClean="0">
                <a:solidFill>
                  <a:srgbClr val="00000A"/>
                </a:solidFill>
                <a:latin typeface="Arial"/>
                <a:ea typeface="Times New Roman"/>
              </a:rPr>
              <a:t>Una de las doce prácticas que se relacionan con XP plantea que  debe haber un estilo común de codificación, de forma que parezca que ha sido realizado por una única persona.</a:t>
            </a:r>
            <a:endParaRPr lang="es-AR" sz="1200" dirty="0" smtClean="0">
              <a:solidFill>
                <a:srgbClr val="00000A"/>
              </a:solidFill>
              <a:latin typeface="Times New Roman"/>
              <a:ea typeface="Times New Roman"/>
            </a:endParaRPr>
          </a:p>
          <a:p>
            <a:pPr marL="342900" lvl="0" indent="-342900" algn="just">
              <a:spcAft>
                <a:spcPts val="0"/>
              </a:spcAft>
              <a:buFont typeface="+mj-lt"/>
              <a:buAutoNum type="alphaLcParenR"/>
            </a:pPr>
            <a:r>
              <a:rPr lang="es-ES" sz="1200" dirty="0" smtClean="0">
                <a:solidFill>
                  <a:srgbClr val="00000A"/>
                </a:solidFill>
                <a:latin typeface="Arial"/>
                <a:ea typeface="Times New Roman"/>
              </a:rPr>
              <a:t>XP se basa en la realimentación continua entre el cliente y el equipo de desarrollo, la comunicación entre todos los participantes, la simplicidad en las soluciones y coraje para enfrentar los cambios.  </a:t>
            </a:r>
            <a:endParaRPr lang="es-AR" sz="1200" dirty="0" smtClean="0">
              <a:solidFill>
                <a:srgbClr val="00000A"/>
              </a:solidFill>
              <a:latin typeface="Times New Roman"/>
              <a:ea typeface="Times New Roman"/>
            </a:endParaRPr>
          </a:p>
          <a:p>
            <a:pPr marL="342900" lvl="0" indent="-342900" algn="just">
              <a:spcAft>
                <a:spcPts val="0"/>
              </a:spcAft>
              <a:buFont typeface="+mj-lt"/>
              <a:buAutoNum type="alphaLcParenR"/>
            </a:pPr>
            <a:r>
              <a:rPr lang="es-ES" sz="1200" dirty="0" smtClean="0">
                <a:solidFill>
                  <a:srgbClr val="00000A"/>
                </a:solidFill>
                <a:latin typeface="Arial"/>
                <a:ea typeface="Times New Roman"/>
              </a:rPr>
              <a:t>Son modelos que se basan en descomponer la actividad del proyecto en etapas separadas que son realizadas de manera consecutiva.</a:t>
            </a:r>
            <a:endParaRPr lang="es-AR" sz="1200" dirty="0" smtClean="0">
              <a:solidFill>
                <a:srgbClr val="00000A"/>
              </a:solidFill>
              <a:latin typeface="Times New Roman"/>
              <a:ea typeface="Times New Roman"/>
            </a:endParaRPr>
          </a:p>
          <a:p>
            <a:pPr marL="457200" algn="just">
              <a:spcAft>
                <a:spcPts val="0"/>
              </a:spcAft>
            </a:pPr>
            <a:r>
              <a:rPr lang="es-ES" sz="1200" dirty="0" smtClean="0">
                <a:solidFill>
                  <a:srgbClr val="00000A"/>
                </a:solidFill>
                <a:latin typeface="Arial"/>
                <a:ea typeface="Times New Roman"/>
              </a:rPr>
              <a:t> </a:t>
            </a:r>
            <a:endParaRPr lang="es-AR" sz="1200" dirty="0" smtClean="0">
              <a:solidFill>
                <a:srgbClr val="00000A"/>
              </a:solidFill>
              <a:latin typeface="Times New Roman"/>
              <a:ea typeface="Times New Roman"/>
            </a:endParaRPr>
          </a:p>
          <a:p>
            <a:pPr algn="just">
              <a:spcAft>
                <a:spcPts val="0"/>
              </a:spcAft>
            </a:pPr>
            <a:r>
              <a:rPr lang="es-ES" sz="1200" dirty="0" smtClean="0">
                <a:solidFill>
                  <a:srgbClr val="00000A"/>
                </a:solidFill>
                <a:latin typeface="Arial"/>
                <a:ea typeface="Times New Roman"/>
              </a:rPr>
              <a:t>Respuesta: D</a:t>
            </a:r>
            <a:endParaRPr lang="es-AR" sz="1200" dirty="0" smtClean="0">
              <a:solidFill>
                <a:srgbClr val="00000A"/>
              </a:solidFill>
              <a:latin typeface="Times New Roman"/>
              <a:ea typeface="Times New Roman"/>
            </a:endParaRPr>
          </a:p>
          <a:p>
            <a:pPr algn="just">
              <a:spcAft>
                <a:spcPts val="0"/>
              </a:spcAft>
            </a:pPr>
            <a:r>
              <a:rPr lang="es-ES" sz="1200" dirty="0" smtClean="0">
                <a:solidFill>
                  <a:srgbClr val="00000A"/>
                </a:solidFill>
                <a:latin typeface="Arial"/>
                <a:ea typeface="Times New Roman"/>
              </a:rPr>
              <a:t>Justificación: las metodologías tradicionales se basan en establecer fases separadas, las ágiles solapan las fases del proyecto.</a:t>
            </a:r>
            <a:endParaRPr lang="es-AR" sz="1200" dirty="0" smtClean="0">
              <a:solidFill>
                <a:srgbClr val="00000A"/>
              </a:solidFill>
              <a:latin typeface="Times New Roman"/>
              <a:ea typeface="Times New Roman"/>
            </a:endParaRPr>
          </a:p>
          <a:p>
            <a:pPr lvl="0"/>
            <a:endParaRPr lang="es-AR"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pPr/>
              <a:t>20</a:t>
            </a:fld>
            <a:endParaRPr lang="es-CL"/>
          </a:p>
        </p:txBody>
      </p:sp>
    </p:spTree>
    <p:extLst>
      <p:ext uri="{BB962C8B-B14F-4D97-AF65-F5344CB8AC3E}">
        <p14:creationId xmlns:p14="http://schemas.microsoft.com/office/powerpoint/2010/main" val="276919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2</a:t>
            </a:fld>
            <a:endParaRPr lang="es-CL"/>
          </a:p>
        </p:txBody>
      </p:sp>
    </p:spTree>
    <p:extLst>
      <p:ext uri="{BB962C8B-B14F-4D97-AF65-F5344CB8AC3E}">
        <p14:creationId xmlns:p14="http://schemas.microsoft.com/office/powerpoint/2010/main" val="3080254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3</a:t>
            </a:fld>
            <a:endParaRPr lang="es-CL"/>
          </a:p>
        </p:txBody>
      </p:sp>
    </p:spTree>
    <p:extLst>
      <p:ext uri="{BB962C8B-B14F-4D97-AF65-F5344CB8AC3E}">
        <p14:creationId xmlns:p14="http://schemas.microsoft.com/office/powerpoint/2010/main" val="334420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4</a:t>
            </a:fld>
            <a:endParaRPr lang="es-CL"/>
          </a:p>
        </p:txBody>
      </p:sp>
    </p:spTree>
    <p:extLst>
      <p:ext uri="{BB962C8B-B14F-4D97-AF65-F5344CB8AC3E}">
        <p14:creationId xmlns:p14="http://schemas.microsoft.com/office/powerpoint/2010/main" val="1811178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dirty="0"/>
          </a:p>
        </p:txBody>
      </p:sp>
      <p:sp>
        <p:nvSpPr>
          <p:cNvPr id="4" name="3 Marcador de número de diapositiva"/>
          <p:cNvSpPr>
            <a:spLocks noGrp="1"/>
          </p:cNvSpPr>
          <p:nvPr>
            <p:ph type="sldNum" sz="quarter" idx="10"/>
          </p:nvPr>
        </p:nvSpPr>
        <p:spPr/>
        <p:txBody>
          <a:bodyPr/>
          <a:lstStyle/>
          <a:p>
            <a:fld id="{14D658D0-3E5D-435A-BFD7-2EE335740A75}" type="slidenum">
              <a:rPr lang="es-CL" smtClean="0"/>
              <a:pPr/>
              <a:t>5</a:t>
            </a:fld>
            <a:endParaRPr lang="es-CL"/>
          </a:p>
        </p:txBody>
      </p:sp>
    </p:spTree>
    <p:extLst>
      <p:ext uri="{BB962C8B-B14F-4D97-AF65-F5344CB8AC3E}">
        <p14:creationId xmlns:p14="http://schemas.microsoft.com/office/powerpoint/2010/main" val="2465998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6</a:t>
            </a:fld>
            <a:endParaRPr lang="es-CL"/>
          </a:p>
        </p:txBody>
      </p:sp>
    </p:spTree>
    <p:extLst>
      <p:ext uri="{BB962C8B-B14F-4D97-AF65-F5344CB8AC3E}">
        <p14:creationId xmlns:p14="http://schemas.microsoft.com/office/powerpoint/2010/main" val="4286698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7</a:t>
            </a:fld>
            <a:endParaRPr lang="es-CL"/>
          </a:p>
        </p:txBody>
      </p:sp>
    </p:spTree>
    <p:extLst>
      <p:ext uri="{BB962C8B-B14F-4D97-AF65-F5344CB8AC3E}">
        <p14:creationId xmlns:p14="http://schemas.microsoft.com/office/powerpoint/2010/main" val="2119571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8</a:t>
            </a:fld>
            <a:endParaRPr lang="es-CL"/>
          </a:p>
        </p:txBody>
      </p:sp>
    </p:spTree>
    <p:extLst>
      <p:ext uri="{BB962C8B-B14F-4D97-AF65-F5344CB8AC3E}">
        <p14:creationId xmlns:p14="http://schemas.microsoft.com/office/powerpoint/2010/main" val="84910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L" dirty="0" smtClean="0"/>
          </a:p>
        </p:txBody>
      </p:sp>
      <p:sp>
        <p:nvSpPr>
          <p:cNvPr id="4" name="Marcador de número de diapositiva 3"/>
          <p:cNvSpPr>
            <a:spLocks noGrp="1"/>
          </p:cNvSpPr>
          <p:nvPr>
            <p:ph type="sldNum" sz="quarter" idx="10"/>
          </p:nvPr>
        </p:nvSpPr>
        <p:spPr/>
        <p:txBody>
          <a:bodyPr/>
          <a:lstStyle/>
          <a:p>
            <a:fld id="{14D658D0-3E5D-435A-BFD7-2EE335740A75}" type="slidenum">
              <a:rPr lang="es-CL" smtClean="0"/>
              <a:pPr/>
              <a:t>9</a:t>
            </a:fld>
            <a:endParaRPr lang="es-CL"/>
          </a:p>
        </p:txBody>
      </p:sp>
    </p:spTree>
    <p:extLst>
      <p:ext uri="{BB962C8B-B14F-4D97-AF65-F5344CB8AC3E}">
        <p14:creationId xmlns:p14="http://schemas.microsoft.com/office/powerpoint/2010/main" val="1391545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pPr/>
              <a:t>25-02-2016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223336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pPr/>
              <a:t>25-02-2016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133318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pPr/>
              <a:t>25-02-2016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292399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15EF793F-0C72-49A9-9EED-31D93259B893}" type="datetimeFigureOut">
              <a:rPr lang="es-CL" smtClean="0"/>
              <a:pPr/>
              <a:t>25-02-2016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177439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EF793F-0C72-49A9-9EED-31D93259B893}" type="datetimeFigureOut">
              <a:rPr lang="es-CL" smtClean="0"/>
              <a:pPr/>
              <a:t>25-02-2016</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29303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fecha"/>
          <p:cNvSpPr>
            <a:spLocks noGrp="1"/>
          </p:cNvSpPr>
          <p:nvPr>
            <p:ph type="dt" sz="half" idx="10"/>
          </p:nvPr>
        </p:nvSpPr>
        <p:spPr/>
        <p:txBody>
          <a:bodyPr/>
          <a:lstStyle/>
          <a:p>
            <a:fld id="{15EF793F-0C72-49A9-9EED-31D93259B893}" type="datetimeFigureOut">
              <a:rPr lang="es-CL" smtClean="0"/>
              <a:pPr/>
              <a:t>25-02-2016</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221749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fecha"/>
          <p:cNvSpPr>
            <a:spLocks noGrp="1"/>
          </p:cNvSpPr>
          <p:nvPr>
            <p:ph type="dt" sz="half" idx="10"/>
          </p:nvPr>
        </p:nvSpPr>
        <p:spPr/>
        <p:txBody>
          <a:bodyPr/>
          <a:lstStyle/>
          <a:p>
            <a:fld id="{15EF793F-0C72-49A9-9EED-31D93259B893}" type="datetimeFigureOut">
              <a:rPr lang="es-CL" smtClean="0"/>
              <a:pPr/>
              <a:t>25-02-2016</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83869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fecha"/>
          <p:cNvSpPr>
            <a:spLocks noGrp="1"/>
          </p:cNvSpPr>
          <p:nvPr>
            <p:ph type="dt" sz="half" idx="10"/>
          </p:nvPr>
        </p:nvSpPr>
        <p:spPr/>
        <p:txBody>
          <a:bodyPr/>
          <a:lstStyle/>
          <a:p>
            <a:fld id="{15EF793F-0C72-49A9-9EED-31D93259B893}" type="datetimeFigureOut">
              <a:rPr lang="es-CL" smtClean="0"/>
              <a:pPr/>
              <a:t>25-02-2016</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231421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EF793F-0C72-49A9-9EED-31D93259B893}" type="datetimeFigureOut">
              <a:rPr lang="es-CL" smtClean="0"/>
              <a:pPr/>
              <a:t>25-02-2016</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2714018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EF793F-0C72-49A9-9EED-31D93259B893}" type="datetimeFigureOut">
              <a:rPr lang="es-CL" smtClean="0"/>
              <a:pPr/>
              <a:t>25-02-2016</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315403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EF793F-0C72-49A9-9EED-31D93259B893}" type="datetimeFigureOut">
              <a:rPr lang="es-CL" smtClean="0"/>
              <a:pPr/>
              <a:t>25-02-2016</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0362B344-E978-4D2A-9570-4BFC0ADECCEE}" type="slidenum">
              <a:rPr lang="es-CL" smtClean="0"/>
              <a:pPr/>
              <a:t>‹Nº›</a:t>
            </a:fld>
            <a:endParaRPr lang="es-CL"/>
          </a:p>
        </p:txBody>
      </p:sp>
    </p:spTree>
    <p:extLst>
      <p:ext uri="{BB962C8B-B14F-4D97-AF65-F5344CB8AC3E}">
        <p14:creationId xmlns:p14="http://schemas.microsoft.com/office/powerpoint/2010/main" val="37221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F793F-0C72-49A9-9EED-31D93259B893}" type="datetimeFigureOut">
              <a:rPr lang="es-CL" smtClean="0"/>
              <a:pPr/>
              <a:t>25-02-2016</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2B344-E978-4D2A-9570-4BFC0ADECCEE}" type="slidenum">
              <a:rPr lang="es-CL" smtClean="0"/>
              <a:pPr/>
              <a:t>‹Nº›</a:t>
            </a:fld>
            <a:endParaRPr lang="es-CL"/>
          </a:p>
        </p:txBody>
      </p:sp>
    </p:spTree>
    <p:extLst>
      <p:ext uri="{BB962C8B-B14F-4D97-AF65-F5344CB8AC3E}">
        <p14:creationId xmlns:p14="http://schemas.microsoft.com/office/powerpoint/2010/main" val="386539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pixton.com/dk/comic/n5d52drf"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5.pn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5.png"/><Relationship Id="rId7" Type="http://schemas.openxmlformats.org/officeDocument/2006/relationships/diagramColors" Target="../diagrams/colors5.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4.png"/><Relationship Id="rId7" Type="http://schemas.openxmlformats.org/officeDocument/2006/relationships/image" Target="../media/image8.jpeg"/><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diagramColors" Target="../diagrams/colors2.xml"/><Relationship Id="rId5" Type="http://schemas.openxmlformats.org/officeDocument/2006/relationships/image" Target="../media/image6.png"/><Relationship Id="rId10" Type="http://schemas.openxmlformats.org/officeDocument/2006/relationships/diagramQuickStyle" Target="../diagrams/quickStyle2.xml"/><Relationship Id="rId4" Type="http://schemas.openxmlformats.org/officeDocument/2006/relationships/image" Target="../media/image5.png"/><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07705" y="1412776"/>
            <a:ext cx="7966560" cy="2677656"/>
          </a:xfrm>
          <a:prstGeom prst="rect">
            <a:avLst/>
          </a:prstGeom>
          <a:noFill/>
        </p:spPr>
        <p:txBody>
          <a:bodyPr wrap="square" rtlCol="0">
            <a:spAutoFit/>
          </a:bodyPr>
          <a:lstStyle/>
          <a:p>
            <a:pPr>
              <a:lnSpc>
                <a:spcPct val="150000"/>
              </a:lnSpc>
            </a:pPr>
            <a:r>
              <a:rPr lang="es-CL" sz="4000" spc="700" dirty="0" smtClean="0">
                <a:solidFill>
                  <a:schemeClr val="tx1">
                    <a:lumMod val="50000"/>
                    <a:lumOff val="50000"/>
                  </a:schemeClr>
                </a:solidFill>
              </a:rPr>
              <a:t>Ingeniería de Software</a:t>
            </a:r>
          </a:p>
          <a:p>
            <a:pPr>
              <a:lnSpc>
                <a:spcPct val="150000"/>
              </a:lnSpc>
            </a:pPr>
            <a:r>
              <a:rPr lang="es-CL" sz="4000" b="1" spc="700" dirty="0" smtClean="0">
                <a:solidFill>
                  <a:schemeClr val="tx1">
                    <a:lumMod val="50000"/>
                    <a:lumOff val="50000"/>
                  </a:schemeClr>
                </a:solidFill>
              </a:rPr>
              <a:t>IDS5501</a:t>
            </a:r>
          </a:p>
          <a:p>
            <a:pPr>
              <a:lnSpc>
                <a:spcPct val="150000"/>
              </a:lnSpc>
            </a:pPr>
            <a:r>
              <a:rPr lang="es-CL" sz="2800" b="1" spc="700" dirty="0" smtClean="0">
                <a:solidFill>
                  <a:schemeClr val="tx1">
                    <a:lumMod val="50000"/>
                    <a:lumOff val="50000"/>
                  </a:schemeClr>
                </a:solidFill>
              </a:rPr>
              <a:t>Integración </a:t>
            </a:r>
            <a:r>
              <a:rPr lang="es-CL" sz="2800" b="1" spc="700" dirty="0" smtClean="0">
                <a:solidFill>
                  <a:schemeClr val="tx1">
                    <a:lumMod val="50000"/>
                    <a:lumOff val="50000"/>
                  </a:schemeClr>
                </a:solidFill>
              </a:rPr>
              <a:t>del Conocimiento</a:t>
            </a:r>
            <a:endParaRPr lang="es-CL" sz="3600" b="1" spc="700" dirty="0" smtClean="0">
              <a:solidFill>
                <a:schemeClr val="tx1">
                  <a:lumMod val="50000"/>
                  <a:lumOff val="50000"/>
                </a:schemeClr>
              </a:solidFill>
            </a:endParaRPr>
          </a:p>
        </p:txBody>
      </p:sp>
      <p:pic>
        <p:nvPicPr>
          <p:cNvPr id="9" name="Picture 2" descr="http://2.bp.blogspot.com/-83jhQvqv-fI/Tx3_bmOkfmI/AAAAAAAAAFQ/mIVaHtfcRes/s1600/la-ciudad-accesible-ed-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93" y="4509120"/>
            <a:ext cx="8182584" cy="2124166"/>
          </a:xfrm>
          <a:prstGeom prst="rect">
            <a:avLst/>
          </a:prstGeom>
          <a:noFill/>
          <a:extLst>
            <a:ext uri="{909E8E84-426E-40DD-AFC4-6F175D3DCCD1}">
              <a14:hiddenFill xmlns:a14="http://schemas.microsoft.com/office/drawing/2010/main">
                <a:solidFill>
                  <a:srgbClr val="FFFFFF"/>
                </a:solidFill>
              </a14:hiddenFill>
            </a:ext>
          </a:extLst>
        </p:spPr>
      </p:pic>
      <p:sp>
        <p:nvSpPr>
          <p:cNvPr id="5" name="6 CuadroTexto"/>
          <p:cNvSpPr txBox="1"/>
          <p:nvPr/>
        </p:nvSpPr>
        <p:spPr>
          <a:xfrm>
            <a:off x="395536" y="395372"/>
            <a:ext cx="2630079" cy="369332"/>
          </a:xfrm>
          <a:prstGeom prst="rect">
            <a:avLst/>
          </a:prstGeom>
          <a:noFill/>
        </p:spPr>
        <p:txBody>
          <a:bodyPr wrap="none" rtlCol="0">
            <a:spAutoFit/>
          </a:bodyPr>
          <a:lstStyle/>
          <a:p>
            <a:r>
              <a:rPr lang="es-CL" dirty="0" smtClean="0">
                <a:solidFill>
                  <a:schemeClr val="bg1"/>
                </a:solidFill>
              </a:rPr>
              <a:t>Ciclo de Vida del Software</a:t>
            </a:r>
            <a:endParaRPr lang="es-CL" dirty="0">
              <a:solidFill>
                <a:schemeClr val="bg1"/>
              </a:solidFill>
            </a:endParaRPr>
          </a:p>
        </p:txBody>
      </p:sp>
    </p:spTree>
    <p:extLst>
      <p:ext uri="{BB962C8B-B14F-4D97-AF65-F5344CB8AC3E}">
        <p14:creationId xmlns:p14="http://schemas.microsoft.com/office/powerpoint/2010/main" val="328979787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nvPr>
        </p:nvGraphicFramePr>
        <p:xfrm>
          <a:off x="323528" y="1946529"/>
          <a:ext cx="8424936" cy="3901440"/>
        </p:xfrm>
        <a:graphic>
          <a:graphicData uri="http://schemas.openxmlformats.org/drawingml/2006/table">
            <a:tbl>
              <a:tblPr>
                <a:tableStyleId>{3B4B98B0-60AC-42C2-AFA5-B58CD77FA1E5}</a:tableStyleId>
              </a:tblPr>
              <a:tblGrid>
                <a:gridCol w="591224"/>
                <a:gridCol w="1330253"/>
                <a:gridCol w="1318883"/>
                <a:gridCol w="936104"/>
                <a:gridCol w="2520280"/>
                <a:gridCol w="1728192"/>
              </a:tblGrid>
              <a:tr h="173938">
                <a:tc>
                  <a:txBody>
                    <a:bodyPr/>
                    <a:lstStyle/>
                    <a:p>
                      <a:pPr algn="l" fontAlgn="b"/>
                      <a:r>
                        <a:rPr lang="es-CL" sz="1600" u="none" strike="noStrike" dirty="0" smtClean="0">
                          <a:solidFill>
                            <a:schemeClr val="accent1">
                              <a:lumMod val="75000"/>
                            </a:schemeClr>
                          </a:solidFill>
                          <a:effectLst/>
                        </a:rPr>
                        <a:t>[ID-]</a:t>
                      </a:r>
                      <a:endParaRPr lang="es-CL" sz="16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40000"/>
                        <a:lumOff val="60000"/>
                      </a:schemeClr>
                    </a:solidFill>
                  </a:tcPr>
                </a:tc>
                <a:tc>
                  <a:txBody>
                    <a:bodyPr/>
                    <a:lstStyle/>
                    <a:p>
                      <a:pPr algn="l" fontAlgn="b"/>
                      <a:r>
                        <a:rPr lang="es-CL" sz="1600" b="0" i="0" u="none" strike="noStrike" dirty="0" smtClean="0">
                          <a:solidFill>
                            <a:schemeClr val="accent1">
                              <a:lumMod val="75000"/>
                            </a:schemeClr>
                          </a:solidFill>
                          <a:effectLst/>
                          <a:latin typeface="+mn-lt"/>
                        </a:rPr>
                        <a:t>Nombre</a:t>
                      </a:r>
                      <a:endParaRPr lang="es-CL" sz="1600" b="1"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CL" sz="1600" b="1" i="0" u="none" strike="noStrike" dirty="0" smtClean="0">
                          <a:solidFill>
                            <a:schemeClr val="accent1">
                              <a:lumMod val="75000"/>
                            </a:schemeClr>
                          </a:solidFill>
                          <a:effectLst/>
                          <a:latin typeface="Calibri" panose="020F0502020204030204" pitchFamily="34" charset="0"/>
                        </a:rPr>
                        <a:t>Tipo </a:t>
                      </a:r>
                    </a:p>
                    <a:p>
                      <a:pPr marL="0" marR="0" indent="0" algn="l" defTabSz="914400" rtl="0" eaLnBrk="1" fontAlgn="b" latinLnBrk="0" hangingPunct="1">
                        <a:lnSpc>
                          <a:spcPct val="100000"/>
                        </a:lnSpc>
                        <a:spcBef>
                          <a:spcPts val="0"/>
                        </a:spcBef>
                        <a:spcAft>
                          <a:spcPts val="0"/>
                        </a:spcAft>
                        <a:buClrTx/>
                        <a:buSzTx/>
                        <a:buFontTx/>
                        <a:buNone/>
                        <a:tabLst/>
                        <a:defRPr/>
                      </a:pPr>
                      <a:r>
                        <a:rPr lang="es-CL" sz="1050" b="1" i="0" u="none" strike="noStrike" dirty="0" smtClean="0">
                          <a:solidFill>
                            <a:schemeClr val="accent1">
                              <a:lumMod val="75000"/>
                            </a:schemeClr>
                          </a:solidFill>
                          <a:effectLst/>
                          <a:latin typeface="Calibri" panose="020F0502020204030204" pitchFamily="34" charset="0"/>
                        </a:rPr>
                        <a:t>Funcional/No Funcional</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CL" sz="1600" b="1" i="0" u="none" strike="noStrike" dirty="0" smtClean="0">
                          <a:solidFill>
                            <a:schemeClr val="accent1">
                              <a:lumMod val="75000"/>
                            </a:schemeClr>
                          </a:solidFill>
                          <a:effectLst/>
                          <a:latin typeface="Calibri" panose="020F0502020204030204" pitchFamily="34" charset="0"/>
                        </a:rPr>
                        <a:t>Prioridad</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CL" sz="1600" b="1" i="0" u="none" strike="noStrike" dirty="0" smtClean="0">
                          <a:solidFill>
                            <a:schemeClr val="accent1">
                              <a:lumMod val="75000"/>
                            </a:schemeClr>
                          </a:solidFill>
                          <a:effectLst/>
                          <a:latin typeface="Calibri" panose="020F0502020204030204" pitchFamily="34" charset="0"/>
                        </a:rPr>
                        <a:t>Descripción</a:t>
                      </a: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40000"/>
                        <a:lumOff val="60000"/>
                      </a:schemeClr>
                    </a:solidFill>
                  </a:tcPr>
                </a:tc>
                <a:tc>
                  <a:txBody>
                    <a:bodyPr/>
                    <a:lstStyle/>
                    <a:p>
                      <a:pPr algn="l" fontAlgn="b"/>
                      <a:r>
                        <a:rPr lang="es-CL" sz="1600" b="1" i="0" u="none" strike="noStrike" dirty="0" smtClean="0">
                          <a:solidFill>
                            <a:schemeClr val="accent1">
                              <a:lumMod val="75000"/>
                            </a:schemeClr>
                          </a:solidFill>
                          <a:effectLst/>
                          <a:latin typeface="Calibri" panose="020F0502020204030204" pitchFamily="34" charset="0"/>
                        </a:rPr>
                        <a:t>Actor /quienes Intervienen</a:t>
                      </a:r>
                      <a:endParaRPr lang="es-CL" sz="1600" b="1" i="0" u="none" strike="noStrike" dirty="0">
                        <a:solidFill>
                          <a:schemeClr val="accent1">
                            <a:lumMod val="75000"/>
                          </a:schemeClr>
                        </a:solidFill>
                        <a:effectLst/>
                        <a:latin typeface="Calibri" panose="020F0502020204030204" pitchFamily="34" charset="0"/>
                      </a:endParaRPr>
                    </a:p>
                  </a:txBody>
                  <a:tcPr marL="0" marR="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lumMod val="40000"/>
                        <a:lumOff val="60000"/>
                      </a:schemeClr>
                    </a:solidFill>
                  </a:tcPr>
                </a:tc>
              </a:tr>
              <a:tr h="173938">
                <a:tc>
                  <a:txBody>
                    <a:bodyPr/>
                    <a:lstStyle/>
                    <a:p>
                      <a:pPr algn="l" fontAlgn="b"/>
                      <a:r>
                        <a:rPr lang="es-CL" sz="1400" u="none" strike="noStrike" dirty="0" smtClean="0">
                          <a:solidFill>
                            <a:schemeClr val="accent1">
                              <a:lumMod val="75000"/>
                            </a:schemeClr>
                          </a:solidFill>
                          <a:effectLst/>
                        </a:rPr>
                        <a:t>001</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400" b="0" i="0" u="none" strike="noStrike" dirty="0" smtClean="0">
                          <a:solidFill>
                            <a:schemeClr val="accent1">
                              <a:lumMod val="75000"/>
                            </a:schemeClr>
                          </a:solidFill>
                          <a:effectLst/>
                          <a:latin typeface="Calibri" panose="020F0502020204030204" pitchFamily="34" charset="0"/>
                        </a:rPr>
                        <a:t>Iniciar</a:t>
                      </a:r>
                      <a:r>
                        <a:rPr lang="es-CL" sz="1400" b="0" i="0" u="none" strike="noStrike" baseline="0" dirty="0" smtClean="0">
                          <a:solidFill>
                            <a:schemeClr val="accent1">
                              <a:lumMod val="75000"/>
                            </a:schemeClr>
                          </a:solidFill>
                          <a:effectLst/>
                          <a:latin typeface="Calibri" panose="020F0502020204030204" pitchFamily="34" charset="0"/>
                        </a:rPr>
                        <a:t> Sesión con autenticación de Usuario por  Rut</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400" u="none" strike="noStrike" dirty="0">
                          <a:solidFill>
                            <a:schemeClr val="accent1">
                              <a:lumMod val="75000"/>
                            </a:schemeClr>
                          </a:solidFill>
                          <a:effectLst/>
                        </a:rPr>
                        <a:t> </a:t>
                      </a:r>
                      <a:r>
                        <a:rPr lang="es-CL" sz="1400" u="none" strike="noStrike" dirty="0" smtClean="0">
                          <a:solidFill>
                            <a:schemeClr val="accent1">
                              <a:lumMod val="75000"/>
                            </a:schemeClr>
                          </a:solidFill>
                          <a:effectLst/>
                        </a:rPr>
                        <a:t>Funcional</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400" b="0" i="0" u="none" strike="noStrike" dirty="0" smtClean="0">
                          <a:solidFill>
                            <a:schemeClr val="accent1">
                              <a:lumMod val="75000"/>
                            </a:schemeClr>
                          </a:solidFill>
                          <a:effectLst/>
                          <a:latin typeface="Calibri" panose="020F0502020204030204" pitchFamily="34" charset="0"/>
                        </a:rPr>
                        <a:t>Alta</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400" b="0" i="0" u="none" strike="noStrike" dirty="0" smtClean="0">
                          <a:solidFill>
                            <a:schemeClr val="accent1">
                              <a:lumMod val="75000"/>
                            </a:schemeClr>
                          </a:solidFill>
                          <a:effectLst/>
                          <a:latin typeface="Calibri" panose="020F0502020204030204" pitchFamily="34" charset="0"/>
                        </a:rPr>
                        <a:t>El usuario</a:t>
                      </a:r>
                      <a:r>
                        <a:rPr lang="es-CL" sz="1400" b="0" i="0" u="none" strike="noStrike" baseline="0" dirty="0" smtClean="0">
                          <a:solidFill>
                            <a:schemeClr val="accent1">
                              <a:lumMod val="75000"/>
                            </a:schemeClr>
                          </a:solidFill>
                          <a:effectLst/>
                          <a:latin typeface="Calibri" panose="020F0502020204030204" pitchFamily="34" charset="0"/>
                        </a:rPr>
                        <a:t> accederá a un campo de formulario de inicio de sesión en una Interfaz web e ingresará su Rut siendo validado en la base de datos del sistema para luego ingresar al Formulario de Reserva de Pieza de Hotel.</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400" b="0" i="0" u="none" strike="noStrike" dirty="0" smtClean="0">
                          <a:solidFill>
                            <a:schemeClr val="accent1">
                              <a:lumMod val="75000"/>
                            </a:schemeClr>
                          </a:solidFill>
                          <a:effectLst/>
                          <a:latin typeface="Calibri" panose="020F0502020204030204" pitchFamily="34" charset="0"/>
                        </a:rPr>
                        <a:t>Ejecutiva Hotel</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3938">
                <a:tc>
                  <a:txBody>
                    <a:bodyPr/>
                    <a:lstStyle/>
                    <a:p>
                      <a:pPr algn="l" fontAlgn="b"/>
                      <a:r>
                        <a:rPr lang="es-CL" sz="1400" u="none" strike="noStrike" dirty="0" smtClean="0">
                          <a:solidFill>
                            <a:schemeClr val="accent1">
                              <a:lumMod val="75000"/>
                            </a:schemeClr>
                          </a:solidFill>
                          <a:effectLst/>
                        </a:rPr>
                        <a:t>002</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400" u="none" strike="noStrike" dirty="0">
                          <a:solidFill>
                            <a:schemeClr val="accent1">
                              <a:lumMod val="75000"/>
                            </a:schemeClr>
                          </a:solidFill>
                          <a:effectLst/>
                        </a:rPr>
                        <a:t> </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400" u="none" strike="noStrike" dirty="0">
                          <a:solidFill>
                            <a:schemeClr val="accent1">
                              <a:lumMod val="75000"/>
                            </a:schemeClr>
                          </a:solidFill>
                          <a:effectLst/>
                        </a:rPr>
                        <a:t> </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3938">
                <a:tc>
                  <a:txBody>
                    <a:bodyPr/>
                    <a:lstStyle/>
                    <a:p>
                      <a:pPr algn="l" fontAlgn="b"/>
                      <a:r>
                        <a:rPr lang="es-CL" sz="1400" u="none" strike="noStrike" dirty="0" smtClean="0">
                          <a:solidFill>
                            <a:schemeClr val="accent1">
                              <a:lumMod val="75000"/>
                            </a:schemeClr>
                          </a:solidFill>
                          <a:effectLst/>
                        </a:rPr>
                        <a:t>003</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400" u="none" strike="noStrike" dirty="0">
                          <a:solidFill>
                            <a:schemeClr val="accent1">
                              <a:lumMod val="75000"/>
                            </a:schemeClr>
                          </a:solidFill>
                          <a:effectLst/>
                        </a:rPr>
                        <a:t> </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400" u="none" strike="noStrike" dirty="0">
                          <a:solidFill>
                            <a:schemeClr val="accent1">
                              <a:lumMod val="75000"/>
                            </a:schemeClr>
                          </a:solidFill>
                          <a:effectLst/>
                        </a:rPr>
                        <a:t> </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3938">
                <a:tc>
                  <a:txBody>
                    <a:bodyPr/>
                    <a:lstStyle/>
                    <a:p>
                      <a:pPr algn="l" fontAlgn="b"/>
                      <a:r>
                        <a:rPr lang="es-CL" sz="1400" u="none" strike="noStrike" dirty="0" smtClean="0">
                          <a:solidFill>
                            <a:schemeClr val="accent1">
                              <a:lumMod val="75000"/>
                            </a:schemeClr>
                          </a:solidFill>
                          <a:effectLst/>
                        </a:rPr>
                        <a:t>004</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400" u="none" strike="noStrike">
                          <a:solidFill>
                            <a:schemeClr val="accent1">
                              <a:lumMod val="75000"/>
                            </a:schemeClr>
                          </a:solidFill>
                          <a:effectLst/>
                        </a:rPr>
                        <a:t> </a:t>
                      </a:r>
                      <a:endParaRPr lang="es-CL" sz="1400" b="0" i="0" u="none" strike="noStrike">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400" u="none" strike="noStrike" dirty="0">
                          <a:solidFill>
                            <a:schemeClr val="accent1">
                              <a:lumMod val="75000"/>
                            </a:schemeClr>
                          </a:solidFill>
                          <a:effectLst/>
                        </a:rPr>
                        <a:t> </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27032">
                <a:tc>
                  <a:txBody>
                    <a:bodyPr/>
                    <a:lstStyle/>
                    <a:p>
                      <a:pPr algn="l" fontAlgn="b"/>
                      <a:r>
                        <a:rPr lang="es-CL" sz="1400" u="none" strike="noStrike" dirty="0" smtClean="0">
                          <a:solidFill>
                            <a:schemeClr val="accent1">
                              <a:lumMod val="75000"/>
                            </a:schemeClr>
                          </a:solidFill>
                          <a:effectLst/>
                        </a:rPr>
                        <a:t>005</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400" u="none" strike="noStrike" dirty="0">
                          <a:solidFill>
                            <a:schemeClr val="accent1">
                              <a:lumMod val="75000"/>
                            </a:schemeClr>
                          </a:solidFill>
                          <a:effectLst/>
                        </a:rPr>
                        <a:t> </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s-CL" sz="1400" u="none" strike="noStrike" dirty="0">
                          <a:solidFill>
                            <a:schemeClr val="accent1">
                              <a:lumMod val="75000"/>
                            </a:schemeClr>
                          </a:solidFill>
                          <a:effectLst/>
                        </a:rPr>
                        <a:t> </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27032">
                <a:tc>
                  <a:txBody>
                    <a:bodyPr/>
                    <a:lstStyle/>
                    <a:p>
                      <a:pPr algn="l" fontAlgn="b"/>
                      <a:r>
                        <a:rPr lang="es-CL" sz="1400" b="0" i="0" u="none" strike="noStrike" dirty="0" smtClean="0">
                          <a:solidFill>
                            <a:schemeClr val="accent1">
                              <a:lumMod val="75000"/>
                            </a:schemeClr>
                          </a:solidFill>
                          <a:effectLst/>
                          <a:latin typeface="Calibri" panose="020F0502020204030204" pitchFamily="34" charset="0"/>
                        </a:rPr>
                        <a:t>006</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27032">
                <a:tc>
                  <a:txBody>
                    <a:bodyPr/>
                    <a:lstStyle/>
                    <a:p>
                      <a:pPr algn="l" fontAlgn="b"/>
                      <a:r>
                        <a:rPr lang="es-CL" sz="1400" b="0" i="0" u="none" strike="noStrike" dirty="0" smtClean="0">
                          <a:solidFill>
                            <a:schemeClr val="accent1">
                              <a:lumMod val="75000"/>
                            </a:schemeClr>
                          </a:solidFill>
                          <a:effectLst/>
                          <a:latin typeface="Calibri" panose="020F0502020204030204" pitchFamily="34" charset="0"/>
                        </a:rPr>
                        <a:t>007</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27032">
                <a:tc>
                  <a:txBody>
                    <a:bodyPr/>
                    <a:lstStyle/>
                    <a:p>
                      <a:pPr algn="l" fontAlgn="b"/>
                      <a:r>
                        <a:rPr lang="es-CL" sz="1400" b="0" i="0" u="none" strike="noStrike" dirty="0" smtClean="0">
                          <a:solidFill>
                            <a:schemeClr val="accent1">
                              <a:lumMod val="75000"/>
                            </a:schemeClr>
                          </a:solidFill>
                          <a:effectLst/>
                          <a:latin typeface="Calibri" panose="020F0502020204030204" pitchFamily="34" charset="0"/>
                        </a:rPr>
                        <a:t>008</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27032">
                <a:tc>
                  <a:txBody>
                    <a:bodyPr/>
                    <a:lstStyle/>
                    <a:p>
                      <a:pPr algn="l" fontAlgn="b"/>
                      <a:r>
                        <a:rPr lang="es-CL" sz="1400" b="0" i="0" u="none" strike="noStrike" dirty="0" smtClean="0">
                          <a:solidFill>
                            <a:schemeClr val="accent1">
                              <a:lumMod val="75000"/>
                            </a:schemeClr>
                          </a:solidFill>
                          <a:effectLst/>
                          <a:latin typeface="Calibri" panose="020F0502020204030204" pitchFamily="34" charset="0"/>
                        </a:rPr>
                        <a:t>009</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27032">
                <a:tc>
                  <a:txBody>
                    <a:bodyPr/>
                    <a:lstStyle/>
                    <a:p>
                      <a:pPr algn="l" fontAlgn="b"/>
                      <a:r>
                        <a:rPr lang="es-CL" sz="1400" b="0" i="0" u="none" strike="noStrike" dirty="0" smtClean="0">
                          <a:solidFill>
                            <a:schemeClr val="accent1">
                              <a:lumMod val="75000"/>
                            </a:schemeClr>
                          </a:solidFill>
                          <a:effectLst/>
                          <a:latin typeface="Calibri" panose="020F0502020204030204" pitchFamily="34" charset="0"/>
                        </a:rPr>
                        <a:t>010</a:t>
                      </a:r>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endParaRPr lang="es-CL" sz="1400" b="0" i="0" u="none" strike="noStrike" dirty="0">
                        <a:solidFill>
                          <a:schemeClr val="accent1">
                            <a:lumMod val="75000"/>
                          </a:schemeClr>
                        </a:solidFill>
                        <a:effectLst/>
                        <a:latin typeface="Calibri" panose="020F0502020204030204" pitchFamily="34" charset="0"/>
                      </a:endParaRPr>
                    </a:p>
                  </a:txBody>
                  <a:tcPr marL="0" marR="0" marT="0" marB="0" anchor="b">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4" name="Rectángulo 3"/>
          <p:cNvSpPr/>
          <p:nvPr/>
        </p:nvSpPr>
        <p:spPr>
          <a:xfrm>
            <a:off x="467544" y="1052736"/>
            <a:ext cx="8424936" cy="461665"/>
          </a:xfrm>
          <a:prstGeom prst="rect">
            <a:avLst/>
          </a:prstGeom>
        </p:spPr>
        <p:txBody>
          <a:bodyPr wrap="square">
            <a:spAutoFit/>
          </a:bodyPr>
          <a:lstStyle/>
          <a:p>
            <a:r>
              <a:rPr lang="es-CL" sz="2400" b="1" dirty="0" smtClean="0">
                <a:solidFill>
                  <a:schemeClr val="accent1"/>
                </a:solidFill>
                <a:latin typeface="+mj-lt"/>
              </a:rPr>
              <a:t>MATRIZ DEFINICIÓN DE REQUERIMIENTOS</a:t>
            </a:r>
          </a:p>
        </p:txBody>
      </p:sp>
      <p:sp>
        <p:nvSpPr>
          <p:cNvPr id="6" name="Rectángulo 5"/>
          <p:cNvSpPr/>
          <p:nvPr/>
        </p:nvSpPr>
        <p:spPr>
          <a:xfrm>
            <a:off x="323528" y="6309320"/>
            <a:ext cx="4464492" cy="369332"/>
          </a:xfrm>
          <a:prstGeom prst="rect">
            <a:avLst/>
          </a:prstGeom>
        </p:spPr>
        <p:txBody>
          <a:bodyPr wrap="none">
            <a:spAutoFit/>
          </a:bodyPr>
          <a:lstStyle/>
          <a:p>
            <a:r>
              <a:rPr lang="es-CL" dirty="0">
                <a:hlinkClick r:id="rId3"/>
              </a:rPr>
              <a:t>https://</a:t>
            </a:r>
            <a:r>
              <a:rPr lang="es-CL" dirty="0" smtClean="0">
                <a:hlinkClick r:id="rId3"/>
              </a:rPr>
              <a:t>www.pixton.com/dk/comic/n5d52drf</a:t>
            </a:r>
            <a:r>
              <a:rPr lang="es-CL" dirty="0" smtClean="0"/>
              <a:t> </a:t>
            </a:r>
            <a:endParaRPr lang="es-CL" dirty="0"/>
          </a:p>
        </p:txBody>
      </p:sp>
      <p:sp>
        <p:nvSpPr>
          <p:cNvPr id="8" name="CuadroTexto 7"/>
          <p:cNvSpPr txBox="1"/>
          <p:nvPr/>
        </p:nvSpPr>
        <p:spPr>
          <a:xfrm>
            <a:off x="323528" y="395372"/>
            <a:ext cx="1592872" cy="369332"/>
          </a:xfrm>
          <a:prstGeom prst="rect">
            <a:avLst/>
          </a:prstGeom>
          <a:noFill/>
        </p:spPr>
        <p:txBody>
          <a:bodyPr wrap="none" rtlCol="0">
            <a:spAutoFit/>
          </a:bodyPr>
          <a:lstStyle/>
          <a:p>
            <a:r>
              <a:rPr lang="es-CL" spc="600" dirty="0" smtClean="0">
                <a:solidFill>
                  <a:schemeClr val="bg1"/>
                </a:solidFill>
              </a:rPr>
              <a:t>Resumen</a:t>
            </a:r>
            <a:endParaRPr lang="es-CL" spc="600" dirty="0">
              <a:solidFill>
                <a:schemeClr val="bg1"/>
              </a:solidFill>
            </a:endParaRPr>
          </a:p>
        </p:txBody>
      </p:sp>
    </p:spTree>
    <p:extLst>
      <p:ext uri="{BB962C8B-B14F-4D97-AF65-F5344CB8AC3E}">
        <p14:creationId xmlns:p14="http://schemas.microsoft.com/office/powerpoint/2010/main" val="9766565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95536" y="1629670"/>
            <a:ext cx="8424936" cy="2308324"/>
          </a:xfrm>
          <a:prstGeom prst="rect">
            <a:avLst/>
          </a:prstGeom>
        </p:spPr>
        <p:txBody>
          <a:bodyPr wrap="square">
            <a:spAutoFit/>
          </a:bodyPr>
          <a:lstStyle/>
          <a:p>
            <a:pPr>
              <a:lnSpc>
                <a:spcPct val="150000"/>
              </a:lnSpc>
              <a:spcAft>
                <a:spcPts val="0"/>
              </a:spcAft>
            </a:pPr>
            <a:r>
              <a:rPr lang="es-CL" sz="9600" b="1" dirty="0" smtClean="0">
                <a:solidFill>
                  <a:schemeClr val="tx1">
                    <a:lumMod val="65000"/>
                    <a:lumOff val="35000"/>
                  </a:schemeClr>
                </a:solidFill>
                <a:latin typeface="Impact" panose="020B0806030902050204" pitchFamily="34" charset="0"/>
                <a:ea typeface="Times New Roman" panose="02020603050405020304" pitchFamily="18" charset="0"/>
              </a:rPr>
              <a:t>1970 = </a:t>
            </a:r>
            <a:r>
              <a:rPr lang="es-CL" sz="9600" b="1" dirty="0" err="1" smtClean="0">
                <a:solidFill>
                  <a:schemeClr val="tx1">
                    <a:lumMod val="65000"/>
                    <a:lumOff val="35000"/>
                  </a:schemeClr>
                </a:solidFill>
                <a:latin typeface="Impact" panose="020B0806030902050204" pitchFamily="34" charset="0"/>
                <a:ea typeface="Times New Roman" panose="02020603050405020304" pitchFamily="18" charset="0"/>
              </a:rPr>
              <a:t>code</a:t>
            </a:r>
            <a:r>
              <a:rPr lang="es-CL" sz="9600" b="1" dirty="0" smtClean="0">
                <a:solidFill>
                  <a:schemeClr val="tx1">
                    <a:lumMod val="65000"/>
                    <a:lumOff val="35000"/>
                  </a:schemeClr>
                </a:solidFill>
                <a:latin typeface="Impact" panose="020B0806030902050204" pitchFamily="34" charset="0"/>
                <a:ea typeface="Times New Roman" panose="02020603050405020304" pitchFamily="18" charset="0"/>
              </a:rPr>
              <a:t> </a:t>
            </a:r>
            <a:r>
              <a:rPr lang="es-CL" sz="9600" b="1" dirty="0">
                <a:solidFill>
                  <a:schemeClr val="tx1">
                    <a:lumMod val="65000"/>
                    <a:lumOff val="35000"/>
                  </a:schemeClr>
                </a:solidFill>
                <a:latin typeface="Impact" panose="020B0806030902050204" pitchFamily="34" charset="0"/>
                <a:ea typeface="Times New Roman" panose="02020603050405020304" pitchFamily="18" charset="0"/>
              </a:rPr>
              <a:t>&amp; </a:t>
            </a:r>
            <a:r>
              <a:rPr lang="es-CL" sz="9600" b="1" dirty="0" err="1" smtClean="0">
                <a:solidFill>
                  <a:schemeClr val="tx1">
                    <a:lumMod val="65000"/>
                    <a:lumOff val="35000"/>
                  </a:schemeClr>
                </a:solidFill>
                <a:latin typeface="Impact" panose="020B0806030902050204" pitchFamily="34" charset="0"/>
                <a:ea typeface="Times New Roman" panose="02020603050405020304" pitchFamily="18" charset="0"/>
              </a:rPr>
              <a:t>fix</a:t>
            </a:r>
            <a:endParaRPr lang="es-CL" sz="9600" b="1" dirty="0">
              <a:solidFill>
                <a:schemeClr val="tx1">
                  <a:lumMod val="65000"/>
                  <a:lumOff val="35000"/>
                </a:schemeClr>
              </a:solidFill>
              <a:latin typeface="Impact" panose="020B0806030902050204" pitchFamily="34" charset="0"/>
            </a:endParaRPr>
          </a:p>
        </p:txBody>
      </p:sp>
      <p:sp>
        <p:nvSpPr>
          <p:cNvPr id="2" name="Rectángulo 1"/>
          <p:cNvSpPr/>
          <p:nvPr/>
        </p:nvSpPr>
        <p:spPr>
          <a:xfrm>
            <a:off x="2366140" y="3789910"/>
            <a:ext cx="4051109" cy="646331"/>
          </a:xfrm>
          <a:prstGeom prst="rect">
            <a:avLst/>
          </a:prstGeom>
        </p:spPr>
        <p:txBody>
          <a:bodyPr wrap="none">
            <a:spAutoFit/>
          </a:bodyPr>
          <a:lstStyle/>
          <a:p>
            <a:r>
              <a:rPr lang="es-CL" sz="3600" i="1" dirty="0">
                <a:solidFill>
                  <a:srgbClr val="FF0000"/>
                </a:solidFill>
                <a:ea typeface="Times New Roman" panose="02020603050405020304" pitchFamily="18" charset="0"/>
              </a:rPr>
              <a:t>(codificar y corregir) </a:t>
            </a:r>
            <a:endParaRPr lang="es-CL" sz="3600" i="1" dirty="0"/>
          </a:p>
        </p:txBody>
      </p:sp>
      <p:sp>
        <p:nvSpPr>
          <p:cNvPr id="3" name="CuadroTexto 2"/>
          <p:cNvSpPr txBox="1"/>
          <p:nvPr/>
        </p:nvSpPr>
        <p:spPr>
          <a:xfrm>
            <a:off x="1115616" y="4802960"/>
            <a:ext cx="6984776" cy="646331"/>
          </a:xfrm>
          <a:prstGeom prst="rect">
            <a:avLst/>
          </a:prstGeom>
          <a:noFill/>
        </p:spPr>
        <p:txBody>
          <a:bodyPr wrap="square" rtlCol="0">
            <a:spAutoFit/>
          </a:bodyPr>
          <a:lstStyle/>
          <a:p>
            <a:pPr algn="ctr"/>
            <a:r>
              <a:rPr lang="es-CL" dirty="0" smtClean="0">
                <a:solidFill>
                  <a:schemeClr val="tx2"/>
                </a:solidFill>
              </a:rPr>
              <a:t>Prueba y Error sin metodología Orientada a la Calidad del Software orientada sólo a lo funcional del Sistema no a la calidad del Resultado</a:t>
            </a:r>
            <a:endParaRPr lang="es-CL" dirty="0">
              <a:solidFill>
                <a:schemeClr val="tx2"/>
              </a:solidFill>
            </a:endParaRPr>
          </a:p>
        </p:txBody>
      </p:sp>
      <p:sp>
        <p:nvSpPr>
          <p:cNvPr id="7" name="CuadroTexto 6"/>
          <p:cNvSpPr txBox="1"/>
          <p:nvPr/>
        </p:nvSpPr>
        <p:spPr>
          <a:xfrm>
            <a:off x="323528" y="395372"/>
            <a:ext cx="1592872" cy="369332"/>
          </a:xfrm>
          <a:prstGeom prst="rect">
            <a:avLst/>
          </a:prstGeom>
          <a:noFill/>
        </p:spPr>
        <p:txBody>
          <a:bodyPr wrap="none" rtlCol="0">
            <a:spAutoFit/>
          </a:bodyPr>
          <a:lstStyle/>
          <a:p>
            <a:r>
              <a:rPr lang="es-CL" spc="600" dirty="0" smtClean="0">
                <a:solidFill>
                  <a:schemeClr val="bg1"/>
                </a:solidFill>
              </a:rPr>
              <a:t>Resumen</a:t>
            </a:r>
            <a:endParaRPr lang="es-CL" spc="600" dirty="0">
              <a:solidFill>
                <a:schemeClr val="bg1"/>
              </a:solidFill>
            </a:endParaRPr>
          </a:p>
        </p:txBody>
      </p:sp>
      <p:sp>
        <p:nvSpPr>
          <p:cNvPr id="5" name="Rectángulo 4"/>
          <p:cNvSpPr/>
          <p:nvPr/>
        </p:nvSpPr>
        <p:spPr>
          <a:xfrm>
            <a:off x="2358078" y="1306504"/>
            <a:ext cx="4362028" cy="646331"/>
          </a:xfrm>
          <a:prstGeom prst="rect">
            <a:avLst/>
          </a:prstGeom>
        </p:spPr>
        <p:txBody>
          <a:bodyPr wrap="none">
            <a:spAutoFit/>
          </a:bodyPr>
          <a:lstStyle/>
          <a:p>
            <a:r>
              <a:rPr lang="en-US" sz="3600" spc="300" dirty="0">
                <a:solidFill>
                  <a:srgbClr val="C00000"/>
                </a:solidFill>
              </a:rPr>
              <a:t>Crisis del Software</a:t>
            </a:r>
          </a:p>
        </p:txBody>
      </p:sp>
    </p:spTree>
    <p:extLst>
      <p:ext uri="{BB962C8B-B14F-4D97-AF65-F5344CB8AC3E}">
        <p14:creationId xmlns:p14="http://schemas.microsoft.com/office/powerpoint/2010/main" val="431814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hape 255"/>
          <p:cNvPicPr preferRelativeResize="0"/>
          <p:nvPr/>
        </p:nvPicPr>
        <p:blipFill>
          <a:blip r:embed="rId3"/>
          <a:stretch>
            <a:fillRect/>
          </a:stretch>
        </p:blipFill>
        <p:spPr>
          <a:xfrm>
            <a:off x="3779912" y="2315854"/>
            <a:ext cx="5340042" cy="3921456"/>
          </a:xfrm>
          <a:prstGeom prst="rect">
            <a:avLst/>
          </a:prstGeom>
        </p:spPr>
      </p:pic>
      <p:sp>
        <p:nvSpPr>
          <p:cNvPr id="9" name="Rectangle 2"/>
          <p:cNvSpPr txBox="1">
            <a:spLocks noChangeArrowheads="1"/>
          </p:cNvSpPr>
          <p:nvPr/>
        </p:nvSpPr>
        <p:spPr>
          <a:xfrm>
            <a:off x="395536" y="1191976"/>
            <a:ext cx="8352928" cy="1732967"/>
          </a:xfrm>
          <a:prstGeom prst="rect">
            <a:avLst/>
          </a:prstGeom>
          <a:noFill/>
          <a:ln/>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solidFill>
                  <a:srgbClr val="C00000"/>
                </a:solidFill>
              </a:rPr>
              <a:t>Crisis del Software</a:t>
            </a:r>
            <a:endParaRPr lang="en-US" dirty="0">
              <a:solidFill>
                <a:srgbClr val="C00000"/>
              </a:solidFill>
            </a:endParaRPr>
          </a:p>
        </p:txBody>
      </p:sp>
      <p:sp>
        <p:nvSpPr>
          <p:cNvPr id="10" name="Rectangle 3"/>
          <p:cNvSpPr txBox="1">
            <a:spLocks noChangeArrowheads="1"/>
          </p:cNvSpPr>
          <p:nvPr/>
        </p:nvSpPr>
        <p:spPr>
          <a:xfrm>
            <a:off x="124557" y="2058459"/>
            <a:ext cx="4003945" cy="3312368"/>
          </a:xfrm>
          <a:prstGeom prst="rect">
            <a:avLst/>
          </a:prstGeom>
          <a:noFill/>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s-CL" sz="2400" dirty="0" smtClean="0">
                <a:solidFill>
                  <a:schemeClr val="tx2"/>
                </a:solidFill>
              </a:rPr>
              <a:t>Potenciales causas</a:t>
            </a:r>
          </a:p>
          <a:p>
            <a:pPr lvl="1">
              <a:lnSpc>
                <a:spcPct val="150000"/>
              </a:lnSpc>
            </a:pPr>
            <a:r>
              <a:rPr lang="es-CL" sz="1800" dirty="0">
                <a:solidFill>
                  <a:schemeClr val="tx2"/>
                </a:solidFill>
              </a:rPr>
              <a:t>C</a:t>
            </a:r>
            <a:r>
              <a:rPr lang="es-CL" sz="1800" dirty="0" smtClean="0">
                <a:solidFill>
                  <a:schemeClr val="tx2"/>
                </a:solidFill>
              </a:rPr>
              <a:t>arácter lógico del software</a:t>
            </a:r>
          </a:p>
          <a:p>
            <a:pPr lvl="1">
              <a:lnSpc>
                <a:spcPct val="150000"/>
              </a:lnSpc>
            </a:pPr>
            <a:r>
              <a:rPr lang="es-CL" sz="1800" dirty="0">
                <a:solidFill>
                  <a:schemeClr val="tx2"/>
                </a:solidFill>
              </a:rPr>
              <a:t>F</a:t>
            </a:r>
            <a:r>
              <a:rPr lang="es-CL" sz="1800" dirty="0" smtClean="0">
                <a:solidFill>
                  <a:schemeClr val="tx2"/>
                </a:solidFill>
              </a:rPr>
              <a:t>ormación profesional</a:t>
            </a:r>
          </a:p>
          <a:p>
            <a:pPr lvl="1">
              <a:lnSpc>
                <a:spcPct val="150000"/>
              </a:lnSpc>
            </a:pPr>
            <a:r>
              <a:rPr lang="es-CL" sz="1800" dirty="0" smtClean="0">
                <a:solidFill>
                  <a:schemeClr val="tx2"/>
                </a:solidFill>
              </a:rPr>
              <a:t>Bajo Entrenamiento y actualización</a:t>
            </a:r>
          </a:p>
          <a:p>
            <a:pPr lvl="1">
              <a:lnSpc>
                <a:spcPct val="150000"/>
              </a:lnSpc>
            </a:pPr>
            <a:r>
              <a:rPr lang="es-CL" sz="1800" dirty="0">
                <a:solidFill>
                  <a:schemeClr val="tx2"/>
                </a:solidFill>
              </a:rPr>
              <a:t>R</a:t>
            </a:r>
            <a:r>
              <a:rPr lang="es-CL" sz="1800" dirty="0" smtClean="0">
                <a:solidFill>
                  <a:schemeClr val="tx2"/>
                </a:solidFill>
              </a:rPr>
              <a:t>esistencia al cambio</a:t>
            </a:r>
          </a:p>
          <a:p>
            <a:pPr>
              <a:lnSpc>
                <a:spcPct val="150000"/>
              </a:lnSpc>
            </a:pPr>
            <a:r>
              <a:rPr lang="es-CL" sz="2400" dirty="0" smtClean="0">
                <a:solidFill>
                  <a:srgbClr val="C00000"/>
                </a:solidFill>
              </a:rPr>
              <a:t>Solución</a:t>
            </a:r>
          </a:p>
          <a:p>
            <a:pPr lvl="1">
              <a:lnSpc>
                <a:spcPct val="150000"/>
              </a:lnSpc>
            </a:pPr>
            <a:r>
              <a:rPr lang="es-CL" sz="1800" dirty="0">
                <a:solidFill>
                  <a:schemeClr val="tx2"/>
                </a:solidFill>
              </a:rPr>
              <a:t>E</a:t>
            </a:r>
            <a:r>
              <a:rPr lang="es-CL" sz="1800" dirty="0" smtClean="0">
                <a:solidFill>
                  <a:schemeClr val="tx2"/>
                </a:solidFill>
              </a:rPr>
              <a:t>nfoque ingenieril</a:t>
            </a:r>
            <a:endParaRPr lang="es-CL" sz="1800" dirty="0">
              <a:solidFill>
                <a:schemeClr val="tx2"/>
              </a:solidFill>
            </a:endParaRPr>
          </a:p>
        </p:txBody>
      </p:sp>
      <p:sp>
        <p:nvSpPr>
          <p:cNvPr id="11" name="CuadroTexto 10"/>
          <p:cNvSpPr txBox="1"/>
          <p:nvPr/>
        </p:nvSpPr>
        <p:spPr>
          <a:xfrm>
            <a:off x="323528" y="395372"/>
            <a:ext cx="1592872" cy="369332"/>
          </a:xfrm>
          <a:prstGeom prst="rect">
            <a:avLst/>
          </a:prstGeom>
          <a:noFill/>
        </p:spPr>
        <p:txBody>
          <a:bodyPr wrap="none" rtlCol="0">
            <a:spAutoFit/>
          </a:bodyPr>
          <a:lstStyle/>
          <a:p>
            <a:r>
              <a:rPr lang="es-CL" spc="600" dirty="0" smtClean="0">
                <a:solidFill>
                  <a:schemeClr val="bg1"/>
                </a:solidFill>
              </a:rPr>
              <a:t>Resumen</a:t>
            </a:r>
            <a:endParaRPr lang="es-CL" spc="600" dirty="0">
              <a:solidFill>
                <a:schemeClr val="bg1"/>
              </a:solidFill>
            </a:endParaRPr>
          </a:p>
        </p:txBody>
      </p:sp>
    </p:spTree>
    <p:extLst>
      <p:ext uri="{BB962C8B-B14F-4D97-AF65-F5344CB8AC3E}">
        <p14:creationId xmlns:p14="http://schemas.microsoft.com/office/powerpoint/2010/main" val="354681592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79717" y="1581903"/>
            <a:ext cx="8265885" cy="720080"/>
          </a:xfrm>
          <a:prstGeom prst="rect">
            <a:avLst/>
          </a:prstGeom>
          <a:noFill/>
          <a:ln>
            <a:noFill/>
          </a:ln>
        </p:spPr>
        <p:txBody>
          <a:bodyPr lIns="91425" tIns="45700" rIns="91425" bIns="45700" anchor="ctr" anchorCtr="0">
            <a:noAutofit/>
          </a:bodyPr>
          <a:lstStyle/>
          <a:p>
            <a:pPr marL="0" marR="0" lvl="0" indent="0" rtl="0">
              <a:spcBef>
                <a:spcPts val="0"/>
              </a:spcBef>
              <a:spcAft>
                <a:spcPts val="0"/>
              </a:spcAft>
              <a:buSzPct val="25000"/>
              <a:buNone/>
            </a:pPr>
            <a:r>
              <a:rPr lang="es-ES" sz="2800" i="0" u="none" strike="noStrike" baseline="0" dirty="0" smtClean="0">
                <a:ln w="0"/>
                <a:solidFill>
                  <a:schemeClr val="tx2"/>
                </a:solidFill>
                <a:effectLst>
                  <a:outerShdw blurRad="38100" dist="25400" dir="5400000" algn="ctr" rotWithShape="0">
                    <a:srgbClr val="6E747A">
                      <a:alpha val="43000"/>
                    </a:srgbClr>
                  </a:outerShdw>
                </a:effectLst>
                <a:latin typeface="Arial Rounded MT Bold" panose="020F0704030504030204" pitchFamily="34" charset="0"/>
                <a:ea typeface="Calibri"/>
                <a:cs typeface="Calibri"/>
                <a:sym typeface="Calibri"/>
              </a:rPr>
              <a:t>Implementar </a:t>
            </a:r>
            <a:r>
              <a:rPr lang="es-ES" sz="2800" dirty="0" smtClean="0">
                <a:ln w="0"/>
                <a:solidFill>
                  <a:schemeClr val="tx2"/>
                </a:solidFill>
                <a:effectLst>
                  <a:outerShdw blurRad="38100" dist="25400" dir="5400000" algn="ctr" rotWithShape="0">
                    <a:srgbClr val="6E747A">
                      <a:alpha val="43000"/>
                    </a:srgbClr>
                  </a:outerShdw>
                </a:effectLst>
                <a:latin typeface="Arial Rounded MT Bold" panose="020F0704030504030204" pitchFamily="34" charset="0"/>
                <a:ea typeface="Calibri"/>
                <a:cs typeface="Calibri"/>
                <a:sym typeface="Calibri"/>
              </a:rPr>
              <a:t>una </a:t>
            </a:r>
            <a:r>
              <a:rPr lang="es-ES" sz="2800" i="0" u="none" strike="noStrike" baseline="0" dirty="0" smtClean="0">
                <a:ln w="0"/>
                <a:solidFill>
                  <a:schemeClr val="tx2"/>
                </a:solidFill>
                <a:effectLst>
                  <a:outerShdw blurRad="38100" dist="25400" dir="5400000" algn="ctr" rotWithShape="0">
                    <a:srgbClr val="6E747A">
                      <a:alpha val="43000"/>
                    </a:srgbClr>
                  </a:outerShdw>
                </a:effectLst>
                <a:latin typeface="Arial Rounded MT Bold" panose="020F0704030504030204" pitchFamily="34" charset="0"/>
                <a:ea typeface="Calibri"/>
                <a:cs typeface="Calibri"/>
                <a:sym typeface="Calibri"/>
              </a:rPr>
              <a:t>Metodología</a:t>
            </a:r>
            <a:endParaRPr lang="es-ES" sz="2800" i="0" u="none" strike="noStrike" baseline="0" dirty="0">
              <a:ln w="0"/>
              <a:solidFill>
                <a:schemeClr val="tx2"/>
              </a:solidFill>
              <a:effectLst>
                <a:outerShdw blurRad="38100" dist="25400" dir="5400000" algn="ctr" rotWithShape="0">
                  <a:srgbClr val="6E747A">
                    <a:alpha val="43000"/>
                  </a:srgbClr>
                </a:outerShdw>
              </a:effectLst>
              <a:latin typeface="Arial Rounded MT Bold" panose="020F0704030504030204" pitchFamily="34" charset="0"/>
              <a:ea typeface="Calibri"/>
              <a:cs typeface="Calibri"/>
              <a:sym typeface="Calibri"/>
            </a:endParaRPr>
          </a:p>
        </p:txBody>
      </p:sp>
      <p:sp>
        <p:nvSpPr>
          <p:cNvPr id="2" name="Rectángulo 1"/>
          <p:cNvSpPr/>
          <p:nvPr/>
        </p:nvSpPr>
        <p:spPr>
          <a:xfrm>
            <a:off x="888719" y="1052736"/>
            <a:ext cx="7247882" cy="584775"/>
          </a:xfrm>
          <a:prstGeom prst="rect">
            <a:avLst/>
          </a:prstGeom>
          <a:noFill/>
        </p:spPr>
        <p:txBody>
          <a:bodyPr wrap="none" lIns="91440" tIns="45720" rIns="91440" bIns="45720">
            <a:spAutoFit/>
          </a:bodyPr>
          <a:lstStyle/>
          <a:p>
            <a:pPr algn="ctr"/>
            <a:r>
              <a:rPr lang="es-ES" sz="3200" b="1" cap="none" spc="0" dirty="0" smtClean="0">
                <a:ln w="22225">
                  <a:solidFill>
                    <a:schemeClr val="accent2"/>
                  </a:solidFill>
                  <a:prstDash val="solid"/>
                </a:ln>
                <a:solidFill>
                  <a:schemeClr val="accent2">
                    <a:lumMod val="40000"/>
                    <a:lumOff val="60000"/>
                  </a:schemeClr>
                </a:solidFill>
                <a:effectLst/>
              </a:rPr>
              <a:t>¿La Solución al Paradigma del Desarrollo?</a:t>
            </a:r>
            <a:endParaRPr lang="es-ES" sz="3200" b="1" cap="none" spc="0" dirty="0">
              <a:ln w="22225">
                <a:solidFill>
                  <a:schemeClr val="accent2"/>
                </a:solidFill>
                <a:prstDash val="solid"/>
              </a:ln>
              <a:solidFill>
                <a:schemeClr val="accent2">
                  <a:lumMod val="40000"/>
                  <a:lumOff val="60000"/>
                </a:schemeClr>
              </a:solidFill>
              <a:effectLst/>
            </a:endParaRPr>
          </a:p>
        </p:txBody>
      </p:sp>
      <p:pic>
        <p:nvPicPr>
          <p:cNvPr id="7170" name="Picture 2" descr="http://vignette4.wikia.nocookie.net/science/images/5/5e/Methodology-06-goog.png/revision/latest?cb=20131110115019&amp;path-prefix=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400" y="2173233"/>
            <a:ext cx="4352017" cy="4684767"/>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323528" y="395372"/>
            <a:ext cx="1592872" cy="369332"/>
          </a:xfrm>
          <a:prstGeom prst="rect">
            <a:avLst/>
          </a:prstGeom>
          <a:noFill/>
        </p:spPr>
        <p:txBody>
          <a:bodyPr wrap="none" rtlCol="0">
            <a:spAutoFit/>
          </a:bodyPr>
          <a:lstStyle/>
          <a:p>
            <a:r>
              <a:rPr lang="es-CL" spc="600" dirty="0" smtClean="0">
                <a:solidFill>
                  <a:schemeClr val="bg1"/>
                </a:solidFill>
              </a:rPr>
              <a:t>Resumen</a:t>
            </a:r>
            <a:endParaRPr lang="es-CL" spc="600" dirty="0">
              <a:solidFill>
                <a:schemeClr val="bg1"/>
              </a:solidFill>
            </a:endParaRPr>
          </a:p>
        </p:txBody>
      </p:sp>
    </p:spTree>
    <p:extLst>
      <p:ext uri="{BB962C8B-B14F-4D97-AF65-F5344CB8AC3E}">
        <p14:creationId xmlns:p14="http://schemas.microsoft.com/office/powerpoint/2010/main" val="265095166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Shape 269"/>
          <p:cNvSpPr txBox="1"/>
          <p:nvPr/>
        </p:nvSpPr>
        <p:spPr>
          <a:xfrm>
            <a:off x="398755" y="1925543"/>
            <a:ext cx="8265885" cy="3510663"/>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spcAft>
                <a:spcPts val="0"/>
              </a:spcAft>
              <a:buSzPct val="25000"/>
              <a:buNone/>
            </a:pPr>
            <a:r>
              <a:rPr lang="es-ES" sz="2400" u="none" strike="noStrike" cap="none" baseline="0" dirty="0">
                <a:solidFill>
                  <a:schemeClr val="tx1">
                    <a:lumMod val="65000"/>
                    <a:lumOff val="35000"/>
                  </a:schemeClr>
                </a:solidFill>
                <a:latin typeface="Calibri"/>
                <a:ea typeface="Calibri"/>
                <a:cs typeface="Calibri"/>
                <a:sym typeface="Calibri"/>
              </a:rPr>
              <a:t>Lo que buscamos guiándonos con una metodología es </a:t>
            </a:r>
            <a:r>
              <a:rPr lang="es-ES" sz="3200" i="1" u="none" strike="noStrike" cap="none" baseline="0" dirty="0">
                <a:solidFill>
                  <a:schemeClr val="tx2"/>
                </a:solidFill>
                <a:latin typeface="Calibri"/>
                <a:ea typeface="Calibri"/>
                <a:cs typeface="Calibri"/>
                <a:sym typeface="Calibri"/>
              </a:rPr>
              <a:t>prolijidad</a:t>
            </a:r>
            <a:r>
              <a:rPr lang="es-ES" sz="2400" i="1" u="none" strike="noStrike" cap="none" baseline="0" dirty="0">
                <a:solidFill>
                  <a:schemeClr val="tx1">
                    <a:lumMod val="65000"/>
                    <a:lumOff val="35000"/>
                  </a:schemeClr>
                </a:solidFill>
                <a:latin typeface="Calibri"/>
                <a:ea typeface="Calibri"/>
                <a:cs typeface="Calibri"/>
                <a:sym typeface="Calibri"/>
              </a:rPr>
              <a:t>, </a:t>
            </a:r>
            <a:r>
              <a:rPr lang="es-ES" sz="3200" i="1" u="none" strike="noStrike" cap="none" baseline="0" dirty="0">
                <a:solidFill>
                  <a:schemeClr val="tx2"/>
                </a:solidFill>
                <a:latin typeface="Calibri"/>
                <a:ea typeface="Calibri"/>
                <a:cs typeface="Calibri"/>
                <a:sym typeface="Calibri"/>
              </a:rPr>
              <a:t>corrección</a:t>
            </a:r>
            <a:r>
              <a:rPr lang="es-ES" sz="2400" i="1" u="none" strike="noStrike" cap="none" baseline="0" dirty="0">
                <a:solidFill>
                  <a:schemeClr val="tx1">
                    <a:lumMod val="65000"/>
                    <a:lumOff val="35000"/>
                  </a:schemeClr>
                </a:solidFill>
                <a:latin typeface="Calibri"/>
                <a:ea typeface="Calibri"/>
                <a:cs typeface="Calibri"/>
                <a:sym typeface="Calibri"/>
              </a:rPr>
              <a:t> </a:t>
            </a:r>
            <a:r>
              <a:rPr lang="es-ES" sz="2400" u="none" strike="noStrike" cap="none" baseline="0" dirty="0">
                <a:solidFill>
                  <a:schemeClr val="tx1">
                    <a:lumMod val="65000"/>
                    <a:lumOff val="35000"/>
                  </a:schemeClr>
                </a:solidFill>
                <a:latin typeface="Calibri"/>
                <a:ea typeface="Calibri"/>
                <a:cs typeface="Calibri"/>
                <a:sym typeface="Calibri"/>
              </a:rPr>
              <a:t>y</a:t>
            </a:r>
            <a:r>
              <a:rPr lang="es-ES" sz="2400" i="1" u="none" strike="noStrike" cap="none" baseline="0" dirty="0">
                <a:solidFill>
                  <a:schemeClr val="tx1">
                    <a:lumMod val="65000"/>
                    <a:lumOff val="35000"/>
                  </a:schemeClr>
                </a:solidFill>
                <a:latin typeface="Calibri"/>
                <a:ea typeface="Calibri"/>
                <a:cs typeface="Calibri"/>
                <a:sym typeface="Calibri"/>
              </a:rPr>
              <a:t> </a:t>
            </a:r>
            <a:r>
              <a:rPr lang="es-ES" sz="3200" i="1" u="none" strike="noStrike" cap="none" baseline="0" dirty="0">
                <a:solidFill>
                  <a:schemeClr val="tx2"/>
                </a:solidFill>
                <a:latin typeface="Calibri"/>
                <a:ea typeface="Calibri"/>
                <a:cs typeface="Calibri"/>
                <a:sym typeface="Calibri"/>
              </a:rPr>
              <a:t>control</a:t>
            </a:r>
            <a:r>
              <a:rPr lang="es-ES" sz="3200" i="1" u="none" strike="noStrike" cap="none" baseline="0" dirty="0">
                <a:solidFill>
                  <a:schemeClr val="tx1">
                    <a:lumMod val="65000"/>
                    <a:lumOff val="35000"/>
                  </a:schemeClr>
                </a:solidFill>
                <a:latin typeface="Calibri"/>
                <a:ea typeface="Calibri"/>
                <a:cs typeface="Calibri"/>
                <a:sym typeface="Calibri"/>
              </a:rPr>
              <a:t> </a:t>
            </a:r>
            <a:r>
              <a:rPr lang="es-ES" sz="2400" u="none" strike="noStrike" cap="none" baseline="0" dirty="0">
                <a:solidFill>
                  <a:schemeClr val="tx1">
                    <a:lumMod val="65000"/>
                    <a:lumOff val="35000"/>
                  </a:schemeClr>
                </a:solidFill>
                <a:latin typeface="Calibri"/>
                <a:ea typeface="Calibri"/>
                <a:cs typeface="Calibri"/>
                <a:sym typeface="Calibri"/>
              </a:rPr>
              <a:t>de cada etapa del desarrollo de un </a:t>
            </a:r>
            <a:r>
              <a:rPr lang="es-ES" sz="2400" u="none" strike="noStrike" cap="none" baseline="0" dirty="0" smtClean="0">
                <a:solidFill>
                  <a:schemeClr val="tx1">
                    <a:lumMod val="65000"/>
                    <a:lumOff val="35000"/>
                  </a:schemeClr>
                </a:solidFill>
                <a:latin typeface="Calibri"/>
                <a:ea typeface="Calibri"/>
                <a:cs typeface="Calibri"/>
                <a:sym typeface="Calibri"/>
              </a:rPr>
              <a:t>programa (</a:t>
            </a:r>
            <a:r>
              <a:rPr lang="es-ES" sz="2400" u="none" strike="noStrike" cap="none" baseline="0" dirty="0">
                <a:solidFill>
                  <a:schemeClr val="tx1">
                    <a:lumMod val="65000"/>
                    <a:lumOff val="35000"/>
                  </a:schemeClr>
                </a:solidFill>
                <a:latin typeface="Calibri"/>
                <a:ea typeface="Calibri"/>
                <a:cs typeface="Calibri"/>
                <a:sym typeface="Calibri"/>
              </a:rPr>
              <a:t>software). </a:t>
            </a:r>
            <a:endParaRPr lang="es-ES" sz="2400" u="none" strike="noStrike" cap="none" baseline="0" dirty="0" smtClean="0">
              <a:solidFill>
                <a:schemeClr val="tx1">
                  <a:lumMod val="65000"/>
                  <a:lumOff val="35000"/>
                </a:schemeClr>
              </a:solidFill>
              <a:latin typeface="Calibri"/>
              <a:ea typeface="Calibri"/>
              <a:cs typeface="Calibri"/>
              <a:sym typeface="Calibri"/>
            </a:endParaRPr>
          </a:p>
          <a:p>
            <a:pPr marL="0" marR="0" lvl="0" indent="0" algn="ctr" rtl="0">
              <a:lnSpc>
                <a:spcPct val="150000"/>
              </a:lnSpc>
              <a:spcBef>
                <a:spcPts val="0"/>
              </a:spcBef>
              <a:spcAft>
                <a:spcPts val="0"/>
              </a:spcAft>
              <a:buSzPct val="25000"/>
              <a:buNone/>
            </a:pPr>
            <a:r>
              <a:rPr lang="es-ES" sz="2400" u="none" strike="noStrike" cap="none" baseline="0" dirty="0" smtClean="0">
                <a:solidFill>
                  <a:schemeClr val="tx1">
                    <a:lumMod val="65000"/>
                    <a:lumOff val="35000"/>
                  </a:schemeClr>
                </a:solidFill>
                <a:latin typeface="Calibri"/>
                <a:ea typeface="Calibri"/>
                <a:cs typeface="Calibri"/>
                <a:sym typeface="Calibri"/>
              </a:rPr>
              <a:t>Lo </a:t>
            </a:r>
            <a:r>
              <a:rPr lang="es-ES" sz="2400" u="none" strike="noStrike" cap="none" baseline="0" dirty="0">
                <a:solidFill>
                  <a:schemeClr val="tx1">
                    <a:lumMod val="65000"/>
                    <a:lumOff val="35000"/>
                  </a:schemeClr>
                </a:solidFill>
                <a:latin typeface="Calibri"/>
                <a:ea typeface="Calibri"/>
                <a:cs typeface="Calibri"/>
                <a:sym typeface="Calibri"/>
              </a:rPr>
              <a:t>que nos permitirá una forma </a:t>
            </a:r>
            <a:r>
              <a:rPr lang="es-ES" sz="3200" i="1" u="none" strike="noStrike" cap="none" baseline="0" dirty="0">
                <a:solidFill>
                  <a:schemeClr val="tx2"/>
                </a:solidFill>
                <a:latin typeface="Calibri"/>
                <a:ea typeface="Calibri"/>
                <a:cs typeface="Calibri"/>
                <a:sym typeface="Calibri"/>
              </a:rPr>
              <a:t>sistemática</a:t>
            </a:r>
            <a:r>
              <a:rPr lang="es-ES" sz="2400" u="none" strike="noStrike" cap="none" baseline="0" dirty="0">
                <a:solidFill>
                  <a:schemeClr val="tx1">
                    <a:lumMod val="65000"/>
                    <a:lumOff val="35000"/>
                  </a:schemeClr>
                </a:solidFill>
                <a:latin typeface="Calibri"/>
                <a:ea typeface="Calibri"/>
                <a:cs typeface="Calibri"/>
                <a:sym typeface="Calibri"/>
              </a:rPr>
              <a:t> para poder obtener un </a:t>
            </a:r>
            <a:r>
              <a:rPr lang="es-ES" sz="3200" i="1" u="none" strike="noStrike" cap="none" baseline="0" dirty="0">
                <a:solidFill>
                  <a:schemeClr val="tx2"/>
                </a:solidFill>
                <a:latin typeface="Calibri"/>
                <a:ea typeface="Calibri"/>
                <a:cs typeface="Calibri"/>
                <a:sym typeface="Calibri"/>
              </a:rPr>
              <a:t>producto correcto </a:t>
            </a:r>
            <a:r>
              <a:rPr lang="es-ES" sz="2400" u="none" strike="noStrike" cap="none" baseline="0" dirty="0">
                <a:solidFill>
                  <a:schemeClr val="tx1">
                    <a:lumMod val="65000"/>
                    <a:lumOff val="35000"/>
                  </a:schemeClr>
                </a:solidFill>
                <a:latin typeface="Calibri"/>
                <a:ea typeface="Calibri"/>
                <a:cs typeface="Calibri"/>
                <a:sym typeface="Calibri"/>
              </a:rPr>
              <a:t>y con la menor cantidad de errores posible.</a:t>
            </a:r>
          </a:p>
        </p:txBody>
      </p:sp>
      <p:sp>
        <p:nvSpPr>
          <p:cNvPr id="6" name="Rectángulo 5"/>
          <p:cNvSpPr/>
          <p:nvPr/>
        </p:nvSpPr>
        <p:spPr>
          <a:xfrm>
            <a:off x="1843827" y="1052736"/>
            <a:ext cx="5337680" cy="584775"/>
          </a:xfrm>
          <a:prstGeom prst="rect">
            <a:avLst/>
          </a:prstGeom>
          <a:noFill/>
        </p:spPr>
        <p:txBody>
          <a:bodyPr wrap="none" lIns="91440" tIns="45720" rIns="91440" bIns="45720">
            <a:spAutoFit/>
          </a:bodyPr>
          <a:lstStyle/>
          <a:p>
            <a:pPr algn="ctr"/>
            <a:r>
              <a:rPr lang="es-ES" sz="3200" b="1" cap="none" spc="0" dirty="0" smtClean="0">
                <a:ln w="22225">
                  <a:solidFill>
                    <a:schemeClr val="accent2"/>
                  </a:solidFill>
                  <a:prstDash val="solid"/>
                </a:ln>
                <a:solidFill>
                  <a:schemeClr val="accent2">
                    <a:lumMod val="40000"/>
                    <a:lumOff val="60000"/>
                  </a:schemeClr>
                </a:solidFill>
                <a:effectLst/>
              </a:rPr>
              <a:t>Objetivos de una Metodología</a:t>
            </a:r>
            <a:endParaRPr lang="es-ES" sz="3200" b="1" cap="none" spc="0" dirty="0">
              <a:ln w="22225">
                <a:solidFill>
                  <a:schemeClr val="accent2"/>
                </a:solidFill>
                <a:prstDash val="solid"/>
              </a:ln>
              <a:solidFill>
                <a:schemeClr val="accent2">
                  <a:lumMod val="40000"/>
                  <a:lumOff val="60000"/>
                </a:schemeClr>
              </a:solidFill>
              <a:effectLst/>
            </a:endParaRPr>
          </a:p>
        </p:txBody>
      </p:sp>
      <p:sp>
        <p:nvSpPr>
          <p:cNvPr id="5" name="CuadroTexto 4"/>
          <p:cNvSpPr txBox="1"/>
          <p:nvPr/>
        </p:nvSpPr>
        <p:spPr>
          <a:xfrm>
            <a:off x="323528" y="395372"/>
            <a:ext cx="1592872" cy="369332"/>
          </a:xfrm>
          <a:prstGeom prst="rect">
            <a:avLst/>
          </a:prstGeom>
          <a:noFill/>
        </p:spPr>
        <p:txBody>
          <a:bodyPr wrap="none" rtlCol="0">
            <a:spAutoFit/>
          </a:bodyPr>
          <a:lstStyle/>
          <a:p>
            <a:r>
              <a:rPr lang="es-CL" spc="600" dirty="0" smtClean="0">
                <a:solidFill>
                  <a:schemeClr val="bg1"/>
                </a:solidFill>
              </a:rPr>
              <a:t>Resumen</a:t>
            </a:r>
            <a:endParaRPr lang="es-CL" spc="600" dirty="0">
              <a:solidFill>
                <a:schemeClr val="bg1"/>
              </a:solidFill>
            </a:endParaRPr>
          </a:p>
        </p:txBody>
      </p:sp>
    </p:spTree>
    <p:extLst>
      <p:ext uri="{BB962C8B-B14F-4D97-AF65-F5344CB8AC3E}">
        <p14:creationId xmlns:p14="http://schemas.microsoft.com/office/powerpoint/2010/main" val="326906605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pic>
        <p:nvPicPr>
          <p:cNvPr id="16386" name="Picture 2" descr="http://www.panel.es/portalPanel/archivos/imagenes/14243392246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4110" y="3284984"/>
            <a:ext cx="4916406" cy="237626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95536" y="1124744"/>
            <a:ext cx="7578588" cy="1143070"/>
          </a:xfrm>
          <a:prstGeom prst="rect">
            <a:avLst/>
          </a:prstGeom>
        </p:spPr>
        <p:txBody>
          <a:bodyPr wrap="square">
            <a:spAutoFit/>
          </a:bodyPr>
          <a:lstStyle/>
          <a:p>
            <a:pPr>
              <a:lnSpc>
                <a:spcPct val="150000"/>
              </a:lnSpc>
            </a:pPr>
            <a:r>
              <a:rPr lang="es-CL" sz="2400" dirty="0" smtClean="0">
                <a:solidFill>
                  <a:schemeClr val="tx2"/>
                </a:solidFill>
              </a:rPr>
              <a:t>Identificaremos </a:t>
            </a:r>
            <a:r>
              <a:rPr lang="es-CL" sz="2400" dirty="0">
                <a:solidFill>
                  <a:schemeClr val="tx2"/>
                </a:solidFill>
              </a:rPr>
              <a:t>los modelos de ingeniería en software </a:t>
            </a:r>
            <a:r>
              <a:rPr lang="es-CL" sz="2400" dirty="0" smtClean="0">
                <a:solidFill>
                  <a:schemeClr val="tx2"/>
                </a:solidFill>
              </a:rPr>
              <a:t>como Tradicionales:</a:t>
            </a:r>
            <a:endParaRPr lang="es-CL" sz="2400" dirty="0">
              <a:solidFill>
                <a:schemeClr val="tx2"/>
              </a:solidFill>
            </a:endParaRPr>
          </a:p>
        </p:txBody>
      </p:sp>
      <p:graphicFrame>
        <p:nvGraphicFramePr>
          <p:cNvPr id="5" name="Diagrama 4"/>
          <p:cNvGraphicFramePr/>
          <p:nvPr>
            <p:extLst>
              <p:ext uri="{D42A27DB-BD31-4B8C-83A1-F6EECF244321}">
                <p14:modId xmlns:p14="http://schemas.microsoft.com/office/powerpoint/2010/main" val="1409143433"/>
              </p:ext>
            </p:extLst>
          </p:nvPr>
        </p:nvGraphicFramePr>
        <p:xfrm>
          <a:off x="683568" y="2420888"/>
          <a:ext cx="3007879"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5885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 CuadroTexto"/>
          <p:cNvSpPr txBox="1"/>
          <p:nvPr/>
        </p:nvSpPr>
        <p:spPr>
          <a:xfrm>
            <a:off x="395536" y="395372"/>
            <a:ext cx="2719847" cy="369332"/>
          </a:xfrm>
          <a:prstGeom prst="rect">
            <a:avLst/>
          </a:prstGeom>
          <a:noFill/>
        </p:spPr>
        <p:txBody>
          <a:bodyPr wrap="none" rtlCol="0">
            <a:spAutoFit/>
          </a:bodyPr>
          <a:lstStyle/>
          <a:p>
            <a:r>
              <a:rPr lang="es-CL" dirty="0" smtClean="0">
                <a:solidFill>
                  <a:schemeClr val="bg1"/>
                </a:solidFill>
              </a:rPr>
              <a:t>Ciclos de Vida del Software</a:t>
            </a:r>
            <a:endParaRPr lang="es-CL" dirty="0">
              <a:solidFill>
                <a:schemeClr val="bg1"/>
              </a:solidFill>
            </a:endParaRPr>
          </a:p>
        </p:txBody>
      </p:sp>
      <p:pic>
        <p:nvPicPr>
          <p:cNvPr id="16386" name="Picture 2" descr="http://www.panel.es/portalPanel/archivos/imagenes/14243392246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3573016"/>
            <a:ext cx="4452532" cy="215205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395536" y="1124744"/>
            <a:ext cx="7578588" cy="3693319"/>
          </a:xfrm>
          <a:prstGeom prst="rect">
            <a:avLst/>
          </a:prstGeom>
        </p:spPr>
        <p:txBody>
          <a:bodyPr wrap="square">
            <a:spAutoFit/>
          </a:bodyPr>
          <a:lstStyle/>
          <a:p>
            <a:pPr>
              <a:lnSpc>
                <a:spcPct val="150000"/>
              </a:lnSpc>
            </a:pPr>
            <a:r>
              <a:rPr lang="es-CL" sz="2400" dirty="0" smtClean="0">
                <a:solidFill>
                  <a:schemeClr val="tx2"/>
                </a:solidFill>
              </a:rPr>
              <a:t>Identificaremos </a:t>
            </a:r>
            <a:r>
              <a:rPr lang="es-CL" sz="2400" dirty="0">
                <a:solidFill>
                  <a:schemeClr val="tx2"/>
                </a:solidFill>
              </a:rPr>
              <a:t>los modelos de ingeniería en software </a:t>
            </a:r>
            <a:r>
              <a:rPr lang="es-CL" sz="2400" dirty="0" smtClean="0">
                <a:solidFill>
                  <a:schemeClr val="tx2"/>
                </a:solidFill>
              </a:rPr>
              <a:t>como </a:t>
            </a:r>
            <a:r>
              <a:rPr lang="es-CL" sz="3600" dirty="0" smtClean="0">
                <a:solidFill>
                  <a:schemeClr val="accent6">
                    <a:lumMod val="75000"/>
                  </a:schemeClr>
                </a:solidFill>
              </a:rPr>
              <a:t>Ágiles</a:t>
            </a:r>
            <a:r>
              <a:rPr lang="es-CL" sz="2400" dirty="0" smtClean="0">
                <a:solidFill>
                  <a:schemeClr val="tx2"/>
                </a:solidFill>
              </a:rPr>
              <a:t>:</a:t>
            </a:r>
          </a:p>
          <a:p>
            <a:pPr>
              <a:lnSpc>
                <a:spcPct val="150000"/>
              </a:lnSpc>
            </a:pPr>
            <a:endParaRPr lang="es-CL" sz="2400" dirty="0" smtClean="0">
              <a:solidFill>
                <a:schemeClr val="tx2"/>
              </a:solidFill>
            </a:endParaRPr>
          </a:p>
          <a:p>
            <a:pPr>
              <a:lnSpc>
                <a:spcPct val="150000"/>
              </a:lnSpc>
            </a:pPr>
            <a:endParaRPr lang="es-CL" sz="2400" dirty="0" smtClean="0">
              <a:solidFill>
                <a:schemeClr val="tx2"/>
              </a:solidFill>
            </a:endParaRPr>
          </a:p>
          <a:p>
            <a:pPr>
              <a:lnSpc>
                <a:spcPct val="150000"/>
              </a:lnSpc>
            </a:pPr>
            <a:endParaRPr lang="es-CL" sz="2400" dirty="0" smtClean="0">
              <a:solidFill>
                <a:schemeClr val="tx2"/>
              </a:solidFill>
            </a:endParaRPr>
          </a:p>
          <a:p>
            <a:pPr>
              <a:lnSpc>
                <a:spcPct val="150000"/>
              </a:lnSpc>
            </a:pPr>
            <a:endParaRPr lang="es-CL" sz="2400" dirty="0" smtClean="0">
              <a:solidFill>
                <a:schemeClr val="tx2"/>
              </a:solidFill>
            </a:endParaRPr>
          </a:p>
        </p:txBody>
      </p:sp>
      <p:graphicFrame>
        <p:nvGraphicFramePr>
          <p:cNvPr id="5" name="Diagrama 4"/>
          <p:cNvGraphicFramePr/>
          <p:nvPr>
            <p:extLst>
              <p:ext uri="{D42A27DB-BD31-4B8C-83A1-F6EECF244321}">
                <p14:modId xmlns:p14="http://schemas.microsoft.com/office/powerpoint/2010/main" val="444607616"/>
              </p:ext>
            </p:extLst>
          </p:nvPr>
        </p:nvGraphicFramePr>
        <p:xfrm>
          <a:off x="513713" y="3140968"/>
          <a:ext cx="3007879" cy="23680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48695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3528" y="395372"/>
            <a:ext cx="4620176" cy="369332"/>
          </a:xfrm>
          <a:prstGeom prst="rect">
            <a:avLst/>
          </a:prstGeom>
          <a:noFill/>
        </p:spPr>
        <p:txBody>
          <a:bodyPr wrap="none" rtlCol="0">
            <a:spAutoFit/>
          </a:bodyPr>
          <a:lstStyle/>
          <a:p>
            <a:r>
              <a:rPr lang="es-CL" spc="600" dirty="0" smtClean="0">
                <a:solidFill>
                  <a:schemeClr val="bg1"/>
                </a:solidFill>
              </a:rPr>
              <a:t>Ejercicios repaso unidad 1</a:t>
            </a:r>
            <a:endParaRPr lang="es-CL" spc="600" dirty="0">
              <a:solidFill>
                <a:schemeClr val="bg1"/>
              </a:solidFill>
            </a:endParaRPr>
          </a:p>
        </p:txBody>
      </p:sp>
      <p:sp>
        <p:nvSpPr>
          <p:cNvPr id="3" name="2 CuadroTexto"/>
          <p:cNvSpPr txBox="1"/>
          <p:nvPr/>
        </p:nvSpPr>
        <p:spPr>
          <a:xfrm>
            <a:off x="285720" y="1214422"/>
            <a:ext cx="7786742" cy="5078313"/>
          </a:xfrm>
          <a:prstGeom prst="rect">
            <a:avLst/>
          </a:prstGeom>
          <a:noFill/>
        </p:spPr>
        <p:txBody>
          <a:bodyPr wrap="square" rtlCol="0">
            <a:spAutoFit/>
          </a:bodyPr>
          <a:lstStyle/>
          <a:p>
            <a:pPr marL="400050" indent="-400050" algn="just">
              <a:buFont typeface="+mj-lt"/>
              <a:buAutoNum type="romanUcPeriod"/>
            </a:pPr>
            <a:r>
              <a:rPr lang="es-ES_tradnl" dirty="0" smtClean="0">
                <a:solidFill>
                  <a:schemeClr val="tx2">
                    <a:lumMod val="50000"/>
                  </a:schemeClr>
                </a:solidFill>
              </a:rPr>
              <a:t>Elabora un mapa conceptual sobre la ingeniería de software, puedes subdividirlo en los siguientes grupos: </a:t>
            </a:r>
          </a:p>
          <a:p>
            <a:pPr lvl="1" algn="just">
              <a:buFont typeface="Wingdings" pitchFamily="2" charset="2"/>
              <a:buChar char="ü"/>
            </a:pPr>
            <a:r>
              <a:rPr lang="es-ES_tradnl" dirty="0" smtClean="0">
                <a:solidFill>
                  <a:schemeClr val="tx2">
                    <a:lumMod val="50000"/>
                  </a:schemeClr>
                </a:solidFill>
              </a:rPr>
              <a:t>Estudio de viabilidad</a:t>
            </a:r>
          </a:p>
          <a:p>
            <a:pPr lvl="1" algn="just">
              <a:buFont typeface="Wingdings" pitchFamily="2" charset="2"/>
              <a:buChar char="ü"/>
            </a:pPr>
            <a:r>
              <a:rPr lang="es-ES_tradnl" dirty="0" smtClean="0">
                <a:solidFill>
                  <a:schemeClr val="tx2">
                    <a:lumMod val="50000"/>
                  </a:schemeClr>
                </a:solidFill>
              </a:rPr>
              <a:t>Roles</a:t>
            </a:r>
          </a:p>
          <a:p>
            <a:pPr lvl="1" algn="just">
              <a:buFont typeface="Wingdings" pitchFamily="2" charset="2"/>
              <a:buChar char="ü"/>
            </a:pPr>
            <a:r>
              <a:rPr lang="es-ES_tradnl" dirty="0" smtClean="0">
                <a:solidFill>
                  <a:schemeClr val="tx2">
                    <a:lumMod val="50000"/>
                  </a:schemeClr>
                </a:solidFill>
              </a:rPr>
              <a:t>Ciclo de vida del Software</a:t>
            </a:r>
          </a:p>
          <a:p>
            <a:pPr lvl="1" algn="just">
              <a:buFont typeface="Wingdings" pitchFamily="2" charset="2"/>
              <a:buChar char="ü"/>
            </a:pPr>
            <a:r>
              <a:rPr lang="es-ES_tradnl" dirty="0" smtClean="0">
                <a:solidFill>
                  <a:schemeClr val="tx2">
                    <a:lumMod val="50000"/>
                  </a:schemeClr>
                </a:solidFill>
              </a:rPr>
              <a:t>Requerimientos</a:t>
            </a:r>
          </a:p>
          <a:p>
            <a:pPr marL="342900" indent="-342900" algn="just">
              <a:buFont typeface="+mj-lt"/>
              <a:buAutoNum type="romanUcPeriod"/>
            </a:pPr>
            <a:r>
              <a:rPr lang="es-AR" dirty="0" smtClean="0">
                <a:solidFill>
                  <a:schemeClr val="tx2">
                    <a:lumMod val="50000"/>
                  </a:schemeClr>
                </a:solidFill>
              </a:rPr>
              <a:t>Deduzca y justifique cuando es mejor aplicar un ciclo de vida en cascada respecto a uno en espiral y viceversa. </a:t>
            </a:r>
          </a:p>
          <a:p>
            <a:pPr marL="342900" indent="-342900" algn="just">
              <a:buFont typeface="+mj-lt"/>
              <a:buAutoNum type="romanUcPeriod"/>
            </a:pPr>
            <a:r>
              <a:rPr lang="es-ES_tradnl" dirty="0" smtClean="0">
                <a:solidFill>
                  <a:schemeClr val="tx2">
                    <a:lumMod val="50000"/>
                  </a:schemeClr>
                </a:solidFill>
              </a:rPr>
              <a:t>Para cada caso propuesto indique una metodología de desarrollo que se ajuste a las características del proyecto.</a:t>
            </a:r>
          </a:p>
          <a:p>
            <a:pPr marL="800100" lvl="1" indent="-342900" algn="just">
              <a:buFont typeface="+mj-lt"/>
              <a:buAutoNum type="alphaLcParenR"/>
            </a:pPr>
            <a:r>
              <a:rPr lang="es-AR" dirty="0" smtClean="0">
                <a:solidFill>
                  <a:schemeClr val="tx2">
                    <a:lumMod val="50000"/>
                  </a:schemeClr>
                </a:solidFill>
              </a:rPr>
              <a:t>Desarrollar un proyecto de gran envergadura en el que el cliente exige una alta calidad, una fiabilidad absoluta y entregas parciales del producto. La fecha de entrega es bastante flexible. Y además,  el equipo que lleva trabajando bastante tiempo junto, lo genera una alta comunicación entre los miembros. </a:t>
            </a:r>
          </a:p>
          <a:p>
            <a:pPr marL="800100" lvl="1" indent="-342900" algn="just">
              <a:buFont typeface="+mj-lt"/>
              <a:buAutoNum type="alphaLcParenR"/>
            </a:pPr>
            <a:r>
              <a:rPr lang="es-ES_tradnl" dirty="0" smtClean="0">
                <a:solidFill>
                  <a:schemeClr val="tx2">
                    <a:lumMod val="50000"/>
                  </a:schemeClr>
                </a:solidFill>
              </a:rPr>
              <a:t>Desarrollar un proyecto en que en el cual el cliente tiene claridad de los requisitos, pero el equipo de desarrollo es nuevo, con poca experiencia y requiere control sobre el proceso de desarrollo. </a:t>
            </a:r>
            <a:endParaRPr lang="es-AR" dirty="0">
              <a:solidFill>
                <a:schemeClr val="tx2">
                  <a:lumMod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3528" y="395372"/>
            <a:ext cx="4620176" cy="369332"/>
          </a:xfrm>
          <a:prstGeom prst="rect">
            <a:avLst/>
          </a:prstGeom>
          <a:noFill/>
        </p:spPr>
        <p:txBody>
          <a:bodyPr wrap="none" rtlCol="0">
            <a:spAutoFit/>
          </a:bodyPr>
          <a:lstStyle/>
          <a:p>
            <a:r>
              <a:rPr lang="es-CL" spc="600" dirty="0" smtClean="0">
                <a:solidFill>
                  <a:schemeClr val="bg1"/>
                </a:solidFill>
              </a:rPr>
              <a:t>Ejercicios repaso unidad 1</a:t>
            </a:r>
            <a:endParaRPr lang="es-CL" spc="600" dirty="0">
              <a:solidFill>
                <a:schemeClr val="bg1"/>
              </a:solidFill>
            </a:endParaRPr>
          </a:p>
        </p:txBody>
      </p:sp>
      <p:sp>
        <p:nvSpPr>
          <p:cNvPr id="3" name="2 CuadroTexto"/>
          <p:cNvSpPr txBox="1"/>
          <p:nvPr/>
        </p:nvSpPr>
        <p:spPr>
          <a:xfrm>
            <a:off x="285720" y="1214422"/>
            <a:ext cx="7786742" cy="4801314"/>
          </a:xfrm>
          <a:prstGeom prst="rect">
            <a:avLst/>
          </a:prstGeom>
          <a:noFill/>
        </p:spPr>
        <p:txBody>
          <a:bodyPr wrap="square" rtlCol="0">
            <a:spAutoFit/>
          </a:bodyPr>
          <a:lstStyle/>
          <a:p>
            <a:pPr marL="400050" indent="-400050" algn="just">
              <a:buFont typeface="+mj-lt"/>
              <a:buAutoNum type="romanUcPeriod" startAt="4"/>
            </a:pPr>
            <a:r>
              <a:rPr lang="es-ES_tradnl" dirty="0" smtClean="0">
                <a:solidFill>
                  <a:schemeClr val="tx2">
                    <a:lumMod val="50000"/>
                  </a:schemeClr>
                </a:solidFill>
              </a:rPr>
              <a:t>Para cada caso, indique el o los tipos de requerimientos no funcionales más relevantes que se deben cumplir.</a:t>
            </a:r>
          </a:p>
          <a:p>
            <a:pPr marL="800100" lvl="1" indent="-342900" algn="just">
              <a:buFont typeface="+mj-lt"/>
              <a:buAutoNum type="alphaLcParenR"/>
            </a:pPr>
            <a:r>
              <a:rPr lang="es-ES_tradnl" dirty="0" smtClean="0">
                <a:solidFill>
                  <a:schemeClr val="tx2">
                    <a:lumMod val="50000"/>
                  </a:schemeClr>
                </a:solidFill>
              </a:rPr>
              <a:t>Sistema de pago de cotizaciones. Es un sistema que permite pagar las cotizaciones de distintos tipos de empleados, por lo que se comunica con sistemas bancarios y es común que se caiga los días 10 de cada mes dada la gran cantidad de usuarios que pagan cotizaciones a última hora.</a:t>
            </a:r>
          </a:p>
          <a:p>
            <a:pPr marL="800100" lvl="1" indent="-342900" algn="just">
              <a:buFont typeface="+mj-lt"/>
              <a:buAutoNum type="alphaLcParenR"/>
            </a:pPr>
            <a:r>
              <a:rPr lang="es-AR" dirty="0" smtClean="0">
                <a:solidFill>
                  <a:schemeClr val="tx2">
                    <a:lumMod val="50000"/>
                  </a:schemeClr>
                </a:solidFill>
              </a:rPr>
              <a:t>Una aplicación que genere informes de venta. Para generar los informes se deba conectar vía </a:t>
            </a:r>
            <a:r>
              <a:rPr lang="es-AR" dirty="0" err="1" smtClean="0">
                <a:solidFill>
                  <a:schemeClr val="tx2">
                    <a:lumMod val="50000"/>
                  </a:schemeClr>
                </a:solidFill>
              </a:rPr>
              <a:t>wifi</a:t>
            </a:r>
            <a:r>
              <a:rPr lang="es-AR" dirty="0" smtClean="0">
                <a:solidFill>
                  <a:schemeClr val="tx2">
                    <a:lumMod val="50000"/>
                  </a:schemeClr>
                </a:solidFill>
              </a:rPr>
              <a:t> a las BDD de la empresa y que se pueda ejecutar directamente, sin instalación previa, en diferentes dispositivos como </a:t>
            </a:r>
            <a:r>
              <a:rPr lang="es-AR" dirty="0" err="1" smtClean="0">
                <a:solidFill>
                  <a:schemeClr val="tx2">
                    <a:lumMod val="50000"/>
                  </a:schemeClr>
                </a:solidFill>
              </a:rPr>
              <a:t>notebook</a:t>
            </a:r>
            <a:r>
              <a:rPr lang="es-AR" dirty="0" smtClean="0">
                <a:solidFill>
                  <a:schemeClr val="tx2">
                    <a:lumMod val="50000"/>
                  </a:schemeClr>
                </a:solidFill>
              </a:rPr>
              <a:t>, PC escritorio, </a:t>
            </a:r>
            <a:r>
              <a:rPr lang="es-AR" dirty="0" err="1" smtClean="0">
                <a:solidFill>
                  <a:schemeClr val="tx2">
                    <a:lumMod val="50000"/>
                  </a:schemeClr>
                </a:solidFill>
              </a:rPr>
              <a:t>tablet</a:t>
            </a:r>
            <a:r>
              <a:rPr lang="es-AR" dirty="0" smtClean="0">
                <a:solidFill>
                  <a:schemeClr val="tx2">
                    <a:lumMod val="50000"/>
                  </a:schemeClr>
                </a:solidFill>
              </a:rPr>
              <a:t> o </a:t>
            </a:r>
            <a:r>
              <a:rPr lang="es-AR" dirty="0" err="1" smtClean="0">
                <a:solidFill>
                  <a:schemeClr val="tx2">
                    <a:lumMod val="50000"/>
                  </a:schemeClr>
                </a:solidFill>
              </a:rPr>
              <a:t>iphone</a:t>
            </a:r>
            <a:r>
              <a:rPr lang="es-AR" dirty="0" smtClean="0">
                <a:solidFill>
                  <a:schemeClr val="tx2">
                    <a:lumMod val="50000"/>
                  </a:schemeClr>
                </a:solidFill>
              </a:rPr>
              <a:t>.</a:t>
            </a:r>
          </a:p>
          <a:p>
            <a:pPr marL="800100" lvl="1" indent="-342900" algn="just">
              <a:buFont typeface="+mj-lt"/>
              <a:buAutoNum type="alphaLcParenR"/>
            </a:pPr>
            <a:r>
              <a:rPr lang="es-ES_tradnl" dirty="0" smtClean="0">
                <a:solidFill>
                  <a:schemeClr val="tx2">
                    <a:lumMod val="50000"/>
                  </a:schemeClr>
                </a:solidFill>
              </a:rPr>
              <a:t>Una aplicación que permita grabar, editar y visualizar videos caseros desde un celular.</a:t>
            </a:r>
          </a:p>
          <a:p>
            <a:pPr marL="800100" lvl="1" indent="-342900" algn="just">
              <a:buFont typeface="+mj-lt"/>
              <a:buAutoNum type="alphaLcParenR"/>
            </a:pPr>
            <a:r>
              <a:rPr lang="es-ES_tradnl" dirty="0" err="1" smtClean="0">
                <a:solidFill>
                  <a:schemeClr val="tx2">
                    <a:lumMod val="50000"/>
                  </a:schemeClr>
                </a:solidFill>
              </a:rPr>
              <a:t>Dicom</a:t>
            </a:r>
            <a:r>
              <a:rPr lang="es-ES_tradnl" dirty="0" smtClean="0">
                <a:solidFill>
                  <a:schemeClr val="tx2">
                    <a:lumMod val="50000"/>
                  </a:schemeClr>
                </a:solidFill>
              </a:rPr>
              <a:t> desea actualizar sus sistemas para mejorar su robustez. Se sabe que la información que maneja esta empresa es confidencial y que genera </a:t>
            </a:r>
            <a:r>
              <a:rPr lang="es-AR" dirty="0" smtClean="0">
                <a:solidFill>
                  <a:schemeClr val="tx2">
                    <a:lumMod val="50000"/>
                  </a:schemeClr>
                </a:solidFill>
              </a:rPr>
              <a:t>informes comerciales, informes de socios sociedades, boletín laboral y previsional, buscar dirección por rut y verificación de los cheques.</a:t>
            </a:r>
            <a:endParaRPr lang="es-AR" dirty="0">
              <a:solidFill>
                <a:schemeClr val="tx2">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3528" y="395372"/>
            <a:ext cx="4620176" cy="369332"/>
          </a:xfrm>
          <a:prstGeom prst="rect">
            <a:avLst/>
          </a:prstGeom>
          <a:noFill/>
        </p:spPr>
        <p:txBody>
          <a:bodyPr wrap="none" rtlCol="0">
            <a:spAutoFit/>
          </a:bodyPr>
          <a:lstStyle/>
          <a:p>
            <a:r>
              <a:rPr lang="es-CL" spc="600" dirty="0" smtClean="0">
                <a:solidFill>
                  <a:schemeClr val="bg1"/>
                </a:solidFill>
              </a:rPr>
              <a:t>Ejercicios repaso unidad 1</a:t>
            </a:r>
            <a:endParaRPr lang="es-CL" spc="600" dirty="0">
              <a:solidFill>
                <a:schemeClr val="bg1"/>
              </a:solidFill>
            </a:endParaRPr>
          </a:p>
        </p:txBody>
      </p:sp>
      <p:sp>
        <p:nvSpPr>
          <p:cNvPr id="3" name="2 CuadroTexto"/>
          <p:cNvSpPr txBox="1"/>
          <p:nvPr/>
        </p:nvSpPr>
        <p:spPr>
          <a:xfrm>
            <a:off x="428596" y="928670"/>
            <a:ext cx="8501122" cy="5909310"/>
          </a:xfrm>
          <a:prstGeom prst="rect">
            <a:avLst/>
          </a:prstGeom>
          <a:noFill/>
        </p:spPr>
        <p:txBody>
          <a:bodyPr wrap="square" rtlCol="0">
            <a:spAutoFit/>
          </a:bodyPr>
          <a:lstStyle/>
          <a:p>
            <a:pPr marL="400050" indent="-400050" algn="just">
              <a:buFont typeface="+mj-lt"/>
              <a:buAutoNum type="romanUcPeriod" startAt="5"/>
            </a:pPr>
            <a:r>
              <a:rPr lang="es-ES_tradnl" dirty="0" smtClean="0">
                <a:solidFill>
                  <a:schemeClr val="tx2">
                    <a:lumMod val="50000"/>
                  </a:schemeClr>
                </a:solidFill>
              </a:rPr>
              <a:t>Responde las siguientes preguntas:</a:t>
            </a:r>
          </a:p>
          <a:p>
            <a:pPr algn="just"/>
            <a:r>
              <a:rPr lang="es-CL" dirty="0" smtClean="0">
                <a:solidFill>
                  <a:schemeClr val="tx2">
                    <a:lumMod val="50000"/>
                  </a:schemeClr>
                </a:solidFill>
              </a:rPr>
              <a:t> </a:t>
            </a:r>
            <a:endParaRPr lang="es-AR" dirty="0" smtClean="0">
              <a:solidFill>
                <a:schemeClr val="tx2">
                  <a:lumMod val="50000"/>
                </a:schemeClr>
              </a:solidFill>
            </a:endParaRPr>
          </a:p>
          <a:p>
            <a:pPr algn="just"/>
            <a:r>
              <a:rPr lang="es-CL" dirty="0" smtClean="0">
                <a:solidFill>
                  <a:schemeClr val="tx2">
                    <a:lumMod val="50000"/>
                  </a:schemeClr>
                </a:solidFill>
              </a:rPr>
              <a:t>1. La planificación de </a:t>
            </a:r>
            <a:r>
              <a:rPr lang="es-CL" dirty="0" err="1" smtClean="0">
                <a:solidFill>
                  <a:schemeClr val="tx2">
                    <a:lumMod val="50000"/>
                  </a:schemeClr>
                </a:solidFill>
              </a:rPr>
              <a:t>Scrum</a:t>
            </a:r>
            <a:r>
              <a:rPr lang="es-CL" dirty="0" smtClean="0">
                <a:solidFill>
                  <a:schemeClr val="tx2">
                    <a:lumMod val="50000"/>
                  </a:schemeClr>
                </a:solidFill>
              </a:rPr>
              <a:t> se caracteriza por:</a:t>
            </a:r>
            <a:endParaRPr lang="es-AR" dirty="0" smtClean="0">
              <a:solidFill>
                <a:schemeClr val="tx2">
                  <a:lumMod val="50000"/>
                </a:schemeClr>
              </a:solidFill>
            </a:endParaRPr>
          </a:p>
          <a:p>
            <a:pPr algn="just"/>
            <a:r>
              <a:rPr lang="es-CL" dirty="0" smtClean="0">
                <a:solidFill>
                  <a:schemeClr val="tx2">
                    <a:lumMod val="50000"/>
                  </a:schemeClr>
                </a:solidFill>
              </a:rPr>
              <a:t>a) Considerar el riesgo del proyecto</a:t>
            </a:r>
            <a:endParaRPr lang="es-AR" dirty="0" smtClean="0">
              <a:solidFill>
                <a:schemeClr val="tx2">
                  <a:lumMod val="50000"/>
                </a:schemeClr>
              </a:solidFill>
            </a:endParaRPr>
          </a:p>
          <a:p>
            <a:pPr algn="just"/>
            <a:r>
              <a:rPr lang="es-CL" dirty="0" smtClean="0">
                <a:solidFill>
                  <a:schemeClr val="tx2">
                    <a:lumMod val="50000"/>
                  </a:schemeClr>
                </a:solidFill>
              </a:rPr>
              <a:t>b) Tener requerimientos priorizados </a:t>
            </a:r>
            <a:endParaRPr lang="es-AR" dirty="0" smtClean="0">
              <a:solidFill>
                <a:schemeClr val="tx2">
                  <a:lumMod val="50000"/>
                </a:schemeClr>
              </a:solidFill>
            </a:endParaRPr>
          </a:p>
          <a:p>
            <a:pPr algn="just"/>
            <a:r>
              <a:rPr lang="es-CL" dirty="0" smtClean="0">
                <a:solidFill>
                  <a:schemeClr val="tx2">
                    <a:lumMod val="50000"/>
                  </a:schemeClr>
                </a:solidFill>
              </a:rPr>
              <a:t>c) Minimizar el tiempo</a:t>
            </a:r>
            <a:endParaRPr lang="es-AR" dirty="0" smtClean="0">
              <a:solidFill>
                <a:schemeClr val="tx2">
                  <a:lumMod val="50000"/>
                </a:schemeClr>
              </a:solidFill>
            </a:endParaRPr>
          </a:p>
          <a:p>
            <a:pPr algn="just"/>
            <a:r>
              <a:rPr lang="es-CL" dirty="0" smtClean="0">
                <a:solidFill>
                  <a:schemeClr val="tx2">
                    <a:lumMod val="50000"/>
                  </a:schemeClr>
                </a:solidFill>
              </a:rPr>
              <a:t>d) Ser difícil de gestionar.</a:t>
            </a:r>
            <a:endParaRPr lang="es-AR" dirty="0" smtClean="0">
              <a:solidFill>
                <a:schemeClr val="tx2">
                  <a:lumMod val="50000"/>
                </a:schemeClr>
              </a:solidFill>
            </a:endParaRPr>
          </a:p>
          <a:p>
            <a:pPr algn="just"/>
            <a:r>
              <a:rPr lang="es-CL" dirty="0" smtClean="0">
                <a:solidFill>
                  <a:schemeClr val="tx2">
                    <a:lumMod val="50000"/>
                  </a:schemeClr>
                </a:solidFill>
              </a:rPr>
              <a:t>  </a:t>
            </a:r>
            <a:endParaRPr lang="es-AR" dirty="0" smtClean="0">
              <a:solidFill>
                <a:schemeClr val="tx2">
                  <a:lumMod val="50000"/>
                </a:schemeClr>
              </a:solidFill>
            </a:endParaRPr>
          </a:p>
          <a:p>
            <a:pPr algn="just"/>
            <a:r>
              <a:rPr lang="es-CL" dirty="0" smtClean="0">
                <a:solidFill>
                  <a:schemeClr val="tx2">
                    <a:lumMod val="50000"/>
                  </a:schemeClr>
                </a:solidFill>
              </a:rPr>
              <a:t>2. En </a:t>
            </a:r>
            <a:r>
              <a:rPr lang="es-CL" dirty="0" err="1" smtClean="0">
                <a:solidFill>
                  <a:schemeClr val="tx2">
                    <a:lumMod val="50000"/>
                  </a:schemeClr>
                </a:solidFill>
              </a:rPr>
              <a:t>Scrum</a:t>
            </a:r>
            <a:r>
              <a:rPr lang="es-CL" dirty="0" smtClean="0">
                <a:solidFill>
                  <a:schemeClr val="tx2">
                    <a:lumMod val="50000"/>
                  </a:schemeClr>
                </a:solidFill>
              </a:rPr>
              <a:t> la retrospectiva significa.</a:t>
            </a:r>
            <a:endParaRPr lang="es-AR" dirty="0" smtClean="0">
              <a:solidFill>
                <a:schemeClr val="tx2">
                  <a:lumMod val="50000"/>
                </a:schemeClr>
              </a:solidFill>
            </a:endParaRPr>
          </a:p>
          <a:p>
            <a:pPr algn="just"/>
            <a:r>
              <a:rPr lang="es-CL" dirty="0" smtClean="0">
                <a:solidFill>
                  <a:schemeClr val="tx2">
                    <a:lumMod val="50000"/>
                  </a:schemeClr>
                </a:solidFill>
              </a:rPr>
              <a:t>a) Un análisis del equipo sobre el proceso realizado para optimizarlo.</a:t>
            </a:r>
            <a:endParaRPr lang="es-AR" dirty="0" smtClean="0">
              <a:solidFill>
                <a:schemeClr val="tx2">
                  <a:lumMod val="50000"/>
                </a:schemeClr>
              </a:solidFill>
            </a:endParaRPr>
          </a:p>
          <a:p>
            <a:pPr algn="just"/>
            <a:r>
              <a:rPr lang="es-CL" dirty="0" smtClean="0">
                <a:solidFill>
                  <a:schemeClr val="tx2">
                    <a:lumMod val="50000"/>
                  </a:schemeClr>
                </a:solidFill>
              </a:rPr>
              <a:t>b) Mostrar al cliente el producto por iteraciones</a:t>
            </a:r>
            <a:endParaRPr lang="es-AR" dirty="0" smtClean="0">
              <a:solidFill>
                <a:schemeClr val="tx2">
                  <a:lumMod val="50000"/>
                </a:schemeClr>
              </a:solidFill>
            </a:endParaRPr>
          </a:p>
          <a:p>
            <a:pPr algn="just"/>
            <a:r>
              <a:rPr lang="es-CL" dirty="0" smtClean="0">
                <a:solidFill>
                  <a:schemeClr val="tx2">
                    <a:lumMod val="50000"/>
                  </a:schemeClr>
                </a:solidFill>
              </a:rPr>
              <a:t>c) Un </a:t>
            </a:r>
            <a:r>
              <a:rPr lang="es-CL" dirty="0" err="1" smtClean="0">
                <a:solidFill>
                  <a:schemeClr val="tx2">
                    <a:lumMod val="50000"/>
                  </a:schemeClr>
                </a:solidFill>
              </a:rPr>
              <a:t>feedback</a:t>
            </a:r>
            <a:r>
              <a:rPr lang="es-CL" dirty="0" smtClean="0">
                <a:solidFill>
                  <a:schemeClr val="tx2">
                    <a:lumMod val="50000"/>
                  </a:schemeClr>
                </a:solidFill>
              </a:rPr>
              <a:t> del cliente</a:t>
            </a:r>
            <a:endParaRPr lang="es-AR" dirty="0" smtClean="0">
              <a:solidFill>
                <a:schemeClr val="tx2">
                  <a:lumMod val="50000"/>
                </a:schemeClr>
              </a:solidFill>
            </a:endParaRPr>
          </a:p>
          <a:p>
            <a:pPr algn="just"/>
            <a:r>
              <a:rPr lang="es-CL" dirty="0" smtClean="0">
                <a:solidFill>
                  <a:schemeClr val="tx2">
                    <a:lumMod val="50000"/>
                  </a:schemeClr>
                </a:solidFill>
              </a:rPr>
              <a:t>d) La visión de las cosas que ya pasaron con la mirada de ahora.</a:t>
            </a:r>
            <a:endParaRPr lang="es-AR" dirty="0" smtClean="0">
              <a:solidFill>
                <a:schemeClr val="tx2">
                  <a:lumMod val="50000"/>
                </a:schemeClr>
              </a:solidFill>
            </a:endParaRPr>
          </a:p>
          <a:p>
            <a:pPr algn="just"/>
            <a:endParaRPr lang="es-CL" dirty="0" smtClean="0">
              <a:solidFill>
                <a:schemeClr val="tx2">
                  <a:lumMod val="50000"/>
                </a:schemeClr>
              </a:solidFill>
            </a:endParaRPr>
          </a:p>
          <a:p>
            <a:pPr algn="just"/>
            <a:r>
              <a:rPr lang="es-CL" dirty="0" smtClean="0">
                <a:solidFill>
                  <a:schemeClr val="tx2">
                    <a:lumMod val="50000"/>
                  </a:schemeClr>
                </a:solidFill>
              </a:rPr>
              <a:t>3. La finalidad de dividir una historia en tareas es:</a:t>
            </a:r>
            <a:endParaRPr lang="es-AR" dirty="0" smtClean="0">
              <a:solidFill>
                <a:schemeClr val="tx2">
                  <a:lumMod val="50000"/>
                </a:schemeClr>
              </a:solidFill>
            </a:endParaRPr>
          </a:p>
          <a:p>
            <a:pPr algn="just"/>
            <a:r>
              <a:rPr lang="es-CL" dirty="0" smtClean="0">
                <a:solidFill>
                  <a:schemeClr val="tx2">
                    <a:lumMod val="50000"/>
                  </a:schemeClr>
                </a:solidFill>
              </a:rPr>
              <a:t>a) Decidir el trabajo puede completar el equipo y asignar las tareas a realizar</a:t>
            </a:r>
            <a:endParaRPr lang="es-AR" dirty="0" smtClean="0">
              <a:solidFill>
                <a:schemeClr val="tx2">
                  <a:lumMod val="50000"/>
                </a:schemeClr>
              </a:solidFill>
            </a:endParaRPr>
          </a:p>
          <a:p>
            <a:pPr algn="just"/>
            <a:r>
              <a:rPr lang="es-CL" dirty="0" smtClean="0">
                <a:solidFill>
                  <a:schemeClr val="tx2">
                    <a:lumMod val="50000"/>
                  </a:schemeClr>
                </a:solidFill>
              </a:rPr>
              <a:t>b) Es completar el sistema por partes</a:t>
            </a:r>
            <a:endParaRPr lang="es-AR" dirty="0" smtClean="0">
              <a:solidFill>
                <a:schemeClr val="tx2">
                  <a:lumMod val="50000"/>
                </a:schemeClr>
              </a:solidFill>
            </a:endParaRPr>
          </a:p>
          <a:p>
            <a:pPr algn="just"/>
            <a:r>
              <a:rPr lang="es-CL" dirty="0" smtClean="0">
                <a:solidFill>
                  <a:schemeClr val="tx2">
                    <a:lumMod val="50000"/>
                  </a:schemeClr>
                </a:solidFill>
              </a:rPr>
              <a:t>c) Construir prototipos que faciliten el entendimiento del sistema a elaborar</a:t>
            </a:r>
            <a:endParaRPr lang="es-AR" dirty="0" smtClean="0">
              <a:solidFill>
                <a:schemeClr val="tx2">
                  <a:lumMod val="50000"/>
                </a:schemeClr>
              </a:solidFill>
            </a:endParaRPr>
          </a:p>
          <a:p>
            <a:pPr algn="just"/>
            <a:r>
              <a:rPr lang="es-CL" dirty="0" smtClean="0">
                <a:solidFill>
                  <a:schemeClr val="tx2">
                    <a:lumMod val="50000"/>
                  </a:schemeClr>
                </a:solidFill>
              </a:rPr>
              <a:t>d) Divide y vencerás hace referencia a uno de los más importantes paradigmas de diseño algorítmico.</a:t>
            </a:r>
            <a:endParaRPr lang="es-AR" dirty="0" smtClean="0">
              <a:solidFill>
                <a:schemeClr val="tx2">
                  <a:lumMod val="50000"/>
                </a:schemeClr>
              </a:solidFill>
            </a:endParaRPr>
          </a:p>
          <a:p>
            <a:r>
              <a:rPr lang="es-CL" dirty="0" smtClean="0">
                <a:solidFill>
                  <a:schemeClr val="tx2">
                    <a:lumMod val="50000"/>
                  </a:schemeClr>
                </a:solidFill>
              </a:rPr>
              <a:t> </a:t>
            </a:r>
            <a:endParaRPr lang="es-AR" dirty="0">
              <a:solidFill>
                <a:schemeClr val="tx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3528" y="395372"/>
            <a:ext cx="2296398" cy="369332"/>
          </a:xfrm>
          <a:prstGeom prst="rect">
            <a:avLst/>
          </a:prstGeom>
          <a:noFill/>
        </p:spPr>
        <p:txBody>
          <a:bodyPr wrap="none" rtlCol="0">
            <a:spAutoFit/>
          </a:bodyPr>
          <a:lstStyle/>
          <a:p>
            <a:r>
              <a:rPr lang="es-CL" spc="600" dirty="0" smtClean="0">
                <a:solidFill>
                  <a:schemeClr val="bg1"/>
                </a:solidFill>
              </a:rPr>
              <a:t>Introducción</a:t>
            </a:r>
            <a:endParaRPr lang="es-CL" spc="600" dirty="0">
              <a:solidFill>
                <a:schemeClr val="bg1"/>
              </a:solidFill>
            </a:endParaRPr>
          </a:p>
        </p:txBody>
      </p:sp>
      <p:sp>
        <p:nvSpPr>
          <p:cNvPr id="3" name="Rectángulo 2"/>
          <p:cNvSpPr/>
          <p:nvPr/>
        </p:nvSpPr>
        <p:spPr>
          <a:xfrm>
            <a:off x="611560" y="980728"/>
            <a:ext cx="7790081" cy="4204356"/>
          </a:xfrm>
          <a:prstGeom prst="rect">
            <a:avLst/>
          </a:prstGeom>
        </p:spPr>
        <p:txBody>
          <a:bodyPr wrap="none">
            <a:spAutoFit/>
          </a:bodyPr>
          <a:lstStyle/>
          <a:p>
            <a:pPr>
              <a:lnSpc>
                <a:spcPct val="150000"/>
              </a:lnSpc>
            </a:pPr>
            <a:r>
              <a:rPr lang="es-CL" dirty="0" smtClean="0"/>
              <a:t>Revisaremos los conceptos abordados hasta la presente semana que comprende:</a:t>
            </a:r>
          </a:p>
          <a:p>
            <a:pPr>
              <a:lnSpc>
                <a:spcPct val="150000"/>
              </a:lnSpc>
            </a:pPr>
            <a:endParaRPr lang="es-CL" dirty="0" smtClean="0"/>
          </a:p>
          <a:p>
            <a:pPr marL="285750" indent="-285750">
              <a:lnSpc>
                <a:spcPct val="150000"/>
              </a:lnSpc>
              <a:buFont typeface="Arial" panose="020B0604020202020204" pitchFamily="34" charset="0"/>
              <a:buChar char="•"/>
            </a:pPr>
            <a:r>
              <a:rPr lang="es-CL" dirty="0" smtClean="0"/>
              <a:t>Concepto de Proyecto Informático</a:t>
            </a:r>
          </a:p>
          <a:p>
            <a:pPr marL="285750" indent="-285750">
              <a:lnSpc>
                <a:spcPct val="150000"/>
              </a:lnSpc>
              <a:buFont typeface="Arial" panose="020B0604020202020204" pitchFamily="34" charset="0"/>
              <a:buChar char="•"/>
            </a:pPr>
            <a:r>
              <a:rPr lang="es-CL" dirty="0" smtClean="0"/>
              <a:t>Requerimientos </a:t>
            </a:r>
            <a:r>
              <a:rPr lang="es-CL" dirty="0"/>
              <a:t>del </a:t>
            </a:r>
            <a:r>
              <a:rPr lang="es-CL" dirty="0" smtClean="0"/>
              <a:t>cliente</a:t>
            </a:r>
          </a:p>
          <a:p>
            <a:pPr marL="285750" indent="-285750">
              <a:lnSpc>
                <a:spcPct val="150000"/>
              </a:lnSpc>
              <a:buFont typeface="Arial" panose="020B0604020202020204" pitchFamily="34" charset="0"/>
              <a:buChar char="•"/>
            </a:pPr>
            <a:r>
              <a:rPr lang="es-CL" dirty="0" smtClean="0"/>
              <a:t>Roles en un Proyecto TI</a:t>
            </a:r>
          </a:p>
          <a:p>
            <a:pPr marL="285750" indent="-285750">
              <a:lnSpc>
                <a:spcPct val="150000"/>
              </a:lnSpc>
              <a:buFont typeface="Arial" panose="020B0604020202020204" pitchFamily="34" charset="0"/>
              <a:buChar char="•"/>
            </a:pPr>
            <a:r>
              <a:rPr lang="es-CL" dirty="0" smtClean="0"/>
              <a:t>Tipos de Requerimientos</a:t>
            </a:r>
          </a:p>
          <a:p>
            <a:pPr marL="285750" indent="-285750">
              <a:lnSpc>
                <a:spcPct val="150000"/>
              </a:lnSpc>
              <a:buFont typeface="Arial" panose="020B0604020202020204" pitchFamily="34" charset="0"/>
              <a:buChar char="•"/>
            </a:pPr>
            <a:r>
              <a:rPr lang="es-CL" dirty="0" smtClean="0"/>
              <a:t>Metodología sobre Toma de Requerimientos</a:t>
            </a:r>
          </a:p>
          <a:p>
            <a:pPr marL="285750" indent="-285750">
              <a:lnSpc>
                <a:spcPct val="150000"/>
              </a:lnSpc>
              <a:buFont typeface="Arial" panose="020B0604020202020204" pitchFamily="34" charset="0"/>
              <a:buChar char="•"/>
            </a:pPr>
            <a:r>
              <a:rPr lang="es-CL" dirty="0" smtClean="0"/>
              <a:t>Documentar Requerimientos y Clasificarlos</a:t>
            </a:r>
          </a:p>
          <a:p>
            <a:pPr marL="285750" indent="-285750">
              <a:lnSpc>
                <a:spcPct val="150000"/>
              </a:lnSpc>
              <a:buFont typeface="Arial" panose="020B0604020202020204" pitchFamily="34" charset="0"/>
              <a:buChar char="•"/>
            </a:pPr>
            <a:r>
              <a:rPr lang="es-CL" dirty="0" smtClean="0"/>
              <a:t>Ciclo de Vida del Software</a:t>
            </a:r>
          </a:p>
          <a:p>
            <a:pPr>
              <a:lnSpc>
                <a:spcPct val="150000"/>
              </a:lnSpc>
            </a:pPr>
            <a:endParaRPr lang="es-CL" dirty="0"/>
          </a:p>
        </p:txBody>
      </p:sp>
    </p:spTree>
    <p:extLst>
      <p:ext uri="{BB962C8B-B14F-4D97-AF65-F5344CB8AC3E}">
        <p14:creationId xmlns:p14="http://schemas.microsoft.com/office/powerpoint/2010/main" val="1300185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3528" y="395372"/>
            <a:ext cx="4620176" cy="369332"/>
          </a:xfrm>
          <a:prstGeom prst="rect">
            <a:avLst/>
          </a:prstGeom>
          <a:noFill/>
        </p:spPr>
        <p:txBody>
          <a:bodyPr wrap="none" rtlCol="0">
            <a:spAutoFit/>
          </a:bodyPr>
          <a:lstStyle/>
          <a:p>
            <a:r>
              <a:rPr lang="es-CL" spc="600" dirty="0" smtClean="0">
                <a:solidFill>
                  <a:schemeClr val="bg1"/>
                </a:solidFill>
              </a:rPr>
              <a:t>Ejercicios repaso unidad 1</a:t>
            </a:r>
            <a:endParaRPr lang="es-CL" spc="600" dirty="0">
              <a:solidFill>
                <a:schemeClr val="bg1"/>
              </a:solidFill>
            </a:endParaRPr>
          </a:p>
        </p:txBody>
      </p:sp>
      <p:sp>
        <p:nvSpPr>
          <p:cNvPr id="3" name="2 CuadroTexto"/>
          <p:cNvSpPr txBox="1"/>
          <p:nvPr/>
        </p:nvSpPr>
        <p:spPr>
          <a:xfrm>
            <a:off x="357158" y="928670"/>
            <a:ext cx="8572560" cy="5509200"/>
          </a:xfrm>
          <a:prstGeom prst="rect">
            <a:avLst/>
          </a:prstGeom>
          <a:noFill/>
        </p:spPr>
        <p:txBody>
          <a:bodyPr wrap="square" rtlCol="0">
            <a:spAutoFit/>
          </a:bodyPr>
          <a:lstStyle/>
          <a:p>
            <a:pPr algn="just"/>
            <a:r>
              <a:rPr lang="es-CL" sz="1600" dirty="0" smtClean="0">
                <a:solidFill>
                  <a:schemeClr val="tx2">
                    <a:lumMod val="50000"/>
                  </a:schemeClr>
                </a:solidFill>
              </a:rPr>
              <a:t>4. </a:t>
            </a:r>
            <a:r>
              <a:rPr lang="es-CL" sz="1600" dirty="0" err="1" smtClean="0">
                <a:solidFill>
                  <a:schemeClr val="tx2">
                    <a:lumMod val="50000"/>
                  </a:schemeClr>
                </a:solidFill>
              </a:rPr>
              <a:t>Scrum</a:t>
            </a:r>
            <a:r>
              <a:rPr lang="es-CL" sz="1600" dirty="0" smtClean="0">
                <a:solidFill>
                  <a:schemeClr val="tx2">
                    <a:lumMod val="50000"/>
                  </a:schemeClr>
                </a:solidFill>
              </a:rPr>
              <a:t> es una metodología que tiene su base en </a:t>
            </a:r>
            <a:endParaRPr lang="es-AR" sz="1600" dirty="0" smtClean="0">
              <a:solidFill>
                <a:schemeClr val="tx2">
                  <a:lumMod val="50000"/>
                </a:schemeClr>
              </a:solidFill>
            </a:endParaRPr>
          </a:p>
          <a:p>
            <a:pPr algn="just"/>
            <a:r>
              <a:rPr lang="es-CL" sz="1600" dirty="0" smtClean="0">
                <a:solidFill>
                  <a:schemeClr val="tx2">
                    <a:lumMod val="50000"/>
                  </a:schemeClr>
                </a:solidFill>
              </a:rPr>
              <a:t>a) El modelo de cascada</a:t>
            </a:r>
            <a:endParaRPr lang="es-AR" sz="1600" dirty="0" smtClean="0">
              <a:solidFill>
                <a:schemeClr val="tx2">
                  <a:lumMod val="50000"/>
                </a:schemeClr>
              </a:solidFill>
            </a:endParaRPr>
          </a:p>
          <a:p>
            <a:pPr algn="just"/>
            <a:r>
              <a:rPr lang="es-CL" sz="1600" dirty="0" smtClean="0">
                <a:solidFill>
                  <a:schemeClr val="tx2">
                    <a:lumMod val="50000"/>
                  </a:schemeClr>
                </a:solidFill>
              </a:rPr>
              <a:t>b) Es una metodología ágil</a:t>
            </a:r>
            <a:endParaRPr lang="es-AR" sz="1600" dirty="0" smtClean="0">
              <a:solidFill>
                <a:schemeClr val="tx2">
                  <a:lumMod val="50000"/>
                </a:schemeClr>
              </a:solidFill>
            </a:endParaRPr>
          </a:p>
          <a:p>
            <a:pPr algn="just"/>
            <a:r>
              <a:rPr lang="es-CL" sz="1600" dirty="0" smtClean="0">
                <a:solidFill>
                  <a:schemeClr val="tx2">
                    <a:lumMod val="50000"/>
                  </a:schemeClr>
                </a:solidFill>
              </a:rPr>
              <a:t>c) En la metodología incremental</a:t>
            </a:r>
            <a:endParaRPr lang="es-AR" sz="1600" dirty="0" smtClean="0">
              <a:solidFill>
                <a:schemeClr val="tx2">
                  <a:lumMod val="50000"/>
                </a:schemeClr>
              </a:solidFill>
            </a:endParaRPr>
          </a:p>
          <a:p>
            <a:pPr algn="just"/>
            <a:r>
              <a:rPr lang="es-CL" sz="1600" dirty="0" smtClean="0">
                <a:solidFill>
                  <a:schemeClr val="tx2">
                    <a:lumMod val="50000"/>
                  </a:schemeClr>
                </a:solidFill>
              </a:rPr>
              <a:t>d) En la metodología en base a prototipo</a:t>
            </a:r>
            <a:endParaRPr lang="es-AR" sz="1600" dirty="0" smtClean="0">
              <a:solidFill>
                <a:schemeClr val="tx2">
                  <a:lumMod val="50000"/>
                </a:schemeClr>
              </a:solidFill>
            </a:endParaRPr>
          </a:p>
          <a:p>
            <a:pPr marL="342900" lvl="0" indent="-342900" algn="just">
              <a:spcAft>
                <a:spcPts val="0"/>
              </a:spcAft>
            </a:pPr>
            <a:endParaRPr lang="es-ES" sz="1600" dirty="0" smtClean="0">
              <a:solidFill>
                <a:schemeClr val="tx2">
                  <a:lumMod val="50000"/>
                </a:schemeClr>
              </a:solidFill>
            </a:endParaRPr>
          </a:p>
          <a:p>
            <a:pPr marL="342900" lvl="0" indent="-342900" algn="just">
              <a:spcAft>
                <a:spcPts val="0"/>
              </a:spcAft>
            </a:pPr>
            <a:r>
              <a:rPr lang="es-ES" sz="1600" dirty="0" smtClean="0">
                <a:solidFill>
                  <a:schemeClr val="tx2">
                    <a:lumMod val="50000"/>
                  </a:schemeClr>
                </a:solidFill>
              </a:rPr>
              <a:t>5. Las metodologías ágiles se complementan porque:</a:t>
            </a:r>
            <a:endParaRPr lang="es-AR" sz="1600" dirty="0" smtClean="0">
              <a:solidFill>
                <a:schemeClr val="tx2">
                  <a:lumMod val="50000"/>
                </a:schemeClr>
              </a:solidFill>
            </a:endParaRPr>
          </a:p>
          <a:p>
            <a:pPr marL="342900" lvl="0" indent="-342900" algn="just">
              <a:spcAft>
                <a:spcPts val="0"/>
              </a:spcAft>
              <a:buFont typeface="+mj-lt"/>
              <a:buAutoNum type="alphaLcParenR"/>
            </a:pPr>
            <a:r>
              <a:rPr lang="es-ES" sz="1600" dirty="0" smtClean="0">
                <a:solidFill>
                  <a:schemeClr val="tx2">
                    <a:lumMod val="50000"/>
                  </a:schemeClr>
                </a:solidFill>
              </a:rPr>
              <a:t>Las fases del proceso de software </a:t>
            </a:r>
            <a:r>
              <a:rPr lang="es-ES" sz="1600" dirty="0" err="1" smtClean="0">
                <a:solidFill>
                  <a:schemeClr val="tx2">
                    <a:lumMod val="50000"/>
                  </a:schemeClr>
                </a:solidFill>
              </a:rPr>
              <a:t>estan</a:t>
            </a:r>
            <a:r>
              <a:rPr lang="es-ES" sz="1600" dirty="0" smtClean="0">
                <a:solidFill>
                  <a:schemeClr val="tx2">
                    <a:lumMod val="50000"/>
                  </a:schemeClr>
                </a:solidFill>
              </a:rPr>
              <a:t> bien definidas.</a:t>
            </a:r>
            <a:endParaRPr lang="es-AR" sz="1600" dirty="0" smtClean="0">
              <a:solidFill>
                <a:schemeClr val="tx2">
                  <a:lumMod val="50000"/>
                </a:schemeClr>
              </a:solidFill>
            </a:endParaRPr>
          </a:p>
          <a:p>
            <a:pPr marL="342900" lvl="0" indent="-342900" algn="just">
              <a:spcAft>
                <a:spcPts val="0"/>
              </a:spcAft>
              <a:buFont typeface="+mj-lt"/>
              <a:buAutoNum type="alphaLcParenR"/>
            </a:pPr>
            <a:r>
              <a:rPr lang="es-ES" sz="1600" dirty="0" smtClean="0">
                <a:solidFill>
                  <a:schemeClr val="tx2">
                    <a:lumMod val="50000"/>
                  </a:schemeClr>
                </a:solidFill>
              </a:rPr>
              <a:t>Están basadas en el desarrollo iterativo e incremental.</a:t>
            </a:r>
            <a:endParaRPr lang="es-AR" sz="1600" dirty="0" smtClean="0">
              <a:solidFill>
                <a:schemeClr val="tx2">
                  <a:lumMod val="50000"/>
                </a:schemeClr>
              </a:solidFill>
            </a:endParaRPr>
          </a:p>
          <a:p>
            <a:pPr marL="342900" lvl="0" indent="-342900" algn="just">
              <a:spcAft>
                <a:spcPts val="0"/>
              </a:spcAft>
              <a:buFont typeface="+mj-lt"/>
              <a:buAutoNum type="alphaLcParenR"/>
            </a:pPr>
            <a:r>
              <a:rPr lang="es-ES" sz="1600" dirty="0" smtClean="0">
                <a:solidFill>
                  <a:schemeClr val="tx2">
                    <a:lumMod val="50000"/>
                  </a:schemeClr>
                </a:solidFill>
              </a:rPr>
              <a:t>Cada una propone distintas formas de trabajar que no son excluyentes.</a:t>
            </a:r>
            <a:endParaRPr lang="es-AR" sz="1600" dirty="0" smtClean="0">
              <a:solidFill>
                <a:schemeClr val="tx2">
                  <a:lumMod val="50000"/>
                </a:schemeClr>
              </a:solidFill>
            </a:endParaRPr>
          </a:p>
          <a:p>
            <a:pPr marL="342900" lvl="0" indent="-342900" algn="just">
              <a:spcAft>
                <a:spcPts val="0"/>
              </a:spcAft>
              <a:buFont typeface="+mj-lt"/>
              <a:buAutoNum type="alphaLcParenR"/>
            </a:pPr>
            <a:r>
              <a:rPr lang="es-ES" sz="1600" dirty="0" smtClean="0">
                <a:solidFill>
                  <a:schemeClr val="tx2">
                    <a:lumMod val="50000"/>
                  </a:schemeClr>
                </a:solidFill>
              </a:rPr>
              <a:t>Solapan las fases del proceso. </a:t>
            </a:r>
            <a:endParaRPr lang="es-AR" sz="1600" dirty="0" smtClean="0">
              <a:solidFill>
                <a:schemeClr val="tx2">
                  <a:lumMod val="50000"/>
                </a:schemeClr>
              </a:solidFill>
            </a:endParaRPr>
          </a:p>
          <a:p>
            <a:pPr algn="just">
              <a:spcAft>
                <a:spcPts val="0"/>
              </a:spcAft>
            </a:pPr>
            <a:r>
              <a:rPr lang="es-ES" sz="1600" dirty="0" smtClean="0">
                <a:solidFill>
                  <a:schemeClr val="tx2">
                    <a:lumMod val="50000"/>
                  </a:schemeClr>
                </a:solidFill>
              </a:rPr>
              <a:t> </a:t>
            </a:r>
            <a:endParaRPr lang="es-AR" sz="1600" dirty="0" smtClean="0">
              <a:solidFill>
                <a:schemeClr val="tx2">
                  <a:lumMod val="50000"/>
                </a:schemeClr>
              </a:solidFill>
            </a:endParaRPr>
          </a:p>
          <a:p>
            <a:pPr marL="342900" lvl="0" indent="-342900" algn="just">
              <a:spcAft>
                <a:spcPts val="0"/>
              </a:spcAft>
            </a:pPr>
            <a:r>
              <a:rPr lang="es-ES" sz="1600" dirty="0" smtClean="0">
                <a:solidFill>
                  <a:schemeClr val="tx2">
                    <a:lumMod val="50000"/>
                  </a:schemeClr>
                </a:solidFill>
              </a:rPr>
              <a:t>6. . Indique cual de las afirmaciones no corresponde a las metodologías ágiles</a:t>
            </a:r>
            <a:endParaRPr lang="es-AR" sz="1600" dirty="0" smtClean="0">
              <a:solidFill>
                <a:schemeClr val="tx2">
                  <a:lumMod val="50000"/>
                </a:schemeClr>
              </a:solidFill>
            </a:endParaRPr>
          </a:p>
          <a:p>
            <a:pPr marL="342900" lvl="0" indent="-342900" algn="just">
              <a:spcAft>
                <a:spcPts val="0"/>
              </a:spcAft>
              <a:buFont typeface="+mj-lt"/>
              <a:buAutoNum type="alphaLcParenR"/>
            </a:pPr>
            <a:r>
              <a:rPr lang="es-ES" sz="1600" dirty="0" smtClean="0">
                <a:solidFill>
                  <a:schemeClr val="tx2">
                    <a:lumMod val="50000"/>
                  </a:schemeClr>
                </a:solidFill>
              </a:rPr>
              <a:t>Una buena manera de combinar </a:t>
            </a:r>
            <a:r>
              <a:rPr lang="es-ES" sz="1600" dirty="0" err="1" smtClean="0">
                <a:solidFill>
                  <a:schemeClr val="tx2">
                    <a:lumMod val="50000"/>
                  </a:schemeClr>
                </a:solidFill>
              </a:rPr>
              <a:t>Kanban</a:t>
            </a:r>
            <a:r>
              <a:rPr lang="es-ES" sz="1600" dirty="0" smtClean="0">
                <a:solidFill>
                  <a:schemeClr val="tx2">
                    <a:lumMod val="50000"/>
                  </a:schemeClr>
                </a:solidFill>
              </a:rPr>
              <a:t> con </a:t>
            </a:r>
            <a:r>
              <a:rPr lang="es-ES" sz="1600" dirty="0" err="1" smtClean="0">
                <a:solidFill>
                  <a:schemeClr val="tx2">
                    <a:lumMod val="50000"/>
                  </a:schemeClr>
                </a:solidFill>
              </a:rPr>
              <a:t>Scrum</a:t>
            </a:r>
            <a:r>
              <a:rPr lang="es-ES" sz="1600" dirty="0" smtClean="0">
                <a:solidFill>
                  <a:schemeClr val="tx2">
                    <a:lumMod val="50000"/>
                  </a:schemeClr>
                </a:solidFill>
              </a:rPr>
              <a:t> es utilizando un tablero </a:t>
            </a:r>
            <a:r>
              <a:rPr lang="es-ES" sz="1600" dirty="0" err="1" smtClean="0">
                <a:solidFill>
                  <a:schemeClr val="tx2">
                    <a:lumMod val="50000"/>
                  </a:schemeClr>
                </a:solidFill>
              </a:rPr>
              <a:t>KanBan</a:t>
            </a:r>
            <a:r>
              <a:rPr lang="es-ES" sz="1600" dirty="0" smtClean="0">
                <a:solidFill>
                  <a:schemeClr val="tx2">
                    <a:lumMod val="50000"/>
                  </a:schemeClr>
                </a:solidFill>
              </a:rPr>
              <a:t> para visualizar los Sprint</a:t>
            </a:r>
            <a:endParaRPr lang="es-AR" sz="1600" dirty="0" smtClean="0">
              <a:solidFill>
                <a:schemeClr val="tx2">
                  <a:lumMod val="50000"/>
                </a:schemeClr>
              </a:solidFill>
            </a:endParaRPr>
          </a:p>
          <a:p>
            <a:pPr marL="342900" lvl="0" indent="-342900" algn="just">
              <a:spcAft>
                <a:spcPts val="0"/>
              </a:spcAft>
              <a:buFont typeface="+mj-lt"/>
              <a:buAutoNum type="alphaLcParenR"/>
            </a:pPr>
            <a:r>
              <a:rPr lang="es-ES" sz="1600" dirty="0" smtClean="0">
                <a:solidFill>
                  <a:schemeClr val="tx2">
                    <a:lumMod val="50000"/>
                  </a:schemeClr>
                </a:solidFill>
              </a:rPr>
              <a:t>Una de las doce prácticas que se relacionan con XP plantea que  debe haber un estilo común de codificación, de forma que parezca que ha sido realizado por una única persona.</a:t>
            </a:r>
            <a:endParaRPr lang="es-AR" sz="1600" dirty="0" smtClean="0">
              <a:solidFill>
                <a:schemeClr val="tx2">
                  <a:lumMod val="50000"/>
                </a:schemeClr>
              </a:solidFill>
            </a:endParaRPr>
          </a:p>
          <a:p>
            <a:pPr marL="342900" lvl="0" indent="-342900" algn="just">
              <a:spcAft>
                <a:spcPts val="0"/>
              </a:spcAft>
              <a:buFont typeface="+mj-lt"/>
              <a:buAutoNum type="alphaLcParenR"/>
            </a:pPr>
            <a:r>
              <a:rPr lang="es-ES" sz="1600" dirty="0" smtClean="0">
                <a:solidFill>
                  <a:schemeClr val="tx2">
                    <a:lumMod val="50000"/>
                  </a:schemeClr>
                </a:solidFill>
              </a:rPr>
              <a:t>XP se basa en la realimentación continua entre el cliente y el equipo de desarrollo, la comunicación entre todos los participantes, la simplicidad en las soluciones y coraje para enfrentar los cambios.  </a:t>
            </a:r>
            <a:endParaRPr lang="es-AR" sz="1600" dirty="0" smtClean="0">
              <a:solidFill>
                <a:schemeClr val="tx2">
                  <a:lumMod val="50000"/>
                </a:schemeClr>
              </a:solidFill>
            </a:endParaRPr>
          </a:p>
          <a:p>
            <a:pPr marL="342900" lvl="0" indent="-342900" algn="just">
              <a:spcAft>
                <a:spcPts val="0"/>
              </a:spcAft>
              <a:buFont typeface="+mj-lt"/>
              <a:buAutoNum type="alphaLcParenR"/>
            </a:pPr>
            <a:r>
              <a:rPr lang="es-ES" sz="1600" dirty="0" smtClean="0">
                <a:solidFill>
                  <a:schemeClr val="tx2">
                    <a:lumMod val="50000"/>
                  </a:schemeClr>
                </a:solidFill>
              </a:rPr>
              <a:t>Son modelos que se basan en descomponer la actividad del proyecto en etapas separadas que son realizadas de manera consecutiva.</a:t>
            </a:r>
            <a:endParaRPr lang="es-AR" sz="1600"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3528" y="395372"/>
            <a:ext cx="1592872" cy="369332"/>
          </a:xfrm>
          <a:prstGeom prst="rect">
            <a:avLst/>
          </a:prstGeom>
          <a:noFill/>
        </p:spPr>
        <p:txBody>
          <a:bodyPr wrap="none" rtlCol="0">
            <a:spAutoFit/>
          </a:bodyPr>
          <a:lstStyle/>
          <a:p>
            <a:r>
              <a:rPr lang="es-CL" spc="600" dirty="0" smtClean="0">
                <a:solidFill>
                  <a:schemeClr val="bg1"/>
                </a:solidFill>
              </a:rPr>
              <a:t>Resumen</a:t>
            </a:r>
            <a:endParaRPr lang="es-CL" spc="600" dirty="0">
              <a:solidFill>
                <a:schemeClr val="bg1"/>
              </a:solidFill>
            </a:endParaRPr>
          </a:p>
        </p:txBody>
      </p:sp>
      <p:sp>
        <p:nvSpPr>
          <p:cNvPr id="3" name="Rectángulo 2"/>
          <p:cNvSpPr/>
          <p:nvPr/>
        </p:nvSpPr>
        <p:spPr>
          <a:xfrm>
            <a:off x="611560" y="980728"/>
            <a:ext cx="7790081" cy="1338828"/>
          </a:xfrm>
          <a:prstGeom prst="rect">
            <a:avLst/>
          </a:prstGeom>
        </p:spPr>
        <p:txBody>
          <a:bodyPr wrap="none">
            <a:spAutoFit/>
          </a:bodyPr>
          <a:lstStyle/>
          <a:p>
            <a:pPr>
              <a:lnSpc>
                <a:spcPct val="150000"/>
              </a:lnSpc>
            </a:pPr>
            <a:r>
              <a:rPr lang="es-CL" dirty="0" smtClean="0"/>
              <a:t>Revisaremos los conceptos abordados hasta la presente semana que comprende:</a:t>
            </a:r>
          </a:p>
          <a:p>
            <a:pPr>
              <a:lnSpc>
                <a:spcPct val="150000"/>
              </a:lnSpc>
            </a:pPr>
            <a:endParaRPr lang="es-CL" dirty="0" smtClean="0"/>
          </a:p>
          <a:p>
            <a:pPr marL="285750" indent="-285750">
              <a:lnSpc>
                <a:spcPct val="150000"/>
              </a:lnSpc>
              <a:buFont typeface="Arial" panose="020B0604020202020204" pitchFamily="34" charset="0"/>
              <a:buChar char="•"/>
            </a:pPr>
            <a:r>
              <a:rPr lang="es-CL" dirty="0" smtClean="0"/>
              <a:t>Concepto de Proyecto Informático</a:t>
            </a:r>
          </a:p>
        </p:txBody>
      </p:sp>
      <p:sp>
        <p:nvSpPr>
          <p:cNvPr id="4" name="Rectángulo 3"/>
          <p:cNvSpPr/>
          <p:nvPr/>
        </p:nvSpPr>
        <p:spPr>
          <a:xfrm>
            <a:off x="827584" y="2535580"/>
            <a:ext cx="7956376" cy="2585323"/>
          </a:xfrm>
          <a:prstGeom prst="rect">
            <a:avLst/>
          </a:prstGeom>
        </p:spPr>
        <p:txBody>
          <a:bodyPr wrap="square">
            <a:spAutoFit/>
          </a:bodyPr>
          <a:lstStyle/>
          <a:p>
            <a:pPr algn="ctr">
              <a:lnSpc>
                <a:spcPct val="150000"/>
              </a:lnSpc>
            </a:pPr>
            <a:r>
              <a:rPr lang="es-CL" dirty="0" smtClean="0">
                <a:solidFill>
                  <a:schemeClr val="tx2"/>
                </a:solidFill>
              </a:rPr>
              <a:t>Recordemos que : </a:t>
            </a:r>
          </a:p>
          <a:p>
            <a:pPr algn="ctr">
              <a:lnSpc>
                <a:spcPct val="150000"/>
              </a:lnSpc>
            </a:pPr>
            <a:r>
              <a:rPr lang="es-CL" dirty="0" smtClean="0">
                <a:solidFill>
                  <a:srgbClr val="C00000"/>
                </a:solidFill>
              </a:rPr>
              <a:t>“Un </a:t>
            </a:r>
            <a:r>
              <a:rPr lang="es-CL" dirty="0">
                <a:solidFill>
                  <a:srgbClr val="C00000"/>
                </a:solidFill>
              </a:rPr>
              <a:t>PROYECTO es un esfuerzo temporal que se lleva a cabo para crear un producto, servicio o resultado único</a:t>
            </a:r>
            <a:r>
              <a:rPr lang="es-CL" dirty="0" smtClean="0">
                <a:solidFill>
                  <a:srgbClr val="C00000"/>
                </a:solidFill>
              </a:rPr>
              <a:t>”.</a:t>
            </a:r>
          </a:p>
          <a:p>
            <a:pPr algn="ctr">
              <a:lnSpc>
                <a:spcPct val="150000"/>
              </a:lnSpc>
            </a:pPr>
            <a:endParaRPr lang="es-CL" dirty="0" smtClean="0">
              <a:solidFill>
                <a:schemeClr val="tx2"/>
              </a:solidFill>
            </a:endParaRPr>
          </a:p>
          <a:p>
            <a:pPr algn="ctr">
              <a:lnSpc>
                <a:spcPct val="150000"/>
              </a:lnSpc>
            </a:pPr>
            <a:r>
              <a:rPr lang="es-CL" dirty="0" smtClean="0">
                <a:solidFill>
                  <a:schemeClr val="tx2"/>
                </a:solidFill>
              </a:rPr>
              <a:t>Existen estándares de Gestión de Proyectos:</a:t>
            </a:r>
          </a:p>
          <a:p>
            <a:pPr algn="ctr">
              <a:lnSpc>
                <a:spcPct val="150000"/>
              </a:lnSpc>
            </a:pPr>
            <a:endParaRPr lang="es-CL" dirty="0">
              <a:solidFill>
                <a:srgbClr val="C00000"/>
              </a:solidFill>
            </a:endParaRPr>
          </a:p>
        </p:txBody>
      </p:sp>
      <p:pic>
        <p:nvPicPr>
          <p:cNvPr id="5" name="Picture 2" descr="http://exacom.co/wp-content/uploads/2015/03/Logo-Azul-PMI-INTERNACIO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778" y="4797111"/>
            <a:ext cx="3149987" cy="1079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093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3528" y="395372"/>
            <a:ext cx="1592872" cy="369332"/>
          </a:xfrm>
          <a:prstGeom prst="rect">
            <a:avLst/>
          </a:prstGeom>
          <a:noFill/>
        </p:spPr>
        <p:txBody>
          <a:bodyPr wrap="none" rtlCol="0">
            <a:spAutoFit/>
          </a:bodyPr>
          <a:lstStyle/>
          <a:p>
            <a:r>
              <a:rPr lang="es-CL" spc="600" dirty="0" smtClean="0">
                <a:solidFill>
                  <a:schemeClr val="bg1"/>
                </a:solidFill>
              </a:rPr>
              <a:t>Resumen</a:t>
            </a:r>
            <a:endParaRPr lang="es-CL" spc="600" dirty="0">
              <a:solidFill>
                <a:schemeClr val="bg1"/>
              </a:solidFill>
            </a:endParaRPr>
          </a:p>
        </p:txBody>
      </p:sp>
      <p:sp>
        <p:nvSpPr>
          <p:cNvPr id="3" name="Rectángulo 2"/>
          <p:cNvSpPr/>
          <p:nvPr/>
        </p:nvSpPr>
        <p:spPr>
          <a:xfrm>
            <a:off x="611560" y="980728"/>
            <a:ext cx="7790081" cy="1338828"/>
          </a:xfrm>
          <a:prstGeom prst="rect">
            <a:avLst/>
          </a:prstGeom>
        </p:spPr>
        <p:txBody>
          <a:bodyPr wrap="none">
            <a:spAutoFit/>
          </a:bodyPr>
          <a:lstStyle/>
          <a:p>
            <a:pPr>
              <a:lnSpc>
                <a:spcPct val="150000"/>
              </a:lnSpc>
            </a:pPr>
            <a:r>
              <a:rPr lang="es-CL" dirty="0" smtClean="0"/>
              <a:t>Revisaremos los conceptos abordados hasta la presente semana que comprende:</a:t>
            </a:r>
          </a:p>
          <a:p>
            <a:pPr>
              <a:lnSpc>
                <a:spcPct val="150000"/>
              </a:lnSpc>
            </a:pPr>
            <a:endParaRPr lang="es-CL" dirty="0" smtClean="0"/>
          </a:p>
          <a:p>
            <a:pPr marL="285750" indent="-285750">
              <a:lnSpc>
                <a:spcPct val="150000"/>
              </a:lnSpc>
              <a:buFont typeface="Arial" panose="020B0604020202020204" pitchFamily="34" charset="0"/>
              <a:buChar char="•"/>
            </a:pPr>
            <a:r>
              <a:rPr lang="es-CL" dirty="0" smtClean="0"/>
              <a:t>Concepto de Proyecto Informático</a:t>
            </a:r>
          </a:p>
        </p:txBody>
      </p:sp>
      <p:sp>
        <p:nvSpPr>
          <p:cNvPr id="4" name="Rectángulo 3"/>
          <p:cNvSpPr/>
          <p:nvPr/>
        </p:nvSpPr>
        <p:spPr>
          <a:xfrm>
            <a:off x="827584" y="2535580"/>
            <a:ext cx="4968552" cy="2585323"/>
          </a:xfrm>
          <a:prstGeom prst="rect">
            <a:avLst/>
          </a:prstGeom>
        </p:spPr>
        <p:txBody>
          <a:bodyPr wrap="square">
            <a:spAutoFit/>
          </a:bodyPr>
          <a:lstStyle/>
          <a:p>
            <a:pPr>
              <a:lnSpc>
                <a:spcPct val="150000"/>
              </a:lnSpc>
            </a:pPr>
            <a:r>
              <a:rPr lang="es-CL" dirty="0" smtClean="0">
                <a:solidFill>
                  <a:schemeClr val="tx2"/>
                </a:solidFill>
              </a:rPr>
              <a:t>Recordemos que : </a:t>
            </a:r>
          </a:p>
          <a:p>
            <a:pPr>
              <a:lnSpc>
                <a:spcPct val="150000"/>
              </a:lnSpc>
            </a:pPr>
            <a:r>
              <a:rPr lang="es-CL" dirty="0" smtClean="0">
                <a:solidFill>
                  <a:srgbClr val="C00000"/>
                </a:solidFill>
              </a:rPr>
              <a:t>Dentro de la </a:t>
            </a:r>
            <a:r>
              <a:rPr lang="es-CL" sz="2400" dirty="0" smtClean="0">
                <a:solidFill>
                  <a:srgbClr val="C00000"/>
                </a:solidFill>
              </a:rPr>
              <a:t>Planificación</a:t>
            </a:r>
            <a:r>
              <a:rPr lang="es-CL" dirty="0" smtClean="0">
                <a:solidFill>
                  <a:srgbClr val="C00000"/>
                </a:solidFill>
              </a:rPr>
              <a:t> y </a:t>
            </a:r>
            <a:r>
              <a:rPr lang="es-CL" sz="2400" dirty="0" smtClean="0">
                <a:solidFill>
                  <a:srgbClr val="C00000"/>
                </a:solidFill>
              </a:rPr>
              <a:t>estándares</a:t>
            </a:r>
            <a:r>
              <a:rPr lang="es-CL" dirty="0" smtClean="0">
                <a:solidFill>
                  <a:srgbClr val="C00000"/>
                </a:solidFill>
              </a:rPr>
              <a:t> de Proyectos el desarrollo de Software tiene </a:t>
            </a:r>
            <a:r>
              <a:rPr lang="es-CL" sz="2400" dirty="0" smtClean="0">
                <a:solidFill>
                  <a:srgbClr val="C00000"/>
                </a:solidFill>
              </a:rPr>
              <a:t>5 actividades Claves</a:t>
            </a:r>
            <a:r>
              <a:rPr lang="es-CL" dirty="0" smtClean="0">
                <a:solidFill>
                  <a:srgbClr val="C00000"/>
                </a:solidFill>
              </a:rPr>
              <a:t>:</a:t>
            </a:r>
          </a:p>
          <a:p>
            <a:pPr>
              <a:lnSpc>
                <a:spcPct val="150000"/>
              </a:lnSpc>
            </a:pPr>
            <a:endParaRPr lang="es-CL" dirty="0">
              <a:solidFill>
                <a:srgbClr val="C00000"/>
              </a:solidFill>
            </a:endParaRPr>
          </a:p>
        </p:txBody>
      </p:sp>
      <p:graphicFrame>
        <p:nvGraphicFramePr>
          <p:cNvPr id="6" name="Diagrama 5"/>
          <p:cNvGraphicFramePr/>
          <p:nvPr>
            <p:extLst>
              <p:ext uri="{D42A27DB-BD31-4B8C-83A1-F6EECF244321}">
                <p14:modId xmlns:p14="http://schemas.microsoft.com/office/powerpoint/2010/main" val="290997880"/>
              </p:ext>
            </p:extLst>
          </p:nvPr>
        </p:nvGraphicFramePr>
        <p:xfrm>
          <a:off x="4427984" y="2060848"/>
          <a:ext cx="6356309" cy="4570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870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02599" y="1256166"/>
            <a:ext cx="8078766" cy="923330"/>
          </a:xfrm>
          <a:prstGeom prst="rect">
            <a:avLst/>
          </a:prstGeom>
        </p:spPr>
        <p:txBody>
          <a:bodyPr wrap="square">
            <a:spAutoFit/>
          </a:bodyPr>
          <a:lstStyle/>
          <a:p>
            <a:pPr>
              <a:lnSpc>
                <a:spcPct val="150000"/>
              </a:lnSpc>
            </a:pPr>
            <a:endParaRPr lang="es-CL" dirty="0" smtClean="0"/>
          </a:p>
          <a:p>
            <a:pPr>
              <a:lnSpc>
                <a:spcPct val="150000"/>
              </a:lnSpc>
            </a:pPr>
            <a:endParaRPr lang="es-CL" dirty="0" smtClean="0"/>
          </a:p>
        </p:txBody>
      </p:sp>
      <p:sp>
        <p:nvSpPr>
          <p:cNvPr id="6" name="1 Rectángulo"/>
          <p:cNvSpPr/>
          <p:nvPr/>
        </p:nvSpPr>
        <p:spPr>
          <a:xfrm>
            <a:off x="-396552" y="823777"/>
            <a:ext cx="10153128" cy="671851"/>
          </a:xfrm>
          <a:prstGeom prst="rect">
            <a:avLst/>
          </a:prstGeom>
        </p:spPr>
        <p:txBody>
          <a:bodyPr wrap="square">
            <a:spAutoFit/>
          </a:bodyPr>
          <a:lstStyle/>
          <a:p>
            <a:pPr algn="ctr">
              <a:lnSpc>
                <a:spcPct val="150000"/>
              </a:lnSpc>
            </a:pPr>
            <a:r>
              <a:rPr lang="es-CL" sz="2800" b="1" spc="600" dirty="0" smtClean="0">
                <a:solidFill>
                  <a:schemeClr val="accent1"/>
                </a:solidFill>
              </a:rPr>
              <a:t>Actores de un Proyecto Informático</a:t>
            </a:r>
            <a:endParaRPr lang="es-CL" sz="2800" b="1" spc="600" dirty="0">
              <a:solidFill>
                <a:schemeClr val="accent1"/>
              </a:solidFill>
            </a:endParaRPr>
          </a:p>
        </p:txBody>
      </p:sp>
      <p:pic>
        <p:nvPicPr>
          <p:cNvPr id="1026" name="Picture 2" descr="http://ingenieriasoftware1.wikispaces.com/file/view/Fases-de-desarrollo-de-un-proyecto.png/186906761/Fases-de-desarrollo-de-un-proyect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98" r="22130"/>
          <a:stretch/>
        </p:blipFill>
        <p:spPr bwMode="auto">
          <a:xfrm>
            <a:off x="1166093" y="2573631"/>
            <a:ext cx="2543817" cy="409501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rotWithShape="1">
          <a:blip r:embed="rId4"/>
          <a:srcRect t="1666"/>
          <a:stretch/>
        </p:blipFill>
        <p:spPr>
          <a:xfrm>
            <a:off x="4321435" y="2970448"/>
            <a:ext cx="2877568" cy="2222037"/>
          </a:xfrm>
          <a:prstGeom prst="rect">
            <a:avLst/>
          </a:prstGeom>
        </p:spPr>
      </p:pic>
      <p:sp>
        <p:nvSpPr>
          <p:cNvPr id="23" name="Cerrar corchete 22"/>
          <p:cNvSpPr/>
          <p:nvPr/>
        </p:nvSpPr>
        <p:spPr>
          <a:xfrm>
            <a:off x="3332836" y="2573631"/>
            <a:ext cx="504056" cy="405747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pic>
        <p:nvPicPr>
          <p:cNvPr id="1028" name="Picture 4" descr="http://roadcommunications.co.uk/wp-content/uploads/2014/09/insight_large_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00" y="3210865"/>
            <a:ext cx="1934344" cy="13298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rodriguezcastedo.files.wordpress.com/2013/11/stakeholder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3825" y="5004084"/>
            <a:ext cx="1621017" cy="1621017"/>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n 23"/>
          <p:cNvPicPr>
            <a:picLocks noChangeAspect="1"/>
          </p:cNvPicPr>
          <p:nvPr/>
        </p:nvPicPr>
        <p:blipFill>
          <a:blip r:embed="rId7" cstate="print"/>
          <a:stretch>
            <a:fillRect/>
          </a:stretch>
        </p:blipFill>
        <p:spPr>
          <a:xfrm>
            <a:off x="205606" y="2358429"/>
            <a:ext cx="825565" cy="1459695"/>
          </a:xfrm>
          <a:prstGeom prst="rect">
            <a:avLst/>
          </a:prstGeom>
        </p:spPr>
      </p:pic>
      <p:sp>
        <p:nvSpPr>
          <p:cNvPr id="3" name="Explosión 2 2"/>
          <p:cNvSpPr/>
          <p:nvPr/>
        </p:nvSpPr>
        <p:spPr>
          <a:xfrm>
            <a:off x="3890626" y="3712868"/>
            <a:ext cx="1676415" cy="2044958"/>
          </a:xfrm>
          <a:prstGeom prst="irregularSeal2">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CL"/>
          </a:p>
        </p:txBody>
      </p:sp>
      <p:sp>
        <p:nvSpPr>
          <p:cNvPr id="12" name="CuadroTexto 11"/>
          <p:cNvSpPr txBox="1"/>
          <p:nvPr/>
        </p:nvSpPr>
        <p:spPr>
          <a:xfrm>
            <a:off x="323528" y="395372"/>
            <a:ext cx="1592872" cy="369332"/>
          </a:xfrm>
          <a:prstGeom prst="rect">
            <a:avLst/>
          </a:prstGeom>
          <a:noFill/>
        </p:spPr>
        <p:txBody>
          <a:bodyPr wrap="none" rtlCol="0">
            <a:spAutoFit/>
          </a:bodyPr>
          <a:lstStyle/>
          <a:p>
            <a:r>
              <a:rPr lang="es-CL" spc="600" dirty="0" smtClean="0">
                <a:solidFill>
                  <a:schemeClr val="bg1"/>
                </a:solidFill>
              </a:rPr>
              <a:t>Resumen</a:t>
            </a:r>
            <a:endParaRPr lang="es-CL" spc="600" dirty="0">
              <a:solidFill>
                <a:schemeClr val="bg1"/>
              </a:solidFill>
            </a:endParaRPr>
          </a:p>
        </p:txBody>
      </p:sp>
      <p:graphicFrame>
        <p:nvGraphicFramePr>
          <p:cNvPr id="14" name="Diagrama 13"/>
          <p:cNvGraphicFramePr/>
          <p:nvPr>
            <p:extLst>
              <p:ext uri="{D42A27DB-BD31-4B8C-83A1-F6EECF244321}">
                <p14:modId xmlns:p14="http://schemas.microsoft.com/office/powerpoint/2010/main" val="2791459464"/>
              </p:ext>
            </p:extLst>
          </p:nvPr>
        </p:nvGraphicFramePr>
        <p:xfrm>
          <a:off x="6588224" y="3088276"/>
          <a:ext cx="2981352" cy="25137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181954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54103" y="1172918"/>
            <a:ext cx="7920880" cy="584775"/>
          </a:xfrm>
          <a:prstGeom prst="rect">
            <a:avLst/>
          </a:prstGeom>
        </p:spPr>
        <p:txBody>
          <a:bodyPr wrap="square">
            <a:spAutoFit/>
          </a:bodyPr>
          <a:lstStyle/>
          <a:p>
            <a:r>
              <a:rPr lang="es-CL" sz="3200" b="1" spc="600" dirty="0" smtClean="0">
                <a:solidFill>
                  <a:schemeClr val="accent1"/>
                </a:solidFill>
              </a:rPr>
              <a:t>Definir Requerimientos</a:t>
            </a:r>
            <a:endParaRPr lang="es-CL" sz="3200" b="1" spc="600" dirty="0">
              <a:solidFill>
                <a:schemeClr val="accent1"/>
              </a:solidFill>
            </a:endParaRPr>
          </a:p>
        </p:txBody>
      </p:sp>
      <p:sp>
        <p:nvSpPr>
          <p:cNvPr id="3" name="Rectángulo 2"/>
          <p:cNvSpPr/>
          <p:nvPr/>
        </p:nvSpPr>
        <p:spPr>
          <a:xfrm>
            <a:off x="454103" y="1916004"/>
            <a:ext cx="8514803" cy="2631490"/>
          </a:xfrm>
          <a:prstGeom prst="rect">
            <a:avLst/>
          </a:prstGeom>
        </p:spPr>
        <p:txBody>
          <a:bodyPr wrap="square">
            <a:spAutoFit/>
          </a:bodyPr>
          <a:lstStyle/>
          <a:p>
            <a:pPr>
              <a:lnSpc>
                <a:spcPct val="150000"/>
              </a:lnSpc>
            </a:pPr>
            <a:r>
              <a:rPr lang="es-CL" dirty="0">
                <a:solidFill>
                  <a:schemeClr val="tx2"/>
                </a:solidFill>
                <a:latin typeface="Verdana" panose="020B0604030504040204" pitchFamily="34" charset="0"/>
              </a:rPr>
              <a:t>El objetivo principal de la tarea de </a:t>
            </a:r>
            <a:r>
              <a:rPr lang="es-CL" b="1" dirty="0" smtClean="0">
                <a:solidFill>
                  <a:srgbClr val="FF0000"/>
                </a:solidFill>
                <a:latin typeface="Verdana" panose="020B0604030504040204" pitchFamily="34" charset="0"/>
              </a:rPr>
              <a:t>“recolectar los </a:t>
            </a:r>
            <a:r>
              <a:rPr lang="es-CL" b="1" dirty="0">
                <a:solidFill>
                  <a:srgbClr val="FF0000"/>
                </a:solidFill>
                <a:latin typeface="Verdana" panose="020B0604030504040204" pitchFamily="34" charset="0"/>
              </a:rPr>
              <a:t>requisitos del sistema"</a:t>
            </a:r>
            <a:r>
              <a:rPr lang="es-CL" dirty="0">
                <a:solidFill>
                  <a:schemeClr val="tx2"/>
                </a:solidFill>
                <a:latin typeface="Verdana" panose="020B0604030504040204" pitchFamily="34" charset="0"/>
              </a:rPr>
              <a:t> es </a:t>
            </a:r>
            <a:r>
              <a:rPr lang="es-CL" dirty="0" smtClean="0">
                <a:solidFill>
                  <a:schemeClr val="tx2"/>
                </a:solidFill>
                <a:latin typeface="Verdana" panose="020B0604030504040204" pitchFamily="34" charset="0"/>
              </a:rPr>
              <a:t>definir  la información que nos permita </a:t>
            </a:r>
            <a:r>
              <a:rPr lang="es-CL" dirty="0" smtClean="0">
                <a:solidFill>
                  <a:schemeClr val="tx2"/>
                </a:solidFill>
                <a:latin typeface="Verdana" panose="020B0604030504040204" pitchFamily="34" charset="0"/>
                <a:ea typeface="Verdana" panose="020B0604030504040204" pitchFamily="34" charset="0"/>
                <a:cs typeface="Verdana" panose="020B0604030504040204" pitchFamily="34" charset="0"/>
              </a:rPr>
              <a:t>especificar </a:t>
            </a:r>
            <a:r>
              <a:rPr lang="es-CL" sz="2800" dirty="0" smtClean="0">
                <a:solidFill>
                  <a:schemeClr val="tx2"/>
                </a:solidFill>
                <a:latin typeface="Comic Sans MS" panose="030F0702030302020204" pitchFamily="66" charset="0"/>
              </a:rPr>
              <a:t>como será el sistema de software</a:t>
            </a:r>
            <a:r>
              <a:rPr lang="es-CL" sz="2000" dirty="0" smtClean="0">
                <a:solidFill>
                  <a:schemeClr val="tx2"/>
                </a:solidFill>
                <a:latin typeface="Copperplate Gothic Bold" panose="020E0705020206020404" pitchFamily="34" charset="0"/>
              </a:rPr>
              <a:t> </a:t>
            </a:r>
            <a:r>
              <a:rPr lang="es-CL" dirty="0">
                <a:solidFill>
                  <a:schemeClr val="tx2"/>
                </a:solidFill>
                <a:latin typeface="Verdana" panose="020B0604030504040204" pitchFamily="34" charset="0"/>
              </a:rPr>
              <a:t>a desarrollar, tomando como punto de partida los </a:t>
            </a:r>
            <a:r>
              <a:rPr lang="es-CL" i="1" dirty="0">
                <a:solidFill>
                  <a:schemeClr val="tx2"/>
                </a:solidFill>
                <a:latin typeface="Verdana" panose="020B0604030504040204" pitchFamily="34" charset="0"/>
              </a:rPr>
              <a:t>requisitos generales</a:t>
            </a:r>
            <a:r>
              <a:rPr lang="es-CL" dirty="0">
                <a:solidFill>
                  <a:schemeClr val="tx2"/>
                </a:solidFill>
                <a:latin typeface="Verdana" panose="020B0604030504040204" pitchFamily="34" charset="0"/>
              </a:rPr>
              <a:t> </a:t>
            </a:r>
            <a:r>
              <a:rPr lang="es-CL" dirty="0" smtClean="0">
                <a:solidFill>
                  <a:schemeClr val="tx2"/>
                </a:solidFill>
                <a:latin typeface="Verdana" panose="020B0604030504040204" pitchFamily="34" charset="0"/>
              </a:rPr>
              <a:t>considerando </a:t>
            </a:r>
            <a:r>
              <a:rPr lang="es-CL" dirty="0">
                <a:solidFill>
                  <a:schemeClr val="tx2"/>
                </a:solidFill>
                <a:latin typeface="Verdana" panose="020B0604030504040204" pitchFamily="34" charset="0"/>
              </a:rPr>
              <a:t>los</a:t>
            </a:r>
            <a:r>
              <a:rPr lang="es-CL" dirty="0">
                <a:solidFill>
                  <a:srgbClr val="FF0000"/>
                </a:solidFill>
                <a:latin typeface="Verdana" panose="020B0604030504040204" pitchFamily="34" charset="0"/>
              </a:rPr>
              <a:t> </a:t>
            </a:r>
            <a:r>
              <a:rPr lang="es-CL" i="1" dirty="0">
                <a:solidFill>
                  <a:srgbClr val="FF0000"/>
                </a:solidFill>
                <a:latin typeface="Verdana" panose="020B0604030504040204" pitchFamily="34" charset="0"/>
              </a:rPr>
              <a:t>objetivos de </a:t>
            </a:r>
            <a:r>
              <a:rPr lang="es-CL" i="1" dirty="0" smtClean="0">
                <a:solidFill>
                  <a:srgbClr val="FF0000"/>
                </a:solidFill>
                <a:latin typeface="Verdana" panose="020B0604030504040204" pitchFamily="34" charset="0"/>
              </a:rPr>
              <a:t>negocio </a:t>
            </a:r>
            <a:r>
              <a:rPr lang="es-CL" i="1" dirty="0" smtClean="0">
                <a:solidFill>
                  <a:schemeClr val="tx2"/>
                </a:solidFill>
                <a:latin typeface="Verdana" panose="020B0604030504040204" pitchFamily="34" charset="0"/>
              </a:rPr>
              <a:t>y las </a:t>
            </a:r>
            <a:r>
              <a:rPr lang="es-CL" i="1" dirty="0" smtClean="0">
                <a:solidFill>
                  <a:srgbClr val="FF0000"/>
                </a:solidFill>
                <a:latin typeface="Verdana" panose="020B0604030504040204" pitchFamily="34" charset="0"/>
              </a:rPr>
              <a:t>características del producto</a:t>
            </a:r>
            <a:r>
              <a:rPr lang="es-CL" i="1" dirty="0" smtClean="0">
                <a:solidFill>
                  <a:schemeClr val="tx2"/>
                </a:solidFill>
                <a:latin typeface="Verdana" panose="020B0604030504040204" pitchFamily="34" charset="0"/>
              </a:rPr>
              <a:t> esperado</a:t>
            </a:r>
            <a:r>
              <a:rPr lang="es-CL" dirty="0" smtClean="0">
                <a:solidFill>
                  <a:schemeClr val="tx2"/>
                </a:solidFill>
                <a:latin typeface="Verdana" panose="020B0604030504040204" pitchFamily="34" charset="0"/>
              </a:rPr>
              <a:t>.</a:t>
            </a:r>
            <a:endParaRPr lang="es-CL" dirty="0">
              <a:solidFill>
                <a:schemeClr val="tx2"/>
              </a:solidFill>
            </a:endParaRPr>
          </a:p>
        </p:txBody>
      </p:sp>
      <p:pic>
        <p:nvPicPr>
          <p:cNvPr id="1026" name="Picture 2" descr="http://www.definicionabc.com/wp-content/uploads/Satisfacci%C3%B3n-del-cliente-300x2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234" y="4540950"/>
            <a:ext cx="2857500" cy="2333626"/>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323528" y="395372"/>
            <a:ext cx="1592872" cy="369332"/>
          </a:xfrm>
          <a:prstGeom prst="rect">
            <a:avLst/>
          </a:prstGeom>
          <a:noFill/>
        </p:spPr>
        <p:txBody>
          <a:bodyPr wrap="none" rtlCol="0">
            <a:spAutoFit/>
          </a:bodyPr>
          <a:lstStyle/>
          <a:p>
            <a:r>
              <a:rPr lang="es-CL" spc="600" dirty="0" smtClean="0">
                <a:solidFill>
                  <a:schemeClr val="bg1"/>
                </a:solidFill>
              </a:rPr>
              <a:t>Resumen</a:t>
            </a:r>
            <a:endParaRPr lang="es-CL" spc="600" dirty="0">
              <a:solidFill>
                <a:schemeClr val="bg1"/>
              </a:solidFill>
            </a:endParaRPr>
          </a:p>
        </p:txBody>
      </p:sp>
    </p:spTree>
    <p:extLst>
      <p:ext uri="{BB962C8B-B14F-4D97-AF65-F5344CB8AC3E}">
        <p14:creationId xmlns:p14="http://schemas.microsoft.com/office/powerpoint/2010/main" val="263918512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8" y="1268760"/>
            <a:ext cx="7920880" cy="584775"/>
          </a:xfrm>
          <a:prstGeom prst="rect">
            <a:avLst/>
          </a:prstGeom>
        </p:spPr>
        <p:txBody>
          <a:bodyPr wrap="square">
            <a:spAutoFit/>
          </a:bodyPr>
          <a:lstStyle/>
          <a:p>
            <a:r>
              <a:rPr lang="es-CL" sz="3200" b="1" spc="600" dirty="0" smtClean="0">
                <a:solidFill>
                  <a:schemeClr val="accent1"/>
                </a:solidFill>
              </a:rPr>
              <a:t>Definir Requerimientos</a:t>
            </a:r>
            <a:endParaRPr lang="es-CL" sz="3200" b="1" spc="600" dirty="0">
              <a:solidFill>
                <a:schemeClr val="accent1"/>
              </a:solidFill>
            </a:endParaRPr>
          </a:p>
        </p:txBody>
      </p:sp>
      <p:graphicFrame>
        <p:nvGraphicFramePr>
          <p:cNvPr id="5" name="Diagrama 4"/>
          <p:cNvGraphicFramePr/>
          <p:nvPr>
            <p:extLst/>
          </p:nvPr>
        </p:nvGraphicFramePr>
        <p:xfrm>
          <a:off x="323528" y="2204864"/>
          <a:ext cx="856895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p:cNvSpPr txBox="1"/>
          <p:nvPr/>
        </p:nvSpPr>
        <p:spPr>
          <a:xfrm>
            <a:off x="323528" y="395372"/>
            <a:ext cx="1592872" cy="369332"/>
          </a:xfrm>
          <a:prstGeom prst="rect">
            <a:avLst/>
          </a:prstGeom>
          <a:noFill/>
        </p:spPr>
        <p:txBody>
          <a:bodyPr wrap="none" rtlCol="0">
            <a:spAutoFit/>
          </a:bodyPr>
          <a:lstStyle/>
          <a:p>
            <a:r>
              <a:rPr lang="es-CL" spc="600" dirty="0" smtClean="0">
                <a:solidFill>
                  <a:schemeClr val="bg1"/>
                </a:solidFill>
              </a:rPr>
              <a:t>Resumen</a:t>
            </a:r>
            <a:endParaRPr lang="es-CL" spc="600" dirty="0">
              <a:solidFill>
                <a:schemeClr val="bg1"/>
              </a:solidFill>
            </a:endParaRPr>
          </a:p>
        </p:txBody>
      </p:sp>
    </p:spTree>
    <p:extLst>
      <p:ext uri="{BB962C8B-B14F-4D97-AF65-F5344CB8AC3E}">
        <p14:creationId xmlns:p14="http://schemas.microsoft.com/office/powerpoint/2010/main" val="52743175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8" y="1100672"/>
            <a:ext cx="8424936" cy="2677656"/>
          </a:xfrm>
          <a:prstGeom prst="rect">
            <a:avLst/>
          </a:prstGeom>
        </p:spPr>
        <p:txBody>
          <a:bodyPr wrap="square">
            <a:spAutoFit/>
          </a:bodyPr>
          <a:lstStyle/>
          <a:p>
            <a:pPr algn="ctr">
              <a:lnSpc>
                <a:spcPct val="150000"/>
              </a:lnSpc>
            </a:pPr>
            <a:r>
              <a:rPr lang="es-CL" sz="2400" b="1" spc="300" dirty="0" smtClean="0">
                <a:solidFill>
                  <a:schemeClr val="tx2"/>
                </a:solidFill>
                <a:latin typeface="+mj-lt"/>
              </a:rPr>
              <a:t>Requerimientos:</a:t>
            </a:r>
          </a:p>
          <a:p>
            <a:pPr algn="ctr">
              <a:lnSpc>
                <a:spcPct val="150000"/>
              </a:lnSpc>
            </a:pPr>
            <a:r>
              <a:rPr lang="es-CL" sz="4400" b="1" spc="300" dirty="0" smtClean="0">
                <a:solidFill>
                  <a:srgbClr val="C00000"/>
                </a:solidFill>
                <a:latin typeface="+mj-lt"/>
              </a:rPr>
              <a:t>[Funcionales</a:t>
            </a:r>
            <a:r>
              <a:rPr lang="es-CL" sz="4400" spc="300" dirty="0">
                <a:solidFill>
                  <a:srgbClr val="C00000"/>
                </a:solidFill>
                <a:latin typeface="+mj-lt"/>
              </a:rPr>
              <a:t>]</a:t>
            </a:r>
            <a:r>
              <a:rPr lang="es-CL" sz="4400" spc="300" dirty="0" smtClean="0">
                <a:solidFill>
                  <a:srgbClr val="C00000"/>
                </a:solidFill>
                <a:latin typeface="+mj-lt"/>
              </a:rPr>
              <a:t> </a:t>
            </a:r>
          </a:p>
          <a:p>
            <a:pPr algn="ctr">
              <a:lnSpc>
                <a:spcPct val="150000"/>
              </a:lnSpc>
            </a:pPr>
            <a:r>
              <a:rPr lang="es-CL" sz="4400" spc="300" dirty="0" smtClean="0">
                <a:solidFill>
                  <a:schemeClr val="accent3"/>
                </a:solidFill>
                <a:latin typeface="+mj-lt"/>
              </a:rPr>
              <a:t>[</a:t>
            </a:r>
            <a:r>
              <a:rPr lang="es-CL" sz="4400" b="1" spc="300" dirty="0" smtClean="0">
                <a:solidFill>
                  <a:schemeClr val="accent3"/>
                </a:solidFill>
                <a:latin typeface="+mj-lt"/>
              </a:rPr>
              <a:t>No Funcionales]</a:t>
            </a:r>
            <a:endParaRPr lang="es-CL" sz="4400" b="1" spc="300" dirty="0">
              <a:solidFill>
                <a:schemeClr val="accent3"/>
              </a:solidFill>
              <a:latin typeface="+mj-lt"/>
            </a:endParaRPr>
          </a:p>
        </p:txBody>
      </p:sp>
      <p:pic>
        <p:nvPicPr>
          <p:cNvPr id="2050" name="Picture 2" descr="https://ingswescom.files.wordpress.com/2013/11/clue-y-listado-de-requerimiento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86324"/>
            <a:ext cx="2857500" cy="197167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4"/>
          <a:stretch>
            <a:fillRect/>
          </a:stretch>
        </p:blipFill>
        <p:spPr>
          <a:xfrm>
            <a:off x="4974365" y="4676775"/>
            <a:ext cx="4133850" cy="2181225"/>
          </a:xfrm>
          <a:prstGeom prst="rect">
            <a:avLst/>
          </a:prstGeom>
        </p:spPr>
      </p:pic>
      <p:sp>
        <p:nvSpPr>
          <p:cNvPr id="6" name="CuadroTexto 5"/>
          <p:cNvSpPr txBox="1"/>
          <p:nvPr/>
        </p:nvSpPr>
        <p:spPr>
          <a:xfrm>
            <a:off x="323528" y="395372"/>
            <a:ext cx="1592872" cy="369332"/>
          </a:xfrm>
          <a:prstGeom prst="rect">
            <a:avLst/>
          </a:prstGeom>
          <a:noFill/>
        </p:spPr>
        <p:txBody>
          <a:bodyPr wrap="none" rtlCol="0">
            <a:spAutoFit/>
          </a:bodyPr>
          <a:lstStyle/>
          <a:p>
            <a:r>
              <a:rPr lang="es-CL" spc="600" dirty="0" smtClean="0">
                <a:solidFill>
                  <a:schemeClr val="bg1"/>
                </a:solidFill>
              </a:rPr>
              <a:t>Resumen</a:t>
            </a:r>
            <a:endParaRPr lang="es-CL" spc="600" dirty="0">
              <a:solidFill>
                <a:schemeClr val="bg1"/>
              </a:solidFill>
            </a:endParaRPr>
          </a:p>
        </p:txBody>
      </p:sp>
    </p:spTree>
    <p:extLst>
      <p:ext uri="{BB962C8B-B14F-4D97-AF65-F5344CB8AC3E}">
        <p14:creationId xmlns:p14="http://schemas.microsoft.com/office/powerpoint/2010/main" val="203712397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54103" y="1172918"/>
            <a:ext cx="7920880" cy="584775"/>
          </a:xfrm>
          <a:prstGeom prst="rect">
            <a:avLst/>
          </a:prstGeom>
        </p:spPr>
        <p:txBody>
          <a:bodyPr wrap="square">
            <a:spAutoFit/>
          </a:bodyPr>
          <a:lstStyle/>
          <a:p>
            <a:r>
              <a:rPr lang="es-CL" sz="3200" b="1" spc="600" dirty="0" smtClean="0">
                <a:solidFill>
                  <a:schemeClr val="accent1"/>
                </a:solidFill>
              </a:rPr>
              <a:t>Definir Requerimientos</a:t>
            </a:r>
            <a:endParaRPr lang="es-CL" sz="3200" b="1" spc="600" dirty="0">
              <a:solidFill>
                <a:schemeClr val="accent1"/>
              </a:solidFill>
            </a:endParaRPr>
          </a:p>
        </p:txBody>
      </p:sp>
      <p:sp>
        <p:nvSpPr>
          <p:cNvPr id="6" name="CuadroTexto 5"/>
          <p:cNvSpPr txBox="1"/>
          <p:nvPr/>
        </p:nvSpPr>
        <p:spPr>
          <a:xfrm>
            <a:off x="323528" y="395372"/>
            <a:ext cx="1592872" cy="369332"/>
          </a:xfrm>
          <a:prstGeom prst="rect">
            <a:avLst/>
          </a:prstGeom>
          <a:noFill/>
        </p:spPr>
        <p:txBody>
          <a:bodyPr wrap="none" rtlCol="0">
            <a:spAutoFit/>
          </a:bodyPr>
          <a:lstStyle/>
          <a:p>
            <a:r>
              <a:rPr lang="es-CL" spc="600" dirty="0" smtClean="0">
                <a:solidFill>
                  <a:schemeClr val="bg1"/>
                </a:solidFill>
              </a:rPr>
              <a:t>Resumen</a:t>
            </a:r>
            <a:endParaRPr lang="es-CL" spc="600" dirty="0">
              <a:solidFill>
                <a:schemeClr val="bg1"/>
              </a:solidFill>
            </a:endParaRPr>
          </a:p>
        </p:txBody>
      </p:sp>
      <p:pic>
        <p:nvPicPr>
          <p:cNvPr id="4" name="Picture 2" descr="https://images-blogger-opensocial.googleusercontent.com/gadgets/proxy?url=http%3A%2F%2F3.bp.blogspot.com%2F-6j7Ph5A4pIE%2FU2bbz4Nhs8I%2FAAAAAAAAC60%2FznTSKrI7-J0%2Fs1600%2F5%2Bpasos%2Bpara%2Belaborar%2Bestimaciones%2Bde%2Bproyectos%2Bde%2Bsoftware.png&amp;container=blogger&amp;gadget=a&amp;rewriteMime=image%2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9" y="1757384"/>
            <a:ext cx="7200800" cy="4999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5915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3688</TotalTime>
  <Words>1007</Words>
  <Application>Microsoft Office PowerPoint</Application>
  <PresentationFormat>Presentación en pantalla (4:3)</PresentationFormat>
  <Paragraphs>255</Paragraphs>
  <Slides>20</Slides>
  <Notes>18</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20</vt:i4>
      </vt:variant>
    </vt:vector>
  </HeadingPairs>
  <TitlesOfParts>
    <vt:vector size="30" baseType="lpstr">
      <vt:lpstr>Arial</vt:lpstr>
      <vt:lpstr>Arial Rounded MT Bold</vt:lpstr>
      <vt:lpstr>Calibri</vt:lpstr>
      <vt:lpstr>Comic Sans MS</vt:lpstr>
      <vt:lpstr>Copperplate Gothic Bold</vt:lpstr>
      <vt:lpstr>Impact</vt:lpstr>
      <vt:lpstr>Times New Roman</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Implementar una Metodología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MATRIZ DE IDEAS INNOVADORAS</dc:title>
  <dc:creator>prometeus</dc:creator>
  <cp:lastModifiedBy>Maria Ignacia Araos C.</cp:lastModifiedBy>
  <cp:revision>485</cp:revision>
  <dcterms:created xsi:type="dcterms:W3CDTF">2012-08-17T05:12:33Z</dcterms:created>
  <dcterms:modified xsi:type="dcterms:W3CDTF">2016-02-25T15:01:55Z</dcterms:modified>
</cp:coreProperties>
</file>