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423" r:id="rId3"/>
    <p:sldId id="424" r:id="rId4"/>
    <p:sldId id="425" r:id="rId5"/>
    <p:sldId id="426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F81BD"/>
    <a:srgbClr val="000000"/>
    <a:srgbClr val="FFFF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86715" autoAdjust="0"/>
  </p:normalViewPr>
  <p:slideViewPr>
    <p:cSldViewPr>
      <p:cViewPr varScale="1">
        <p:scale>
          <a:sx n="65" d="100"/>
          <a:sy n="6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7C53B-08E3-4C25-A3F7-AEB3EF88BA2D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658D0-3E5D-435A-BFD7-2EE335740A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213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658D0-3E5D-435A-BFD7-2EE335740A7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266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336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31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399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439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03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4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86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21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401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03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21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F793F-0C72-49A9-9EED-31D93259B893}" type="datetimeFigureOut">
              <a:rPr lang="es-CL" smtClean="0"/>
              <a:t>12-04-2016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B344-E978-4D2A-9570-4BFC0ADECC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539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77848" y="1916832"/>
            <a:ext cx="68588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spc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Ingeniería de Software</a:t>
            </a:r>
          </a:p>
          <a:p>
            <a:r>
              <a:rPr lang="es-CL" sz="4000" b="1" spc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IDS5501</a:t>
            </a:r>
            <a:endParaRPr lang="es-CL" sz="4000" b="1" spc="700" dirty="0">
              <a:solidFill>
                <a:schemeClr val="tx2"/>
              </a:solidFill>
            </a:endParaRPr>
          </a:p>
        </p:txBody>
      </p:sp>
      <p:pic>
        <p:nvPicPr>
          <p:cNvPr id="9" name="Picture 2" descr="http://2.bp.blogspot.com/-83jhQvqv-fI/Tx3_bmOkfmI/AAAAAAAAAFQ/mIVaHtfcRes/s1600/la-ciudad-accesible-ed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5064"/>
            <a:ext cx="8734348" cy="22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797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884576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L" b="1" dirty="0"/>
              <a:t>Estructura de Desglose del Trabajo (EDT) </a:t>
            </a:r>
            <a:endParaRPr lang="es-CL" b="1" dirty="0" smtClean="0"/>
          </a:p>
          <a:p>
            <a:pPr fontAlgn="base"/>
            <a:endParaRPr lang="es-CL" dirty="0"/>
          </a:p>
          <a:p>
            <a:pPr fontAlgn="base"/>
            <a:r>
              <a:rPr lang="es-CL" dirty="0"/>
              <a:t>Según La Guía del PMBOK®, </a:t>
            </a:r>
            <a:r>
              <a:rPr lang="es-CL" dirty="0" smtClean="0"/>
              <a:t>“La </a:t>
            </a:r>
            <a:r>
              <a:rPr lang="es-CL" dirty="0"/>
              <a:t>Estructura de Desglose del Trabajo (EDT) es una descomposición jerárquica, orientada al producto entregable del trabajo que será ejecutado por el equipo del proyecto, para lograr los objetivos del proyecto y crear los productos entregables requeridos”.</a:t>
            </a:r>
          </a:p>
        </p:txBody>
      </p:sp>
      <p:pic>
        <p:nvPicPr>
          <p:cNvPr id="3" name="Imagen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20888"/>
            <a:ext cx="5472608" cy="42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4" y="1124744"/>
            <a:ext cx="8208912" cy="5598015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51520" y="1124744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 smtClean="0"/>
              <a:t>Ejemplo</a:t>
            </a:r>
            <a:endParaRPr lang="es-CL" sz="2800" b="1" dirty="0"/>
          </a:p>
        </p:txBody>
      </p:sp>
    </p:spTree>
    <p:extLst>
      <p:ext uri="{BB962C8B-B14F-4D97-AF65-F5344CB8AC3E}">
        <p14:creationId xmlns:p14="http://schemas.microsoft.com/office/powerpoint/2010/main" val="403050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5342" y="1017561"/>
            <a:ext cx="828092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 dirty="0" smtClean="0"/>
              <a:t>RACI</a:t>
            </a:r>
          </a:p>
          <a:p>
            <a:endParaRPr lang="es-CL" dirty="0"/>
          </a:p>
          <a:p>
            <a:pPr algn="just"/>
            <a:r>
              <a:rPr lang="es-CL" dirty="0"/>
              <a:t>Para que la fase de diseño resulte exitosa es imprescindible organizar adecuadamente todos los procesos y actividades implicados.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Un modelo útil para la asignación de responsabilidades en la ejecución de tareas o actividades asignados a un proyecto es el llamado modelo RACI (también llamado matriz de asignación de responsabilidades) que es el acrónimo de:</a:t>
            </a:r>
          </a:p>
          <a:p>
            <a:pPr algn="just"/>
            <a:endParaRPr lang="es-CL" dirty="0"/>
          </a:p>
          <a:p>
            <a:pPr algn="just"/>
            <a:r>
              <a:rPr lang="es-CL" b="1" dirty="0"/>
              <a:t>Responsible (Encargado)</a:t>
            </a:r>
            <a:r>
              <a:rPr lang="es-CL" dirty="0"/>
              <a:t>: es la persona encargada de hacer la tarea en cuestión.</a:t>
            </a:r>
          </a:p>
          <a:p>
            <a:pPr algn="just"/>
            <a:r>
              <a:rPr lang="es-CL" b="1" dirty="0"/>
              <a:t>Accountable (Responsable)</a:t>
            </a:r>
            <a:r>
              <a:rPr lang="es-CL" dirty="0"/>
              <a:t>: es el único responsable de la correcta ejecución de la tarea.</a:t>
            </a:r>
          </a:p>
          <a:p>
            <a:pPr algn="just"/>
            <a:r>
              <a:rPr lang="es-CL" b="1" dirty="0"/>
              <a:t>Consulted (Consultado)</a:t>
            </a:r>
            <a:r>
              <a:rPr lang="es-CL" dirty="0"/>
              <a:t>: las personas que deben ser consultadas para la realización de la tarea.</a:t>
            </a:r>
          </a:p>
          <a:p>
            <a:pPr algn="just"/>
            <a:r>
              <a:rPr lang="es-CL" b="1" dirty="0"/>
              <a:t>Informed (Informado)</a:t>
            </a:r>
            <a:r>
              <a:rPr lang="es-CL" dirty="0"/>
              <a:t>: Las personas que deben ser informadas sobre el progreso de ejecución de la tarea.</a:t>
            </a:r>
          </a:p>
        </p:txBody>
      </p:sp>
    </p:spTree>
    <p:extLst>
      <p:ext uri="{BB962C8B-B14F-4D97-AF65-F5344CB8AC3E}">
        <p14:creationId xmlns:p14="http://schemas.microsoft.com/office/powerpoint/2010/main" val="69981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1124744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 smtClean="0"/>
              <a:t>Ejemplo</a:t>
            </a:r>
            <a:endParaRPr lang="es-CL" sz="28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1"/>
            <a:ext cx="8527392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19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141</Words>
  <Application>Microsoft Office PowerPoint</Application>
  <PresentationFormat>Presentación en pantalla (4:3)</PresentationFormat>
  <Paragraphs>18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DE IDEAS INNOVADORAS</dc:title>
  <dc:creator>prometeus</dc:creator>
  <cp:lastModifiedBy>israel alberto naranjo retamal</cp:lastModifiedBy>
  <cp:revision>301</cp:revision>
  <dcterms:created xsi:type="dcterms:W3CDTF">2012-08-17T05:12:33Z</dcterms:created>
  <dcterms:modified xsi:type="dcterms:W3CDTF">2016-04-12T05:00:37Z</dcterms:modified>
</cp:coreProperties>
</file>