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tags/tag4.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5.xml" ContentType="application/vnd.openxmlformats-officedocument.presentationml.tags+xml"/>
  <Override PartName="/ppt/notesSlides/notesSlide6.xml" ContentType="application/vnd.openxmlformats-officedocument.presentationml.notesSlide+xml"/>
  <Override PartName="/ppt/tags/tag6.xml" ContentType="application/vnd.openxmlformats-officedocument.presentationml.tags+xml"/>
  <Override PartName="/ppt/notesSlides/notesSlide7.xml" ContentType="application/vnd.openxmlformats-officedocument.presentationml.notesSlide+xml"/>
  <Override PartName="/ppt/tags/tag7.xml" ContentType="application/vnd.openxmlformats-officedocument.presentationml.tags+xml"/>
  <Override PartName="/ppt/notesSlides/notesSlide8.xml" ContentType="application/vnd.openxmlformats-officedocument.presentationml.notesSlide+xml"/>
  <Override PartName="/ppt/tags/tag8.xml" ContentType="application/vnd.openxmlformats-officedocument.presentationml.tags+xml"/>
  <Override PartName="/ppt/notesSlides/notesSlide9.xml" ContentType="application/vnd.openxmlformats-officedocument.presentationml.notesSlide+xml"/>
  <Override PartName="/ppt/tags/tag9.xml" ContentType="application/vnd.openxmlformats-officedocument.presentationml.tags+xml"/>
  <Override PartName="/ppt/notesSlides/notesSlide10.xml" ContentType="application/vnd.openxmlformats-officedocument.presentationml.notesSlide+xml"/>
  <Override PartName="/ppt/tags/tag10.xml" ContentType="application/vnd.openxmlformats-officedocument.presentationml.tags+xml"/>
  <Override PartName="/ppt/notesSlides/notesSlide11.xml" ContentType="application/vnd.openxmlformats-officedocument.presentationml.notesSlide+xml"/>
  <Override PartName="/ppt/tags/tag11.xml" ContentType="application/vnd.openxmlformats-officedocument.presentationml.tags+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1" r:id="rId1"/>
  </p:sldMasterIdLst>
  <p:notesMasterIdLst>
    <p:notesMasterId r:id="rId16"/>
  </p:notesMasterIdLst>
  <p:sldIdLst>
    <p:sldId id="260" r:id="rId2"/>
    <p:sldId id="259" r:id="rId3"/>
    <p:sldId id="258" r:id="rId4"/>
    <p:sldId id="311" r:id="rId5"/>
    <p:sldId id="317" r:id="rId6"/>
    <p:sldId id="314" r:id="rId7"/>
    <p:sldId id="319" r:id="rId8"/>
    <p:sldId id="312" r:id="rId9"/>
    <p:sldId id="318" r:id="rId10"/>
    <p:sldId id="315" r:id="rId11"/>
    <p:sldId id="313" r:id="rId12"/>
    <p:sldId id="320" r:id="rId13"/>
    <p:sldId id="316" r:id="rId14"/>
    <p:sldId id="321" r:id="rId15"/>
  </p:sldIdLst>
  <p:sldSz cx="9144000" cy="6858000" type="screen4x3"/>
  <p:notesSz cx="6858000" cy="9144000"/>
  <p:custDataLst>
    <p:tags r:id="rId17"/>
  </p:custDataLst>
  <p:defaultText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471" autoAdjust="0"/>
    <p:restoredTop sz="67616" autoAdjust="0"/>
  </p:normalViewPr>
  <p:slideViewPr>
    <p:cSldViewPr>
      <p:cViewPr varScale="1">
        <p:scale>
          <a:sx n="48" d="100"/>
          <a:sy n="48" d="100"/>
        </p:scale>
        <p:origin x="-1968" y="-108"/>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CL" dirty="0"/>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831F746-0070-4FC6-A14B-1246EAB313E3}" type="datetimeFigureOut">
              <a:rPr lang="es-CL" smtClean="0"/>
              <a:pPr/>
              <a:t>09-04-2015</a:t>
            </a:fld>
            <a:endParaRPr lang="es-CL" dirty="0"/>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CL" dirty="0"/>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L"/>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CL" dirty="0"/>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359BAC6-CDD1-495F-B578-B1B655A186A6}" type="slidenum">
              <a:rPr lang="es-CL" smtClean="0"/>
              <a:pPr/>
              <a:t>‹Nº›</a:t>
            </a:fld>
            <a:endParaRPr lang="es-CL" dirty="0"/>
          </a:p>
        </p:txBody>
      </p:sp>
    </p:spTree>
    <p:extLst>
      <p:ext uri="{BB962C8B-B14F-4D97-AF65-F5344CB8AC3E}">
        <p14:creationId xmlns:p14="http://schemas.microsoft.com/office/powerpoint/2010/main" val="29997260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L" dirty="0"/>
          </a:p>
        </p:txBody>
      </p:sp>
      <p:sp>
        <p:nvSpPr>
          <p:cNvPr id="4" name="3 Marcador de número de diapositiva"/>
          <p:cNvSpPr>
            <a:spLocks noGrp="1"/>
          </p:cNvSpPr>
          <p:nvPr>
            <p:ph type="sldNum" sz="quarter" idx="10"/>
          </p:nvPr>
        </p:nvSpPr>
        <p:spPr/>
        <p:txBody>
          <a:bodyPr/>
          <a:lstStyle/>
          <a:p>
            <a:fld id="{8359BAC6-CDD1-495F-B578-B1B655A186A6}" type="slidenum">
              <a:rPr lang="es-CL" smtClean="0"/>
              <a:pPr/>
              <a:t>3</a:t>
            </a:fld>
            <a:endParaRPr lang="es-CL"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pPr marL="0" indent="0">
              <a:buFontTx/>
              <a:buNone/>
            </a:pPr>
            <a:r>
              <a:rPr lang="es-CL" b="0" baseline="0" dirty="0" smtClean="0"/>
              <a:t>En el área de procesos de administración de acuerdos con proveedores existen 2 grandes metas especificas: </a:t>
            </a:r>
          </a:p>
          <a:p>
            <a:pPr marL="171450" indent="-171450">
              <a:buFontTx/>
              <a:buChar char="-"/>
            </a:pPr>
            <a:r>
              <a:rPr lang="es-CL" b="0" baseline="0" dirty="0" smtClean="0"/>
              <a:t>Establecer acuerdos con proveedores</a:t>
            </a:r>
          </a:p>
          <a:p>
            <a:pPr marL="171450" indent="-171450">
              <a:buFontTx/>
              <a:buChar char="-"/>
            </a:pPr>
            <a:r>
              <a:rPr lang="es-CL" b="0" baseline="0" dirty="0" smtClean="0"/>
              <a:t>Satisfacer los acuerdos con los proveedores</a:t>
            </a:r>
            <a:endParaRPr lang="es-CL" b="0" baseline="0" dirty="0" smtClean="0"/>
          </a:p>
        </p:txBody>
      </p:sp>
      <p:sp>
        <p:nvSpPr>
          <p:cNvPr id="4" name="Slide Number Placeholder 3"/>
          <p:cNvSpPr>
            <a:spLocks noGrp="1"/>
          </p:cNvSpPr>
          <p:nvPr>
            <p:ph type="sldNum" sz="quarter" idx="10"/>
          </p:nvPr>
        </p:nvSpPr>
        <p:spPr/>
        <p:txBody>
          <a:bodyPr/>
          <a:lstStyle/>
          <a:p>
            <a:fld id="{3792D2CF-A01B-4515-8B40-3DC34258267A}" type="slidenum">
              <a:rPr lang="es-ES" smtClean="0"/>
              <a:pPr/>
              <a:t>12</a:t>
            </a:fld>
            <a:endParaRPr lang="es-E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pPr marL="0" indent="0">
              <a:buFontTx/>
              <a:buNone/>
            </a:pPr>
            <a:r>
              <a:rPr lang="es-CL" b="0" baseline="0" dirty="0" smtClean="0"/>
              <a:t>En este ejemplo para poder cumplir con el SAM-CMMI, primero se determina el producto y/o servicio a adquirir dependiendo de la especificación de requerimientos, a diferencia de los anteriores ejemplos, no es necesario crear un proceso para todas las tareas, sino más hacer un mix entre tareas y procesos, luego de determinar que producto y/o servicio se necesita adquirir, se realiza el proceso de seleccionar proveedor, en este proceso se debe determinar el criterio de evaluación del proveedor, que debe ser acorde al plan de proyecto, puede ser un documento o normativa que especifique una lista de atributos que deben ser satisfechos por un Proveedor en relación a un producto y/o servicio dado. Este artefacto conforma la base para realizar la evaluación y selección de un Proveedor para adquirir dicho producto y/o servicio, por lo que debe considerar todos los aspectos relevantes para tomar la decisión. Siguiendo el proceso de seleccionar proveedor se busca los proveedores candidatos, teniendo en cuenta un listado de proveedores preferenciales, o sea que ya trabajaron anteriormente con la empresa, produciéndose </a:t>
            </a:r>
            <a:r>
              <a:rPr lang="es-CL" b="0" baseline="0" dirty="0" err="1" smtClean="0"/>
              <a:t>asi</a:t>
            </a:r>
            <a:r>
              <a:rPr lang="es-CL" b="0" baseline="0" dirty="0" smtClean="0"/>
              <a:t> la recepción de propuestas y posterior evaluación de acuerdo a los criterios establecidos, una vez seleccionado el proveedor se notifica al proveedor y se realiza la negociación de condiciones finales y se formaliza el acuerdo.</a:t>
            </a:r>
          </a:p>
          <a:p>
            <a:pPr marL="0" indent="0">
              <a:buFontTx/>
              <a:buNone/>
            </a:pPr>
            <a:endParaRPr lang="es-CL" b="0" baseline="0" dirty="0" smtClean="0"/>
          </a:p>
          <a:p>
            <a:pPr marL="0" indent="0">
              <a:buFontTx/>
              <a:buNone/>
            </a:pPr>
            <a:r>
              <a:rPr lang="es-CL" b="0" baseline="0" dirty="0" smtClean="0"/>
              <a:t>Como ya se selecciono el proveedor se ejecuta el acuerdo se evalúa el producto y/o Servicio hasta que se produzca el fin de ejecución del servicio, se acepta el producto y/o servicio y luego se implanta el producto, para luego evaluar al proveedor.</a:t>
            </a:r>
          </a:p>
          <a:p>
            <a:pPr marL="0" indent="0">
              <a:buFontTx/>
              <a:buNone/>
            </a:pPr>
            <a:endParaRPr lang="es-CL" b="0" baseline="0" dirty="0" smtClean="0"/>
          </a:p>
          <a:p>
            <a:pPr marL="0" indent="0">
              <a:buFontTx/>
              <a:buNone/>
            </a:pPr>
            <a:endParaRPr lang="es-CL" b="0" baseline="0" dirty="0" smtClean="0"/>
          </a:p>
          <a:p>
            <a:pPr marL="0" indent="0">
              <a:buFontTx/>
              <a:buNone/>
            </a:pPr>
            <a:endParaRPr lang="es-CL" b="0" baseline="0" dirty="0" smtClean="0"/>
          </a:p>
          <a:p>
            <a:pPr marL="0" indent="0">
              <a:buFontTx/>
              <a:buNone/>
            </a:pPr>
            <a:endParaRPr lang="es-CL" b="0" baseline="0" dirty="0" smtClean="0"/>
          </a:p>
        </p:txBody>
      </p:sp>
      <p:sp>
        <p:nvSpPr>
          <p:cNvPr id="4" name="Slide Number Placeholder 3"/>
          <p:cNvSpPr>
            <a:spLocks noGrp="1"/>
          </p:cNvSpPr>
          <p:nvPr>
            <p:ph type="sldNum" sz="quarter" idx="10"/>
          </p:nvPr>
        </p:nvSpPr>
        <p:spPr/>
        <p:txBody>
          <a:bodyPr/>
          <a:lstStyle/>
          <a:p>
            <a:fld id="{3792D2CF-A01B-4515-8B40-3DC34258267A}" type="slidenum">
              <a:rPr lang="es-ES" smtClean="0"/>
              <a:pPr/>
              <a:t>13</a:t>
            </a:fld>
            <a:endParaRPr lang="es-E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pPr marL="0" indent="0">
              <a:buFontTx/>
              <a:buNone/>
            </a:pPr>
            <a:r>
              <a:rPr lang="es-CL" b="0" baseline="0" dirty="0" smtClean="0"/>
              <a:t>Ya disponiendo de la información suficiente como para entender las relaciones que existen en la administración de proyectos, cabe destacar la alta inter-relación que existe con las demás áreas de procesos, si bien PP-PMC-SAM están relacionadas directamente, van a existir ciertos artefactos que deberán relacionarse del área de procesos de ingeniería y soporte, como lo es la especificación de requerimiento de software.</a:t>
            </a:r>
            <a:endParaRPr lang="es-CL" b="0" baseline="0" dirty="0" smtClean="0"/>
          </a:p>
        </p:txBody>
      </p:sp>
      <p:sp>
        <p:nvSpPr>
          <p:cNvPr id="4" name="Slide Number Placeholder 3"/>
          <p:cNvSpPr>
            <a:spLocks noGrp="1"/>
          </p:cNvSpPr>
          <p:nvPr>
            <p:ph type="sldNum" sz="quarter" idx="10"/>
          </p:nvPr>
        </p:nvSpPr>
        <p:spPr/>
        <p:txBody>
          <a:bodyPr/>
          <a:lstStyle/>
          <a:p>
            <a:fld id="{3792D2CF-A01B-4515-8B40-3DC34258267A}" type="slidenum">
              <a:rPr lang="es-ES" smtClean="0"/>
              <a:pPr/>
              <a:t>14</a:t>
            </a:fld>
            <a:endParaRPr lang="es-E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pPr marL="0" indent="0">
              <a:buFontTx/>
              <a:buNone/>
            </a:pPr>
            <a:r>
              <a:rPr lang="es-CL" b="0" baseline="0" dirty="0" smtClean="0"/>
              <a:t>La planificación comienza con los requisitos que definen el producto y el proyecto, lo que hay que construir.</a:t>
            </a:r>
          </a:p>
          <a:p>
            <a:pPr marL="0" indent="0">
              <a:buFontTx/>
              <a:buNone/>
            </a:pPr>
            <a:r>
              <a:rPr lang="es-CL" b="0" baseline="0" dirty="0" smtClean="0"/>
              <a:t>El plan de proyecto abarca las diversas actividades de gestión y desarrollo de proyectos realizados por el proyecto.</a:t>
            </a:r>
          </a:p>
          <a:p>
            <a:pPr marL="0" indent="0">
              <a:buFontTx/>
              <a:buNone/>
            </a:pPr>
            <a:r>
              <a:rPr lang="es-CL" b="0" baseline="0" dirty="0" smtClean="0"/>
              <a:t>El proyecto revisa otros planes que afectan al proyecto de diversas partes interesadas o </a:t>
            </a:r>
            <a:r>
              <a:rPr lang="es-CL" b="0" baseline="0" dirty="0" err="1" smtClean="0"/>
              <a:t>stakeholders</a:t>
            </a:r>
            <a:r>
              <a:rPr lang="es-CL" b="0" baseline="0" dirty="0" smtClean="0"/>
              <a:t>, en donde se establecen compromisos con los </a:t>
            </a:r>
            <a:r>
              <a:rPr lang="es-CL" b="0" baseline="0" dirty="0" err="1" smtClean="0"/>
              <a:t>stakeholders</a:t>
            </a:r>
            <a:r>
              <a:rPr lang="es-CL" b="0" baseline="0" dirty="0" smtClean="0"/>
              <a:t> para que contribuyan al proyecto. Por ejemplo, estos planes cubren la gestión de configuración, verificación, medición y análisis.</a:t>
            </a:r>
            <a:endParaRPr lang="es-CL" b="0" baseline="0" dirty="0" smtClean="0"/>
          </a:p>
        </p:txBody>
      </p:sp>
      <p:sp>
        <p:nvSpPr>
          <p:cNvPr id="4" name="Slide Number Placeholder 3"/>
          <p:cNvSpPr>
            <a:spLocks noGrp="1"/>
          </p:cNvSpPr>
          <p:nvPr>
            <p:ph type="sldNum" sz="quarter" idx="10"/>
          </p:nvPr>
        </p:nvSpPr>
        <p:spPr/>
        <p:txBody>
          <a:bodyPr/>
          <a:lstStyle/>
          <a:p>
            <a:fld id="{3792D2CF-A01B-4515-8B40-3DC34258267A}" type="slidenum">
              <a:rPr lang="es-ES" smtClean="0"/>
              <a:pPr/>
              <a:t>4</a:t>
            </a:fld>
            <a:endParaRPr lang="es-E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pPr marL="0" indent="0">
              <a:buFontTx/>
              <a:buNone/>
            </a:pPr>
            <a:r>
              <a:rPr lang="es-CL" b="0" baseline="0" dirty="0" smtClean="0"/>
              <a:t>CMMI especifica un conjunto de metas específicas y prácticas especificas que definen el comportamiento esperado del área de proceso para planificar el proyecto, en este caso los 3 grandes metas que cumplir son establecer las estimaciones, desarrollar un plan de proyecto y obtener el compromiso con el plan.</a:t>
            </a:r>
          </a:p>
        </p:txBody>
      </p:sp>
      <p:sp>
        <p:nvSpPr>
          <p:cNvPr id="4" name="Slide Number Placeholder 3"/>
          <p:cNvSpPr>
            <a:spLocks noGrp="1"/>
          </p:cNvSpPr>
          <p:nvPr>
            <p:ph type="sldNum" sz="quarter" idx="10"/>
          </p:nvPr>
        </p:nvSpPr>
        <p:spPr/>
        <p:txBody>
          <a:bodyPr/>
          <a:lstStyle/>
          <a:p>
            <a:fld id="{3792D2CF-A01B-4515-8B40-3DC34258267A}" type="slidenum">
              <a:rPr lang="es-ES" smtClean="0"/>
              <a:pPr/>
              <a:t>5</a:t>
            </a:fld>
            <a:endParaRPr lang="es-E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pPr marL="0" indent="0">
              <a:buFontTx/>
              <a:buNone/>
            </a:pPr>
            <a:r>
              <a:rPr lang="es-CL" b="0" baseline="0" dirty="0" smtClean="0"/>
              <a:t>Observando y comprendiendo cada punto del CMMI-PP, la organización deberá proponer un conjunto de metas especificas que estén de acuerdo al CMMI, en el caso de este ejemplo las 3 metas especificas del CMMI se han interpretado y modelado con los procesos de Preparar la Propuesta, Planificar el Proyecto y Planificar la siguiente iteración. Para poder modelar estas metas especificas en la organización es necesario saber el orden y secuencia de los procesos, en el caso de la preparación de la propuesta tendrá un control de flujo antes de planificar el proyecto, ¿Propuesta aceptada?, el conjunto organizacional ya sea roles, tareas y artefactos deberán estar de acuerdo para poder planificar el proyecto, luego de planificarlo deberán establecer hitos mínimos de acuerdo al enfoque que establezcan, en el caso de los modelos iterativos incrementales el proyecto se dividirá en partes, y cada una de estas partes llamaremos iteración, cabe destacar que cada una de estas iteraciones deberá contar con su propio cronograma o </a:t>
            </a:r>
            <a:r>
              <a:rPr lang="es-CL" b="0" baseline="0" dirty="0" err="1" smtClean="0"/>
              <a:t>gantt</a:t>
            </a:r>
            <a:r>
              <a:rPr lang="es-CL" b="0" baseline="0" dirty="0" smtClean="0"/>
              <a:t>, esto está especificado en el artefacto Plan de Proyecto.</a:t>
            </a:r>
          </a:p>
        </p:txBody>
      </p:sp>
      <p:sp>
        <p:nvSpPr>
          <p:cNvPr id="4" name="Slide Number Placeholder 3"/>
          <p:cNvSpPr>
            <a:spLocks noGrp="1"/>
          </p:cNvSpPr>
          <p:nvPr>
            <p:ph type="sldNum" sz="quarter" idx="10"/>
          </p:nvPr>
        </p:nvSpPr>
        <p:spPr/>
        <p:txBody>
          <a:bodyPr/>
          <a:lstStyle/>
          <a:p>
            <a:fld id="{3792D2CF-A01B-4515-8B40-3DC34258267A}" type="slidenum">
              <a:rPr lang="es-ES" smtClean="0"/>
              <a:pPr/>
              <a:t>6</a:t>
            </a:fld>
            <a:endParaRPr lang="es-E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CL" dirty="0" smtClean="0"/>
              <a:t>Cada organización</a:t>
            </a:r>
            <a:r>
              <a:rPr lang="es-CL" baseline="0" dirty="0" smtClean="0"/>
              <a:t> en la implementación de un plan de proyecto deberá resguardar que las metas y practicas especificas estén presentes en sus procesos para poder ser validados como un área de proceso CMMI nivel 2 reconocida.</a:t>
            </a:r>
            <a:endParaRPr lang="es-CL" dirty="0"/>
          </a:p>
        </p:txBody>
      </p:sp>
      <p:sp>
        <p:nvSpPr>
          <p:cNvPr id="4" name="3 Marcador de número de diapositiva"/>
          <p:cNvSpPr>
            <a:spLocks noGrp="1"/>
          </p:cNvSpPr>
          <p:nvPr>
            <p:ph type="sldNum" sz="quarter" idx="10"/>
          </p:nvPr>
        </p:nvSpPr>
        <p:spPr/>
        <p:txBody>
          <a:bodyPr/>
          <a:lstStyle/>
          <a:p>
            <a:fld id="{8359BAC6-CDD1-495F-B578-B1B655A186A6}" type="slidenum">
              <a:rPr lang="es-CL" smtClean="0"/>
              <a:pPr/>
              <a:t>7</a:t>
            </a:fld>
            <a:endParaRPr lang="es-CL" dirty="0"/>
          </a:p>
        </p:txBody>
      </p:sp>
    </p:spTree>
    <p:extLst>
      <p:ext uri="{BB962C8B-B14F-4D97-AF65-F5344CB8AC3E}">
        <p14:creationId xmlns:p14="http://schemas.microsoft.com/office/powerpoint/2010/main" val="26972094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pPr marL="0" indent="0">
              <a:buFontTx/>
              <a:buNone/>
            </a:pPr>
            <a:r>
              <a:rPr lang="es-CL" b="0" baseline="0" dirty="0" smtClean="0"/>
              <a:t>El seguimiento de los proyectos y el área de control de proceso incluye el monitoreo de actividades y la toma de acciones correctivas. El Plan de proyecto especifica el nivel adecuado de seguimiento de proyectos, la frecuencia del progreso de revisiones, y las medidas utilizadas para monitorear el progreso. El progreso es determinado principalmente por la comparación de la situación del proyecto con el plan. Cuando el estado actual se desvía significativamente de los valores esperados, se toman apropiadas acciones correctivas. Estas acciones pueden incluir re planificación.</a:t>
            </a:r>
            <a:endParaRPr lang="es-CL" b="0" baseline="0" dirty="0" smtClean="0"/>
          </a:p>
        </p:txBody>
      </p:sp>
      <p:sp>
        <p:nvSpPr>
          <p:cNvPr id="4" name="Slide Number Placeholder 3"/>
          <p:cNvSpPr>
            <a:spLocks noGrp="1"/>
          </p:cNvSpPr>
          <p:nvPr>
            <p:ph type="sldNum" sz="quarter" idx="10"/>
          </p:nvPr>
        </p:nvSpPr>
        <p:spPr/>
        <p:txBody>
          <a:bodyPr/>
          <a:lstStyle/>
          <a:p>
            <a:fld id="{3792D2CF-A01B-4515-8B40-3DC34258267A}" type="slidenum">
              <a:rPr lang="es-ES" smtClean="0"/>
              <a:pPr/>
              <a:t>8</a:t>
            </a:fld>
            <a:endParaRPr lang="es-E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pPr marL="0" indent="0">
              <a:buFontTx/>
              <a:buNone/>
            </a:pPr>
            <a:r>
              <a:rPr lang="es-CL" b="0" baseline="0" dirty="0" smtClean="0"/>
              <a:t>CMMI especifica un conjunto de metas específicas y prácticas especificas que definen el comportamiento esperado del área de proceso para Monitoreo y Control de Proyecto, en donde sus 2 grandes grupos son monitorizar el proyecto frente al plan y gestionar las acciones correctivas hasta su cierre</a:t>
            </a:r>
            <a:endParaRPr lang="es-CL" b="0" baseline="0" dirty="0" smtClean="0"/>
          </a:p>
        </p:txBody>
      </p:sp>
      <p:sp>
        <p:nvSpPr>
          <p:cNvPr id="4" name="Slide Number Placeholder 3"/>
          <p:cNvSpPr>
            <a:spLocks noGrp="1"/>
          </p:cNvSpPr>
          <p:nvPr>
            <p:ph type="sldNum" sz="quarter" idx="10"/>
          </p:nvPr>
        </p:nvSpPr>
        <p:spPr/>
        <p:txBody>
          <a:bodyPr/>
          <a:lstStyle/>
          <a:p>
            <a:fld id="{3792D2CF-A01B-4515-8B40-3DC34258267A}" type="slidenum">
              <a:rPr lang="es-ES" smtClean="0"/>
              <a:pPr/>
              <a:t>9</a:t>
            </a:fld>
            <a:endParaRPr lang="es-E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pPr marL="0" indent="0">
              <a:buFontTx/>
              <a:buNone/>
            </a:pPr>
            <a:r>
              <a:rPr lang="es-CL" b="0" baseline="0" dirty="0" smtClean="0"/>
              <a:t>El área de proceso de monitoreo y control de proyecto debe estar presente en el momento en que se está ejecutando un plan de proyecto, en donde en este ejemplo las acciones paralelas de Hacer Seguimiento de actividades planificadas, Revisar reportes de aseguramiento de calidad de producto y proceso y hacer seguimiento de riesgos del proyecto, deberán hacerse en conjunto para luego realizar reuniones planificadas necesarias dentro de una fase, estas fases fueron definidas en el plan de proyecto, si los proyectos son muy grandes más fases tendrán que ser revisadas, en caso que se encuentren diferencias respecto a lo planificado se deberán comunicar cambios a los afectados y re planificar, por otra parte si la fase concluyo bien, se evalúan el estado respecto al tiempo planificado y gastado, requerimientos implementados y no implementados y se actualiza la trazabilidad de requerimientos.</a:t>
            </a:r>
          </a:p>
          <a:p>
            <a:pPr marL="0" indent="0">
              <a:buFontTx/>
              <a:buNone/>
            </a:pPr>
            <a:endParaRPr lang="es-CL" b="0" baseline="0" dirty="0" smtClean="0"/>
          </a:p>
          <a:p>
            <a:pPr marL="0" indent="0">
              <a:buFontTx/>
              <a:buNone/>
            </a:pPr>
            <a:r>
              <a:rPr lang="es-CL" b="0" baseline="0" dirty="0" smtClean="0"/>
              <a:t>En el caso que se finaliza el proyecto se produce el cierre en donde se tiene que hacer en paralelo la resolución de temas pendientes de aseguramiento de calidad de proceso y producto, Recolectar métricas del proyecto, generar y enviar acta de entrega, para generar el cierre del proyecto.</a:t>
            </a:r>
            <a:endParaRPr lang="es-CL" b="0" baseline="0" dirty="0" smtClean="0"/>
          </a:p>
        </p:txBody>
      </p:sp>
      <p:sp>
        <p:nvSpPr>
          <p:cNvPr id="4" name="Slide Number Placeholder 3"/>
          <p:cNvSpPr>
            <a:spLocks noGrp="1"/>
          </p:cNvSpPr>
          <p:nvPr>
            <p:ph type="sldNum" sz="quarter" idx="10"/>
          </p:nvPr>
        </p:nvSpPr>
        <p:spPr/>
        <p:txBody>
          <a:bodyPr/>
          <a:lstStyle/>
          <a:p>
            <a:fld id="{3792D2CF-A01B-4515-8B40-3DC34258267A}" type="slidenum">
              <a:rPr lang="es-ES" smtClean="0"/>
              <a:pPr/>
              <a:t>10</a:t>
            </a:fld>
            <a:endParaRPr lang="es-E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pPr marL="0" indent="0">
              <a:buFontTx/>
              <a:buNone/>
            </a:pPr>
            <a:r>
              <a:rPr lang="es-CL" b="0" baseline="0" dirty="0" smtClean="0"/>
              <a:t>El área de proceso de Gestión de Acuerdos con Proveedores aborda la necesidad del proyecto para adquirir aquellas porciones de trabajo que se producen por los proveedores. Fuentes de productos que pueden ser utilizados para satisfacer los requisitos del proyecto que se identifican de forma proactiva. Se ha seleccionado el proveedor, y un acuerdo con el proveedor para gestionar al proveedor. el progreso y desempeño son seguidos por la monitorización productos de trabajo y procesos seleccionados, y el acuerdo de proveedor se revisa como apropiado. Revisiones de aceptación y las pruebas son llevadas a cabo en el componente de producto producido por el proveedor.</a:t>
            </a:r>
            <a:endParaRPr lang="es-CL" b="0" baseline="0" dirty="0" smtClean="0"/>
          </a:p>
        </p:txBody>
      </p:sp>
      <p:sp>
        <p:nvSpPr>
          <p:cNvPr id="4" name="Slide Number Placeholder 3"/>
          <p:cNvSpPr>
            <a:spLocks noGrp="1"/>
          </p:cNvSpPr>
          <p:nvPr>
            <p:ph type="sldNum" sz="quarter" idx="10"/>
          </p:nvPr>
        </p:nvSpPr>
        <p:spPr/>
        <p:txBody>
          <a:bodyPr/>
          <a:lstStyle/>
          <a:p>
            <a:fld id="{3792D2CF-A01B-4515-8B40-3DC34258267A}" type="slidenum">
              <a:rPr lang="es-ES" smtClean="0"/>
              <a:pPr/>
              <a:t>11</a:t>
            </a:fld>
            <a:endParaRPr lang="es-E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4" name="Imagen 6" descr="fondo-tapa1.jpg"/>
          <p:cNvPicPr>
            <a:picLocks noChangeAspect="1"/>
          </p:cNvPicPr>
          <p:nvPr/>
        </p:nvPicPr>
        <p:blipFill>
          <a:blip r:embed="rId2" cstate="email">
            <a:extLst>
              <a:ext uri="{28A0092B-C50C-407E-A947-70E740481C1C}">
                <a14:useLocalDpi xmlns:a14="http://schemas.microsoft.com/office/drawing/2010/main"/>
              </a:ext>
            </a:extLst>
          </a:blip>
          <a:srcRect/>
          <a:stretch>
            <a:fillRect/>
          </a:stretch>
        </p:blipFill>
        <p:spPr bwMode="auto">
          <a:xfrm>
            <a:off x="0" y="0"/>
            <a:ext cx="9144000" cy="6858000"/>
          </a:xfrm>
          <a:prstGeom prst="rect">
            <a:avLst/>
          </a:prstGeom>
          <a:noFill/>
          <a:ln w="9525">
            <a:noFill/>
            <a:miter lim="800000"/>
            <a:headEnd/>
            <a:tailEnd/>
          </a:ln>
        </p:spPr>
      </p:pic>
      <p:sp>
        <p:nvSpPr>
          <p:cNvPr id="2" name="Título 1"/>
          <p:cNvSpPr>
            <a:spLocks noGrp="1"/>
          </p:cNvSpPr>
          <p:nvPr>
            <p:ph type="ctrTitle"/>
          </p:nvPr>
        </p:nvSpPr>
        <p:spPr>
          <a:xfrm>
            <a:off x="642910" y="928670"/>
            <a:ext cx="7772400" cy="1470025"/>
          </a:xfrm>
        </p:spPr>
        <p:txBody>
          <a:bodyPr/>
          <a:lstStyle>
            <a:lvl1pPr>
              <a:defRPr>
                <a:solidFill>
                  <a:srgbClr val="FFFFFF"/>
                </a:solidFill>
              </a:defRPr>
            </a:lvl1pPr>
          </a:lstStyle>
          <a:p>
            <a:r>
              <a:rPr lang="es-ES" smtClean="0"/>
              <a:t>Haga clic para modificar el estilo de título del patrón</a:t>
            </a:r>
            <a:endParaRPr lang="es-ES_tradnl"/>
          </a:p>
        </p:txBody>
      </p:sp>
      <p:sp>
        <p:nvSpPr>
          <p:cNvPr id="3" name="Subtítulo 2"/>
          <p:cNvSpPr>
            <a:spLocks noGrp="1"/>
          </p:cNvSpPr>
          <p:nvPr>
            <p:ph type="subTitle" idx="1"/>
          </p:nvPr>
        </p:nvSpPr>
        <p:spPr>
          <a:xfrm>
            <a:off x="1371600" y="4929198"/>
            <a:ext cx="6400800" cy="709602"/>
          </a:xfrm>
        </p:spPr>
        <p:txBody>
          <a:bodyPr>
            <a:normAutofit/>
          </a:bodyPr>
          <a:lstStyle>
            <a:lvl1pPr marL="0" indent="0" algn="ctr">
              <a:buNone/>
              <a:defRPr sz="24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ES_tradnl"/>
          </a:p>
        </p:txBody>
      </p:sp>
      <p:sp>
        <p:nvSpPr>
          <p:cNvPr id="5" name="Marcador de fecha 3"/>
          <p:cNvSpPr>
            <a:spLocks noGrp="1"/>
          </p:cNvSpPr>
          <p:nvPr>
            <p:ph type="dt" sz="half" idx="10"/>
          </p:nvPr>
        </p:nvSpPr>
        <p:spPr/>
        <p:txBody>
          <a:bodyPr/>
          <a:lstStyle>
            <a:lvl1pPr>
              <a:defRPr/>
            </a:lvl1pPr>
          </a:lstStyle>
          <a:p>
            <a:fld id="{41BF2EB3-0EDA-4ED9-9536-B32CA2814CB2}" type="datetimeFigureOut">
              <a:rPr lang="es-CL" smtClean="0"/>
              <a:pPr/>
              <a:t>09-04-2015</a:t>
            </a:fld>
            <a:endParaRPr lang="es-CL" dirty="0"/>
          </a:p>
        </p:txBody>
      </p:sp>
      <p:sp>
        <p:nvSpPr>
          <p:cNvPr id="6" name="Marcador de pie de página 4"/>
          <p:cNvSpPr>
            <a:spLocks noGrp="1"/>
          </p:cNvSpPr>
          <p:nvPr>
            <p:ph type="ftr" sz="quarter" idx="11"/>
          </p:nvPr>
        </p:nvSpPr>
        <p:spPr/>
        <p:txBody>
          <a:bodyPr/>
          <a:lstStyle>
            <a:lvl1pPr>
              <a:defRPr/>
            </a:lvl1pPr>
          </a:lstStyle>
          <a:p>
            <a:endParaRPr lang="es-CL" dirty="0"/>
          </a:p>
        </p:txBody>
      </p:sp>
      <p:sp>
        <p:nvSpPr>
          <p:cNvPr id="7" name="Marcador de número de diapositiva 5"/>
          <p:cNvSpPr>
            <a:spLocks noGrp="1"/>
          </p:cNvSpPr>
          <p:nvPr>
            <p:ph type="sldNum" sz="quarter" idx="12"/>
          </p:nvPr>
        </p:nvSpPr>
        <p:spPr/>
        <p:txBody>
          <a:bodyPr/>
          <a:lstStyle>
            <a:lvl1pPr>
              <a:defRPr/>
            </a:lvl1pPr>
          </a:lstStyle>
          <a:p>
            <a:fld id="{04CB81E1-065B-41FA-A93E-2D40791BFEEB}" type="slidenum">
              <a:rPr lang="es-CL" smtClean="0"/>
              <a:pPr/>
              <a:t>‹Nº›</a:t>
            </a:fld>
            <a:endParaRPr lang="es-CL"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_tradnl"/>
          </a:p>
        </p:txBody>
      </p:sp>
      <p:sp>
        <p:nvSpPr>
          <p:cNvPr id="3" name="Marcador de texto vertical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_tradnl"/>
          </a:p>
        </p:txBody>
      </p:sp>
      <p:sp>
        <p:nvSpPr>
          <p:cNvPr id="4" name="Marcador de fecha 3"/>
          <p:cNvSpPr>
            <a:spLocks noGrp="1"/>
          </p:cNvSpPr>
          <p:nvPr>
            <p:ph type="dt" sz="half" idx="10"/>
          </p:nvPr>
        </p:nvSpPr>
        <p:spPr/>
        <p:txBody>
          <a:bodyPr/>
          <a:lstStyle>
            <a:lvl1pPr>
              <a:defRPr/>
            </a:lvl1pPr>
          </a:lstStyle>
          <a:p>
            <a:fld id="{41BF2EB3-0EDA-4ED9-9536-B32CA2814CB2}" type="datetimeFigureOut">
              <a:rPr lang="es-CL" smtClean="0"/>
              <a:pPr/>
              <a:t>09-04-2015</a:t>
            </a:fld>
            <a:endParaRPr lang="es-CL" dirty="0"/>
          </a:p>
        </p:txBody>
      </p:sp>
      <p:sp>
        <p:nvSpPr>
          <p:cNvPr id="5" name="Marcador de pie de página 4"/>
          <p:cNvSpPr>
            <a:spLocks noGrp="1"/>
          </p:cNvSpPr>
          <p:nvPr>
            <p:ph type="ftr" sz="quarter" idx="11"/>
          </p:nvPr>
        </p:nvSpPr>
        <p:spPr/>
        <p:txBody>
          <a:bodyPr/>
          <a:lstStyle>
            <a:lvl1pPr>
              <a:defRPr/>
            </a:lvl1pPr>
          </a:lstStyle>
          <a:p>
            <a:endParaRPr lang="es-CL" dirty="0"/>
          </a:p>
        </p:txBody>
      </p:sp>
      <p:sp>
        <p:nvSpPr>
          <p:cNvPr id="6" name="Marcador de número de diapositiva 5"/>
          <p:cNvSpPr>
            <a:spLocks noGrp="1"/>
          </p:cNvSpPr>
          <p:nvPr>
            <p:ph type="sldNum" sz="quarter" idx="12"/>
          </p:nvPr>
        </p:nvSpPr>
        <p:spPr/>
        <p:txBody>
          <a:bodyPr/>
          <a:lstStyle>
            <a:lvl1pPr>
              <a:defRPr/>
            </a:lvl1pPr>
          </a:lstStyle>
          <a:p>
            <a:fld id="{04CB81E1-065B-41FA-A93E-2D40791BFEEB}" type="slidenum">
              <a:rPr lang="es-CL" smtClean="0"/>
              <a:pPr/>
              <a:t>‹Nº›</a:t>
            </a:fld>
            <a:endParaRPr lang="es-CL"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ES_tradnl"/>
          </a:p>
        </p:txBody>
      </p:sp>
      <p:sp>
        <p:nvSpPr>
          <p:cNvPr id="3" name="Marcador de texto vertical 2"/>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_tradnl"/>
          </a:p>
        </p:txBody>
      </p:sp>
      <p:sp>
        <p:nvSpPr>
          <p:cNvPr id="4" name="Marcador de fecha 3"/>
          <p:cNvSpPr>
            <a:spLocks noGrp="1"/>
          </p:cNvSpPr>
          <p:nvPr>
            <p:ph type="dt" sz="half" idx="10"/>
          </p:nvPr>
        </p:nvSpPr>
        <p:spPr/>
        <p:txBody>
          <a:bodyPr/>
          <a:lstStyle>
            <a:lvl1pPr>
              <a:defRPr/>
            </a:lvl1pPr>
          </a:lstStyle>
          <a:p>
            <a:fld id="{41BF2EB3-0EDA-4ED9-9536-B32CA2814CB2}" type="datetimeFigureOut">
              <a:rPr lang="es-CL" smtClean="0"/>
              <a:pPr/>
              <a:t>09-04-2015</a:t>
            </a:fld>
            <a:endParaRPr lang="es-CL" dirty="0"/>
          </a:p>
        </p:txBody>
      </p:sp>
      <p:sp>
        <p:nvSpPr>
          <p:cNvPr id="5" name="Marcador de pie de página 4"/>
          <p:cNvSpPr>
            <a:spLocks noGrp="1"/>
          </p:cNvSpPr>
          <p:nvPr>
            <p:ph type="ftr" sz="quarter" idx="11"/>
          </p:nvPr>
        </p:nvSpPr>
        <p:spPr/>
        <p:txBody>
          <a:bodyPr/>
          <a:lstStyle>
            <a:lvl1pPr>
              <a:defRPr/>
            </a:lvl1pPr>
          </a:lstStyle>
          <a:p>
            <a:endParaRPr lang="es-CL" dirty="0"/>
          </a:p>
        </p:txBody>
      </p:sp>
      <p:sp>
        <p:nvSpPr>
          <p:cNvPr id="6" name="Marcador de número de diapositiva 5"/>
          <p:cNvSpPr>
            <a:spLocks noGrp="1"/>
          </p:cNvSpPr>
          <p:nvPr>
            <p:ph type="sldNum" sz="quarter" idx="12"/>
          </p:nvPr>
        </p:nvSpPr>
        <p:spPr/>
        <p:txBody>
          <a:bodyPr/>
          <a:lstStyle>
            <a:lvl1pPr>
              <a:defRPr/>
            </a:lvl1pPr>
          </a:lstStyle>
          <a:p>
            <a:fld id="{04CB81E1-065B-41FA-A93E-2D40791BFEEB}" type="slidenum">
              <a:rPr lang="es-CL" smtClean="0"/>
              <a:pPr/>
              <a:t>‹Nº›</a:t>
            </a:fld>
            <a:endParaRPr lang="es-CL"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ítulo y objetos">
    <p:spTree>
      <p:nvGrpSpPr>
        <p:cNvPr id="1" name=""/>
        <p:cNvGrpSpPr/>
        <p:nvPr/>
      </p:nvGrpSpPr>
      <p:grpSpPr>
        <a:xfrm>
          <a:off x="0" y="0"/>
          <a:ext cx="0" cy="0"/>
          <a:chOff x="0" y="0"/>
          <a:chExt cx="0" cy="0"/>
        </a:xfrm>
      </p:grpSpPr>
      <p:pic>
        <p:nvPicPr>
          <p:cNvPr id="4" name="Imagen 6" descr="hoja-interior.jpg"/>
          <p:cNvPicPr>
            <a:picLocks noChangeAspect="1"/>
          </p:cNvPicPr>
          <p:nvPr/>
        </p:nvPicPr>
        <p:blipFill>
          <a:blip r:embed="rId2" cstate="email">
            <a:extLst>
              <a:ext uri="{28A0092B-C50C-407E-A947-70E740481C1C}">
                <a14:useLocalDpi xmlns:a14="http://schemas.microsoft.com/office/drawing/2010/main"/>
              </a:ext>
            </a:extLst>
          </a:blip>
          <a:srcRect/>
          <a:stretch>
            <a:fillRect/>
          </a:stretch>
        </p:blipFill>
        <p:spPr bwMode="auto">
          <a:xfrm>
            <a:off x="0" y="0"/>
            <a:ext cx="9144000" cy="6858000"/>
          </a:xfrm>
          <a:prstGeom prst="rect">
            <a:avLst/>
          </a:prstGeom>
          <a:noFill/>
          <a:ln w="9525">
            <a:noFill/>
            <a:miter lim="800000"/>
            <a:headEnd/>
            <a:tailEnd/>
          </a:ln>
        </p:spPr>
      </p:pic>
      <p:sp>
        <p:nvSpPr>
          <p:cNvPr id="3" name="Marcador de contenido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_tradnl"/>
          </a:p>
        </p:txBody>
      </p:sp>
      <p:sp>
        <p:nvSpPr>
          <p:cNvPr id="7" name="Rectangle 10"/>
          <p:cNvSpPr>
            <a:spLocks noChangeArrowheads="1"/>
          </p:cNvSpPr>
          <p:nvPr/>
        </p:nvSpPr>
        <p:spPr bwMode="auto">
          <a:xfrm>
            <a:off x="8715404" y="428604"/>
            <a:ext cx="142876" cy="714380"/>
          </a:xfrm>
          <a:prstGeom prst="rect">
            <a:avLst/>
          </a:prstGeom>
          <a:solidFill>
            <a:schemeClr val="accent1">
              <a:lumMod val="50000"/>
            </a:schemeClr>
          </a:solidFill>
          <a:ln w="9525">
            <a:solidFill>
              <a:schemeClr val="accent1">
                <a:lumMod val="75000"/>
              </a:schemeClr>
            </a:solidFill>
            <a:miter lim="800000"/>
            <a:headEnd/>
            <a:tailEnd/>
          </a:ln>
          <a:effectLst/>
        </p:spPr>
        <p:txBody>
          <a:bodyPr wrap="none" anchor="ctr"/>
          <a:lstStyle/>
          <a:p>
            <a:endParaRPr lang="es-CL" dirty="0">
              <a:solidFill>
                <a:schemeClr val="accent1">
                  <a:lumMod val="50000"/>
                </a:schemeClr>
              </a:solidFill>
            </a:endParaRPr>
          </a:p>
        </p:txBody>
      </p:sp>
      <p:sp>
        <p:nvSpPr>
          <p:cNvPr id="8" name="Rectangle 11"/>
          <p:cNvSpPr>
            <a:spLocks noChangeArrowheads="1"/>
          </p:cNvSpPr>
          <p:nvPr/>
        </p:nvSpPr>
        <p:spPr bwMode="auto">
          <a:xfrm>
            <a:off x="3428992" y="142852"/>
            <a:ext cx="5572164" cy="142876"/>
          </a:xfrm>
          <a:prstGeom prst="rect">
            <a:avLst/>
          </a:prstGeom>
          <a:solidFill>
            <a:srgbClr val="FFC000"/>
          </a:solidFill>
          <a:ln w="9525">
            <a:solidFill>
              <a:srgbClr val="FFC000"/>
            </a:solidFill>
            <a:miter lim="800000"/>
            <a:headEnd/>
            <a:tailEnd/>
          </a:ln>
          <a:effectLst/>
        </p:spPr>
        <p:txBody>
          <a:bodyPr wrap="none" anchor="ctr"/>
          <a:lstStyle/>
          <a:p>
            <a:endParaRPr lang="es-CL" dirty="0"/>
          </a:p>
        </p:txBody>
      </p:sp>
      <p:sp>
        <p:nvSpPr>
          <p:cNvPr id="10" name="9 Marcador de fecha"/>
          <p:cNvSpPr>
            <a:spLocks noGrp="1"/>
          </p:cNvSpPr>
          <p:nvPr>
            <p:ph type="dt" sz="half" idx="10"/>
          </p:nvPr>
        </p:nvSpPr>
        <p:spPr/>
        <p:txBody>
          <a:bodyPr/>
          <a:lstStyle/>
          <a:p>
            <a:fld id="{6C70D0AA-A564-40E6-BDF9-FE3371FD07B4}" type="datetimeFigureOut">
              <a:rPr lang="es-CL" smtClean="0"/>
              <a:pPr/>
              <a:t>09-04-2015</a:t>
            </a:fld>
            <a:endParaRPr lang="es-CL" dirty="0"/>
          </a:p>
        </p:txBody>
      </p:sp>
      <p:sp>
        <p:nvSpPr>
          <p:cNvPr id="11" name="10 Marcador de número de diapositiva"/>
          <p:cNvSpPr>
            <a:spLocks noGrp="1"/>
          </p:cNvSpPr>
          <p:nvPr>
            <p:ph type="sldNum" sz="quarter" idx="11"/>
          </p:nvPr>
        </p:nvSpPr>
        <p:spPr/>
        <p:txBody>
          <a:bodyPr/>
          <a:lstStyle/>
          <a:p>
            <a:fld id="{04CB81E1-065B-41FA-A93E-2D40791BFEEB}" type="slidenum">
              <a:rPr lang="es-CL" smtClean="0"/>
              <a:pPr/>
              <a:t>‹Nº›</a:t>
            </a:fld>
            <a:endParaRPr lang="es-CL" dirty="0"/>
          </a:p>
        </p:txBody>
      </p:sp>
      <p:sp>
        <p:nvSpPr>
          <p:cNvPr id="12" name="11 Marcador de pie de página"/>
          <p:cNvSpPr>
            <a:spLocks noGrp="1"/>
          </p:cNvSpPr>
          <p:nvPr>
            <p:ph type="ftr" sz="quarter" idx="12"/>
          </p:nvPr>
        </p:nvSpPr>
        <p:spPr/>
        <p:txBody>
          <a:bodyPr/>
          <a:lstStyle/>
          <a:p>
            <a:endParaRPr lang="es-CL" dirty="0"/>
          </a:p>
        </p:txBody>
      </p:sp>
      <p:sp>
        <p:nvSpPr>
          <p:cNvPr id="13" name="12 Título"/>
          <p:cNvSpPr>
            <a:spLocks noGrp="1"/>
          </p:cNvSpPr>
          <p:nvPr>
            <p:ph type="title"/>
          </p:nvPr>
        </p:nvSpPr>
        <p:spPr/>
        <p:txBody>
          <a:bodyPr/>
          <a:lstStyle>
            <a:lvl1pPr algn="r">
              <a:defRPr sz="3600">
                <a:solidFill>
                  <a:schemeClr val="tx2">
                    <a:lumMod val="50000"/>
                  </a:schemeClr>
                </a:solidFill>
              </a:defRPr>
            </a:lvl1pPr>
          </a:lstStyle>
          <a:p>
            <a:r>
              <a:rPr lang="es-ES" smtClean="0"/>
              <a:t>Haga clic para modificar el estilo de título del patrón</a:t>
            </a:r>
            <a:endParaRPr lang="es-CL"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pic>
        <p:nvPicPr>
          <p:cNvPr id="4" name="Imagen 6" descr="portadilla.jpg"/>
          <p:cNvPicPr>
            <a:picLocks noChangeAspect="1"/>
          </p:cNvPicPr>
          <p:nvPr/>
        </p:nvPicPr>
        <p:blipFill>
          <a:blip r:embed="rId2" cstate="email">
            <a:extLst>
              <a:ext uri="{28A0092B-C50C-407E-A947-70E740481C1C}">
                <a14:useLocalDpi xmlns:a14="http://schemas.microsoft.com/office/drawing/2010/main"/>
              </a:ext>
            </a:extLst>
          </a:blip>
          <a:srcRect/>
          <a:stretch>
            <a:fillRect/>
          </a:stretch>
        </p:blipFill>
        <p:spPr bwMode="auto">
          <a:xfrm>
            <a:off x="0" y="0"/>
            <a:ext cx="9144000" cy="6858000"/>
          </a:xfrm>
          <a:prstGeom prst="rect">
            <a:avLst/>
          </a:prstGeom>
          <a:noFill/>
          <a:ln w="9525">
            <a:noFill/>
            <a:miter lim="800000"/>
            <a:headEnd/>
            <a:tailEnd/>
          </a:ln>
        </p:spPr>
      </p:pic>
      <p:sp>
        <p:nvSpPr>
          <p:cNvPr id="2" name="Título 1"/>
          <p:cNvSpPr>
            <a:spLocks noGrp="1"/>
          </p:cNvSpPr>
          <p:nvPr>
            <p:ph type="title"/>
          </p:nvPr>
        </p:nvSpPr>
        <p:spPr>
          <a:xfrm>
            <a:off x="722313" y="4406900"/>
            <a:ext cx="7772400" cy="1362075"/>
          </a:xfrm>
        </p:spPr>
        <p:txBody>
          <a:bodyPr anchor="t"/>
          <a:lstStyle>
            <a:lvl1pPr algn="l">
              <a:defRPr sz="4000" b="1" cap="all">
                <a:solidFill>
                  <a:srgbClr val="FFFFFF"/>
                </a:solidFill>
              </a:defRPr>
            </a:lvl1pPr>
          </a:lstStyle>
          <a:p>
            <a:r>
              <a:rPr lang="es-ES" smtClean="0"/>
              <a:t>Haga clic para modificar el estilo de título del patrón</a:t>
            </a:r>
            <a:endParaRPr lang="es-ES_tradnl"/>
          </a:p>
        </p:txBody>
      </p:sp>
      <p:sp>
        <p:nvSpPr>
          <p:cNvPr id="3" name="Marcador de texto 2"/>
          <p:cNvSpPr>
            <a:spLocks noGrp="1"/>
          </p:cNvSpPr>
          <p:nvPr>
            <p:ph type="body" idx="1"/>
          </p:nvPr>
        </p:nvSpPr>
        <p:spPr>
          <a:xfrm>
            <a:off x="722313" y="2906713"/>
            <a:ext cx="7772400" cy="1500187"/>
          </a:xfrm>
        </p:spPr>
        <p:txBody>
          <a:bodyPr anchor="b"/>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5" name="Marcador de pie de página 4"/>
          <p:cNvSpPr>
            <a:spLocks noGrp="1"/>
          </p:cNvSpPr>
          <p:nvPr>
            <p:ph type="ftr" sz="quarter" idx="10"/>
          </p:nvPr>
        </p:nvSpPr>
        <p:spPr/>
        <p:txBody>
          <a:bodyPr/>
          <a:lstStyle>
            <a:lvl1pPr>
              <a:defRPr/>
            </a:lvl1pPr>
          </a:lstStyle>
          <a:p>
            <a:endParaRPr lang="es-CL" dirty="0"/>
          </a:p>
        </p:txBody>
      </p:sp>
      <p:sp>
        <p:nvSpPr>
          <p:cNvPr id="6" name="Marcador de número de diapositiva 5"/>
          <p:cNvSpPr>
            <a:spLocks noGrp="1"/>
          </p:cNvSpPr>
          <p:nvPr>
            <p:ph type="sldNum" sz="quarter" idx="11"/>
          </p:nvPr>
        </p:nvSpPr>
        <p:spPr/>
        <p:txBody>
          <a:bodyPr/>
          <a:lstStyle>
            <a:lvl1pPr>
              <a:defRPr/>
            </a:lvl1pPr>
          </a:lstStyle>
          <a:p>
            <a:fld id="{04CB81E1-065B-41FA-A93E-2D40791BFEEB}" type="slidenum">
              <a:rPr lang="es-CL" smtClean="0"/>
              <a:pPr/>
              <a:t>‹Nº›</a:t>
            </a:fld>
            <a:endParaRPr lang="es-CL"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_tradnl"/>
          </a:p>
        </p:txBody>
      </p:sp>
      <p:sp>
        <p:nvSpPr>
          <p:cNvPr id="3" name="Marcador de contenid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_tradnl"/>
          </a:p>
        </p:txBody>
      </p:sp>
      <p:sp>
        <p:nvSpPr>
          <p:cNvPr id="4" name="Marcador de contenid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_tradnl"/>
          </a:p>
        </p:txBody>
      </p:sp>
      <p:sp>
        <p:nvSpPr>
          <p:cNvPr id="5" name="Marcador de fecha 3"/>
          <p:cNvSpPr>
            <a:spLocks noGrp="1"/>
          </p:cNvSpPr>
          <p:nvPr>
            <p:ph type="dt" sz="half" idx="10"/>
          </p:nvPr>
        </p:nvSpPr>
        <p:spPr/>
        <p:txBody>
          <a:bodyPr/>
          <a:lstStyle>
            <a:lvl1pPr>
              <a:defRPr/>
            </a:lvl1pPr>
          </a:lstStyle>
          <a:p>
            <a:fld id="{41BF2EB3-0EDA-4ED9-9536-B32CA2814CB2}" type="datetimeFigureOut">
              <a:rPr lang="es-CL" smtClean="0"/>
              <a:pPr/>
              <a:t>09-04-2015</a:t>
            </a:fld>
            <a:endParaRPr lang="es-CL" dirty="0"/>
          </a:p>
        </p:txBody>
      </p:sp>
      <p:sp>
        <p:nvSpPr>
          <p:cNvPr id="6" name="Marcador de pie de página 4"/>
          <p:cNvSpPr>
            <a:spLocks noGrp="1"/>
          </p:cNvSpPr>
          <p:nvPr>
            <p:ph type="ftr" sz="quarter" idx="11"/>
          </p:nvPr>
        </p:nvSpPr>
        <p:spPr/>
        <p:txBody>
          <a:bodyPr/>
          <a:lstStyle>
            <a:lvl1pPr>
              <a:defRPr/>
            </a:lvl1pPr>
          </a:lstStyle>
          <a:p>
            <a:endParaRPr lang="es-CL" dirty="0"/>
          </a:p>
        </p:txBody>
      </p:sp>
      <p:sp>
        <p:nvSpPr>
          <p:cNvPr id="7" name="Marcador de número de diapositiva 5"/>
          <p:cNvSpPr>
            <a:spLocks noGrp="1"/>
          </p:cNvSpPr>
          <p:nvPr>
            <p:ph type="sldNum" sz="quarter" idx="12"/>
          </p:nvPr>
        </p:nvSpPr>
        <p:spPr/>
        <p:txBody>
          <a:bodyPr/>
          <a:lstStyle>
            <a:lvl1pPr>
              <a:defRPr/>
            </a:lvl1pPr>
          </a:lstStyle>
          <a:p>
            <a:fld id="{04CB81E1-065B-41FA-A93E-2D40791BFEEB}" type="slidenum">
              <a:rPr lang="es-CL" smtClean="0"/>
              <a:pPr/>
              <a:t>‹Nº›</a:t>
            </a:fld>
            <a:endParaRPr lang="es-CL"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lvl1pPr>
          </a:lstStyle>
          <a:p>
            <a:r>
              <a:rPr lang="es-ES" smtClean="0"/>
              <a:t>Haga clic para modificar el estilo de título del patrón</a:t>
            </a:r>
            <a:endParaRPr lang="es-ES_tradnl"/>
          </a:p>
        </p:txBody>
      </p:sp>
      <p:sp>
        <p:nvSpPr>
          <p:cNvPr id="3" name="Marcador de tex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Marcador de contenid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_tradnl"/>
          </a:p>
        </p:txBody>
      </p:sp>
      <p:sp>
        <p:nvSpPr>
          <p:cNvPr id="5" name="Marcador de tex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Marcador de contenid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_tradnl"/>
          </a:p>
        </p:txBody>
      </p:sp>
      <p:sp>
        <p:nvSpPr>
          <p:cNvPr id="7" name="Marcador de fecha 3"/>
          <p:cNvSpPr>
            <a:spLocks noGrp="1"/>
          </p:cNvSpPr>
          <p:nvPr>
            <p:ph type="dt" sz="half" idx="10"/>
          </p:nvPr>
        </p:nvSpPr>
        <p:spPr/>
        <p:txBody>
          <a:bodyPr/>
          <a:lstStyle>
            <a:lvl1pPr>
              <a:defRPr/>
            </a:lvl1pPr>
          </a:lstStyle>
          <a:p>
            <a:fld id="{41BF2EB3-0EDA-4ED9-9536-B32CA2814CB2}" type="datetimeFigureOut">
              <a:rPr lang="es-CL" smtClean="0"/>
              <a:pPr/>
              <a:t>09-04-2015</a:t>
            </a:fld>
            <a:endParaRPr lang="es-CL" dirty="0"/>
          </a:p>
        </p:txBody>
      </p:sp>
      <p:sp>
        <p:nvSpPr>
          <p:cNvPr id="8" name="Marcador de pie de página 4"/>
          <p:cNvSpPr>
            <a:spLocks noGrp="1"/>
          </p:cNvSpPr>
          <p:nvPr>
            <p:ph type="ftr" sz="quarter" idx="11"/>
          </p:nvPr>
        </p:nvSpPr>
        <p:spPr/>
        <p:txBody>
          <a:bodyPr/>
          <a:lstStyle>
            <a:lvl1pPr>
              <a:defRPr/>
            </a:lvl1pPr>
          </a:lstStyle>
          <a:p>
            <a:endParaRPr lang="es-CL" dirty="0"/>
          </a:p>
        </p:txBody>
      </p:sp>
      <p:sp>
        <p:nvSpPr>
          <p:cNvPr id="9" name="Marcador de número de diapositiva 5"/>
          <p:cNvSpPr>
            <a:spLocks noGrp="1"/>
          </p:cNvSpPr>
          <p:nvPr>
            <p:ph type="sldNum" sz="quarter" idx="12"/>
          </p:nvPr>
        </p:nvSpPr>
        <p:spPr/>
        <p:txBody>
          <a:bodyPr/>
          <a:lstStyle>
            <a:lvl1pPr>
              <a:defRPr/>
            </a:lvl1pPr>
          </a:lstStyle>
          <a:p>
            <a:fld id="{04CB81E1-065B-41FA-A93E-2D40791BFEEB}" type="slidenum">
              <a:rPr lang="es-CL" smtClean="0"/>
              <a:pPr/>
              <a:t>‹Nº›</a:t>
            </a:fld>
            <a:endParaRPr lang="es-CL"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pic>
        <p:nvPicPr>
          <p:cNvPr id="6" name="Imagen 6" descr="hoja-interior.jpg"/>
          <p:cNvPicPr>
            <a:picLocks noChangeAspect="1"/>
          </p:cNvPicPr>
          <p:nvPr/>
        </p:nvPicPr>
        <p:blipFill>
          <a:blip r:embed="rId2" cstate="email">
            <a:extLst>
              <a:ext uri="{28A0092B-C50C-407E-A947-70E740481C1C}">
                <a14:useLocalDpi xmlns:a14="http://schemas.microsoft.com/office/drawing/2010/main"/>
              </a:ext>
            </a:extLst>
          </a:blip>
          <a:srcRect/>
          <a:stretch>
            <a:fillRect/>
          </a:stretch>
        </p:blipFill>
        <p:spPr bwMode="auto">
          <a:xfrm>
            <a:off x="0" y="0"/>
            <a:ext cx="9144000" cy="6858000"/>
          </a:xfrm>
          <a:prstGeom prst="rect">
            <a:avLst/>
          </a:prstGeom>
          <a:noFill/>
          <a:ln w="9525">
            <a:noFill/>
            <a:miter lim="800000"/>
            <a:headEnd/>
            <a:tailEnd/>
          </a:ln>
        </p:spPr>
      </p:pic>
      <p:sp>
        <p:nvSpPr>
          <p:cNvPr id="2" name="Título 1"/>
          <p:cNvSpPr>
            <a:spLocks noGrp="1"/>
          </p:cNvSpPr>
          <p:nvPr>
            <p:ph type="title"/>
          </p:nvPr>
        </p:nvSpPr>
        <p:spPr/>
        <p:txBody>
          <a:bodyPr/>
          <a:lstStyle>
            <a:lvl1pPr algn="r">
              <a:defRPr sz="3600">
                <a:solidFill>
                  <a:schemeClr val="tx2">
                    <a:lumMod val="50000"/>
                  </a:schemeClr>
                </a:solidFill>
              </a:defRPr>
            </a:lvl1pPr>
          </a:lstStyle>
          <a:p>
            <a:r>
              <a:rPr lang="es-ES" smtClean="0"/>
              <a:t>Haga clic para modificar el estilo de título del patrón</a:t>
            </a:r>
            <a:endParaRPr lang="es-ES_tradnl" dirty="0"/>
          </a:p>
        </p:txBody>
      </p:sp>
      <p:sp>
        <p:nvSpPr>
          <p:cNvPr id="3" name="Marcador de fecha 3"/>
          <p:cNvSpPr>
            <a:spLocks noGrp="1"/>
          </p:cNvSpPr>
          <p:nvPr>
            <p:ph type="dt" sz="half" idx="10"/>
          </p:nvPr>
        </p:nvSpPr>
        <p:spPr/>
        <p:txBody>
          <a:bodyPr/>
          <a:lstStyle>
            <a:lvl1pPr>
              <a:defRPr/>
            </a:lvl1pPr>
          </a:lstStyle>
          <a:p>
            <a:fld id="{41BF2EB3-0EDA-4ED9-9536-B32CA2814CB2}" type="datetimeFigureOut">
              <a:rPr lang="es-CL" smtClean="0"/>
              <a:pPr/>
              <a:t>09-04-2015</a:t>
            </a:fld>
            <a:endParaRPr lang="es-CL" dirty="0"/>
          </a:p>
        </p:txBody>
      </p:sp>
      <p:sp>
        <p:nvSpPr>
          <p:cNvPr id="4" name="Marcador de pie de página 4"/>
          <p:cNvSpPr>
            <a:spLocks noGrp="1"/>
          </p:cNvSpPr>
          <p:nvPr>
            <p:ph type="ftr" sz="quarter" idx="11"/>
          </p:nvPr>
        </p:nvSpPr>
        <p:spPr/>
        <p:txBody>
          <a:bodyPr/>
          <a:lstStyle>
            <a:lvl1pPr>
              <a:defRPr/>
            </a:lvl1pPr>
          </a:lstStyle>
          <a:p>
            <a:endParaRPr lang="es-CL" dirty="0"/>
          </a:p>
        </p:txBody>
      </p:sp>
      <p:sp>
        <p:nvSpPr>
          <p:cNvPr id="5" name="Marcador de número de diapositiva 5"/>
          <p:cNvSpPr>
            <a:spLocks noGrp="1"/>
          </p:cNvSpPr>
          <p:nvPr>
            <p:ph type="sldNum" sz="quarter" idx="12"/>
          </p:nvPr>
        </p:nvSpPr>
        <p:spPr/>
        <p:txBody>
          <a:bodyPr/>
          <a:lstStyle>
            <a:lvl1pPr>
              <a:defRPr/>
            </a:lvl1pPr>
          </a:lstStyle>
          <a:p>
            <a:fld id="{04CB81E1-065B-41FA-A93E-2D40791BFEEB}" type="slidenum">
              <a:rPr lang="es-CL" smtClean="0"/>
              <a:pPr/>
              <a:t>‹Nº›</a:t>
            </a:fld>
            <a:endParaRPr lang="es-CL" dirty="0"/>
          </a:p>
        </p:txBody>
      </p:sp>
      <p:sp>
        <p:nvSpPr>
          <p:cNvPr id="7" name="Rectangle 10"/>
          <p:cNvSpPr>
            <a:spLocks noChangeArrowheads="1"/>
          </p:cNvSpPr>
          <p:nvPr/>
        </p:nvSpPr>
        <p:spPr bwMode="auto">
          <a:xfrm>
            <a:off x="8715404" y="428604"/>
            <a:ext cx="142876" cy="714380"/>
          </a:xfrm>
          <a:prstGeom prst="rect">
            <a:avLst/>
          </a:prstGeom>
          <a:solidFill>
            <a:schemeClr val="accent1">
              <a:lumMod val="50000"/>
            </a:schemeClr>
          </a:solidFill>
          <a:ln w="9525">
            <a:solidFill>
              <a:schemeClr val="accent1">
                <a:lumMod val="75000"/>
              </a:schemeClr>
            </a:solidFill>
            <a:miter lim="800000"/>
            <a:headEnd/>
            <a:tailEnd/>
          </a:ln>
          <a:effectLst/>
        </p:spPr>
        <p:txBody>
          <a:bodyPr wrap="none" anchor="ctr"/>
          <a:lstStyle/>
          <a:p>
            <a:endParaRPr lang="es-CL" dirty="0">
              <a:solidFill>
                <a:schemeClr val="accent1">
                  <a:lumMod val="50000"/>
                </a:schemeClr>
              </a:solidFill>
            </a:endParaRPr>
          </a:p>
        </p:txBody>
      </p:sp>
      <p:sp>
        <p:nvSpPr>
          <p:cNvPr id="8" name="Rectangle 11"/>
          <p:cNvSpPr>
            <a:spLocks noChangeArrowheads="1"/>
          </p:cNvSpPr>
          <p:nvPr/>
        </p:nvSpPr>
        <p:spPr bwMode="auto">
          <a:xfrm>
            <a:off x="3428992" y="142852"/>
            <a:ext cx="5572164" cy="142876"/>
          </a:xfrm>
          <a:prstGeom prst="rect">
            <a:avLst/>
          </a:prstGeom>
          <a:solidFill>
            <a:srgbClr val="FFC000"/>
          </a:solidFill>
          <a:ln w="9525">
            <a:solidFill>
              <a:srgbClr val="FFC000"/>
            </a:solidFill>
            <a:miter lim="800000"/>
            <a:headEnd/>
            <a:tailEnd/>
          </a:ln>
          <a:effectLst/>
        </p:spPr>
        <p:txBody>
          <a:bodyPr wrap="none" anchor="ctr"/>
          <a:lstStyle/>
          <a:p>
            <a:endParaRPr lang="es-CL"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3"/>
          <p:cNvSpPr>
            <a:spLocks noGrp="1"/>
          </p:cNvSpPr>
          <p:nvPr>
            <p:ph type="dt" sz="half" idx="10"/>
          </p:nvPr>
        </p:nvSpPr>
        <p:spPr/>
        <p:txBody>
          <a:bodyPr/>
          <a:lstStyle>
            <a:lvl1pPr>
              <a:defRPr/>
            </a:lvl1pPr>
          </a:lstStyle>
          <a:p>
            <a:fld id="{41BF2EB3-0EDA-4ED9-9536-B32CA2814CB2}" type="datetimeFigureOut">
              <a:rPr lang="es-CL" smtClean="0"/>
              <a:pPr/>
              <a:t>09-04-2015</a:t>
            </a:fld>
            <a:endParaRPr lang="es-CL" dirty="0"/>
          </a:p>
        </p:txBody>
      </p:sp>
      <p:sp>
        <p:nvSpPr>
          <p:cNvPr id="3" name="Marcador de pie de página 4"/>
          <p:cNvSpPr>
            <a:spLocks noGrp="1"/>
          </p:cNvSpPr>
          <p:nvPr>
            <p:ph type="ftr" sz="quarter" idx="11"/>
          </p:nvPr>
        </p:nvSpPr>
        <p:spPr/>
        <p:txBody>
          <a:bodyPr/>
          <a:lstStyle>
            <a:lvl1pPr>
              <a:defRPr/>
            </a:lvl1pPr>
          </a:lstStyle>
          <a:p>
            <a:endParaRPr lang="es-CL" dirty="0"/>
          </a:p>
        </p:txBody>
      </p:sp>
      <p:sp>
        <p:nvSpPr>
          <p:cNvPr id="4" name="Marcador de número de diapositiva 5"/>
          <p:cNvSpPr>
            <a:spLocks noGrp="1"/>
          </p:cNvSpPr>
          <p:nvPr>
            <p:ph type="sldNum" sz="quarter" idx="12"/>
          </p:nvPr>
        </p:nvSpPr>
        <p:spPr/>
        <p:txBody>
          <a:bodyPr/>
          <a:lstStyle>
            <a:lvl1pPr>
              <a:defRPr/>
            </a:lvl1pPr>
          </a:lstStyle>
          <a:p>
            <a:fld id="{04CB81E1-065B-41FA-A93E-2D40791BFEEB}" type="slidenum">
              <a:rPr lang="es-CL" smtClean="0"/>
              <a:pPr/>
              <a:t>‹Nº›</a:t>
            </a:fld>
            <a:endParaRPr lang="es-CL"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ES_tradnl"/>
          </a:p>
        </p:txBody>
      </p:sp>
      <p:sp>
        <p:nvSpPr>
          <p:cNvPr id="3" name="Marcador de contenid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_tradnl"/>
          </a:p>
        </p:txBody>
      </p:sp>
      <p:sp>
        <p:nvSpPr>
          <p:cNvPr id="4" name="Marcador de tex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Marcador de fecha 3"/>
          <p:cNvSpPr>
            <a:spLocks noGrp="1"/>
          </p:cNvSpPr>
          <p:nvPr>
            <p:ph type="dt" sz="half" idx="10"/>
          </p:nvPr>
        </p:nvSpPr>
        <p:spPr/>
        <p:txBody>
          <a:bodyPr/>
          <a:lstStyle>
            <a:lvl1pPr>
              <a:defRPr/>
            </a:lvl1pPr>
          </a:lstStyle>
          <a:p>
            <a:fld id="{41BF2EB3-0EDA-4ED9-9536-B32CA2814CB2}" type="datetimeFigureOut">
              <a:rPr lang="es-CL" smtClean="0"/>
              <a:pPr/>
              <a:t>09-04-2015</a:t>
            </a:fld>
            <a:endParaRPr lang="es-CL" dirty="0"/>
          </a:p>
        </p:txBody>
      </p:sp>
      <p:sp>
        <p:nvSpPr>
          <p:cNvPr id="6" name="Marcador de pie de página 4"/>
          <p:cNvSpPr>
            <a:spLocks noGrp="1"/>
          </p:cNvSpPr>
          <p:nvPr>
            <p:ph type="ftr" sz="quarter" idx="11"/>
          </p:nvPr>
        </p:nvSpPr>
        <p:spPr/>
        <p:txBody>
          <a:bodyPr/>
          <a:lstStyle>
            <a:lvl1pPr>
              <a:defRPr/>
            </a:lvl1pPr>
          </a:lstStyle>
          <a:p>
            <a:endParaRPr lang="es-CL" dirty="0"/>
          </a:p>
        </p:txBody>
      </p:sp>
      <p:sp>
        <p:nvSpPr>
          <p:cNvPr id="7" name="Marcador de número de diapositiva 5"/>
          <p:cNvSpPr>
            <a:spLocks noGrp="1"/>
          </p:cNvSpPr>
          <p:nvPr>
            <p:ph type="sldNum" sz="quarter" idx="12"/>
          </p:nvPr>
        </p:nvSpPr>
        <p:spPr/>
        <p:txBody>
          <a:bodyPr/>
          <a:lstStyle>
            <a:lvl1pPr>
              <a:defRPr/>
            </a:lvl1pPr>
          </a:lstStyle>
          <a:p>
            <a:fld id="{04CB81E1-065B-41FA-A93E-2D40791BFEEB}" type="slidenum">
              <a:rPr lang="es-CL" smtClean="0"/>
              <a:pPr/>
              <a:t>‹Nº›</a:t>
            </a:fld>
            <a:endParaRPr lang="es-CL"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ES_tradnl"/>
          </a:p>
        </p:txBody>
      </p:sp>
      <p:sp>
        <p:nvSpPr>
          <p:cNvPr id="3" name="Marcador de posición de imagen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s-ES" noProof="0" dirty="0" smtClean="0"/>
              <a:t>Haga clic en el icono para agregar una imagen</a:t>
            </a:r>
            <a:endParaRPr lang="es-ES_tradnl" noProof="0" dirty="0" smtClean="0"/>
          </a:p>
        </p:txBody>
      </p:sp>
      <p:sp>
        <p:nvSpPr>
          <p:cNvPr id="4" name="Marcador de tex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Marcador de fecha 3"/>
          <p:cNvSpPr>
            <a:spLocks noGrp="1"/>
          </p:cNvSpPr>
          <p:nvPr>
            <p:ph type="dt" sz="half" idx="10"/>
          </p:nvPr>
        </p:nvSpPr>
        <p:spPr/>
        <p:txBody>
          <a:bodyPr/>
          <a:lstStyle>
            <a:lvl1pPr>
              <a:defRPr/>
            </a:lvl1pPr>
          </a:lstStyle>
          <a:p>
            <a:fld id="{41BF2EB3-0EDA-4ED9-9536-B32CA2814CB2}" type="datetimeFigureOut">
              <a:rPr lang="es-CL" smtClean="0"/>
              <a:pPr/>
              <a:t>09-04-2015</a:t>
            </a:fld>
            <a:endParaRPr lang="es-CL" dirty="0"/>
          </a:p>
        </p:txBody>
      </p:sp>
      <p:sp>
        <p:nvSpPr>
          <p:cNvPr id="6" name="Marcador de pie de página 4"/>
          <p:cNvSpPr>
            <a:spLocks noGrp="1"/>
          </p:cNvSpPr>
          <p:nvPr>
            <p:ph type="ftr" sz="quarter" idx="11"/>
          </p:nvPr>
        </p:nvSpPr>
        <p:spPr/>
        <p:txBody>
          <a:bodyPr/>
          <a:lstStyle>
            <a:lvl1pPr>
              <a:defRPr/>
            </a:lvl1pPr>
          </a:lstStyle>
          <a:p>
            <a:endParaRPr lang="es-CL" dirty="0"/>
          </a:p>
        </p:txBody>
      </p:sp>
      <p:sp>
        <p:nvSpPr>
          <p:cNvPr id="7" name="Marcador de número de diapositiva 5"/>
          <p:cNvSpPr>
            <a:spLocks noGrp="1"/>
          </p:cNvSpPr>
          <p:nvPr>
            <p:ph type="sldNum" sz="quarter" idx="12"/>
          </p:nvPr>
        </p:nvSpPr>
        <p:spPr/>
        <p:txBody>
          <a:bodyPr/>
          <a:lstStyle>
            <a:lvl1pPr>
              <a:defRPr/>
            </a:lvl1pPr>
          </a:lstStyle>
          <a:p>
            <a:fld id="{04CB81E1-065B-41FA-A93E-2D40791BFEEB}" type="slidenum">
              <a:rPr lang="es-CL" smtClean="0"/>
              <a:pPr/>
              <a:t>‹Nº›</a:t>
            </a:fld>
            <a:endParaRPr lang="es-CL"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Marcador de título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s-ES_tradnl" smtClean="0"/>
              <a:t>Clic para editar título</a:t>
            </a:r>
          </a:p>
        </p:txBody>
      </p:sp>
      <p:sp>
        <p:nvSpPr>
          <p:cNvPr id="1027" name="Marcador de texto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p>
        </p:txBody>
      </p:sp>
      <p:sp>
        <p:nvSpPr>
          <p:cNvPr id="4" name="Marcador de fecha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Calibri" charset="0"/>
              </a:defRPr>
            </a:lvl1pPr>
          </a:lstStyle>
          <a:p>
            <a:fld id="{41BF2EB3-0EDA-4ED9-9536-B32CA2814CB2}" type="datetimeFigureOut">
              <a:rPr lang="es-CL" smtClean="0"/>
              <a:pPr/>
              <a:t>09-04-2015</a:t>
            </a:fld>
            <a:endParaRPr lang="es-CL" dirty="0"/>
          </a:p>
        </p:txBody>
      </p:sp>
      <p:sp>
        <p:nvSpPr>
          <p:cNvPr id="5" name="Marcador de pie de página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endParaRPr lang="es-CL" dirty="0"/>
          </a:p>
        </p:txBody>
      </p:sp>
      <p:sp>
        <p:nvSpPr>
          <p:cNvPr id="6" name="Marcador de número de diapositiva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charset="0"/>
              </a:defRPr>
            </a:lvl1pPr>
          </a:lstStyle>
          <a:p>
            <a:fld id="{04CB81E1-065B-41FA-A93E-2D40791BFEEB}" type="slidenum">
              <a:rPr lang="es-CL" smtClean="0"/>
              <a:pPr/>
              <a:t>‹Nº›</a:t>
            </a:fld>
            <a:endParaRPr lang="es-CL" dirty="0"/>
          </a:p>
        </p:txBody>
      </p:sp>
    </p:spTree>
  </p:cSld>
  <p:clrMap bg1="lt1" tx1="dk1" bg2="lt2" tx2="dk2" accent1="accent1" accent2="accent2" accent3="accent3" accent4="accent4" accent5="accent5" accent6="accent6" hlink="hlink" folHlink="folHlink"/>
  <p:sldLayoutIdLst>
    <p:sldLayoutId id="2147483722" r:id="rId1"/>
    <p:sldLayoutId id="2147483723" r:id="rId2"/>
    <p:sldLayoutId id="2147483724" r:id="rId3"/>
    <p:sldLayoutId id="2147483725" r:id="rId4"/>
    <p:sldLayoutId id="2147483726" r:id="rId5"/>
    <p:sldLayoutId id="2147483727" r:id="rId6"/>
    <p:sldLayoutId id="2147483728" r:id="rId7"/>
    <p:sldLayoutId id="2147483729" r:id="rId8"/>
    <p:sldLayoutId id="2147483730" r:id="rId9"/>
    <p:sldLayoutId id="2147483731" r:id="rId10"/>
    <p:sldLayoutId id="2147483732" r:id="rId11"/>
  </p:sldLayoutIdLst>
  <p:txStyles>
    <p:titleStyle>
      <a:lvl1pPr algn="ctr" defTabSz="457200" rtl="0" eaLnBrk="1" fontAlgn="base" hangingPunct="1">
        <a:spcBef>
          <a:spcPct val="0"/>
        </a:spcBef>
        <a:spcAft>
          <a:spcPct val="0"/>
        </a:spcAft>
        <a:defRPr sz="4400" kern="1200">
          <a:solidFill>
            <a:schemeClr val="tx1"/>
          </a:solidFill>
          <a:latin typeface="+mj-lt"/>
          <a:ea typeface="ＭＳ Ｐゴシック" charset="-128"/>
          <a:cs typeface="+mj-cs"/>
        </a:defRPr>
      </a:lvl1pPr>
      <a:lvl2pPr algn="ctr" defTabSz="457200" rtl="0" eaLnBrk="1" fontAlgn="base" hangingPunct="1">
        <a:spcBef>
          <a:spcPct val="0"/>
        </a:spcBef>
        <a:spcAft>
          <a:spcPct val="0"/>
        </a:spcAft>
        <a:defRPr sz="4400">
          <a:solidFill>
            <a:schemeClr val="tx1"/>
          </a:solidFill>
          <a:latin typeface="Calibri" charset="0"/>
          <a:ea typeface="ＭＳ Ｐゴシック" charset="-128"/>
        </a:defRPr>
      </a:lvl2pPr>
      <a:lvl3pPr algn="ctr" defTabSz="457200" rtl="0" eaLnBrk="1" fontAlgn="base" hangingPunct="1">
        <a:spcBef>
          <a:spcPct val="0"/>
        </a:spcBef>
        <a:spcAft>
          <a:spcPct val="0"/>
        </a:spcAft>
        <a:defRPr sz="4400">
          <a:solidFill>
            <a:schemeClr val="tx1"/>
          </a:solidFill>
          <a:latin typeface="Calibri" charset="0"/>
          <a:ea typeface="ＭＳ Ｐゴシック" charset="-128"/>
        </a:defRPr>
      </a:lvl3pPr>
      <a:lvl4pPr algn="ctr" defTabSz="457200" rtl="0" eaLnBrk="1" fontAlgn="base" hangingPunct="1">
        <a:spcBef>
          <a:spcPct val="0"/>
        </a:spcBef>
        <a:spcAft>
          <a:spcPct val="0"/>
        </a:spcAft>
        <a:defRPr sz="4400">
          <a:solidFill>
            <a:schemeClr val="tx1"/>
          </a:solidFill>
          <a:latin typeface="Calibri" charset="0"/>
          <a:ea typeface="ＭＳ Ｐゴシック" charset="-128"/>
        </a:defRPr>
      </a:lvl4pPr>
      <a:lvl5pPr algn="ctr" defTabSz="457200" rtl="0" eaLnBrk="1" fontAlgn="base" hangingPunct="1">
        <a:spcBef>
          <a:spcPct val="0"/>
        </a:spcBef>
        <a:spcAft>
          <a:spcPct val="0"/>
        </a:spcAft>
        <a:defRPr sz="4400">
          <a:solidFill>
            <a:schemeClr val="tx1"/>
          </a:solidFill>
          <a:latin typeface="Calibri" charset="0"/>
          <a:ea typeface="ＭＳ Ｐゴシック" charset="-128"/>
        </a:defRPr>
      </a:lvl5pPr>
      <a:lvl6pPr marL="457200" algn="ctr" defTabSz="457200" rtl="0" eaLnBrk="1" fontAlgn="base" hangingPunct="1">
        <a:spcBef>
          <a:spcPct val="0"/>
        </a:spcBef>
        <a:spcAft>
          <a:spcPct val="0"/>
        </a:spcAft>
        <a:defRPr sz="4400">
          <a:solidFill>
            <a:schemeClr val="tx1"/>
          </a:solidFill>
          <a:latin typeface="Calibri" charset="0"/>
          <a:ea typeface="ＭＳ Ｐゴシック" charset="-128"/>
        </a:defRPr>
      </a:lvl6pPr>
      <a:lvl7pPr marL="914400" algn="ctr" defTabSz="457200" rtl="0" eaLnBrk="1" fontAlgn="base" hangingPunct="1">
        <a:spcBef>
          <a:spcPct val="0"/>
        </a:spcBef>
        <a:spcAft>
          <a:spcPct val="0"/>
        </a:spcAft>
        <a:defRPr sz="4400">
          <a:solidFill>
            <a:schemeClr val="tx1"/>
          </a:solidFill>
          <a:latin typeface="Calibri" charset="0"/>
          <a:ea typeface="ＭＳ Ｐゴシック" charset="-128"/>
        </a:defRPr>
      </a:lvl7pPr>
      <a:lvl8pPr marL="1371600" algn="ctr" defTabSz="457200" rtl="0" eaLnBrk="1" fontAlgn="base" hangingPunct="1">
        <a:spcBef>
          <a:spcPct val="0"/>
        </a:spcBef>
        <a:spcAft>
          <a:spcPct val="0"/>
        </a:spcAft>
        <a:defRPr sz="4400">
          <a:solidFill>
            <a:schemeClr val="tx1"/>
          </a:solidFill>
          <a:latin typeface="Calibri" charset="0"/>
          <a:ea typeface="ＭＳ Ｐゴシック" charset="-128"/>
        </a:defRPr>
      </a:lvl8pPr>
      <a:lvl9pPr marL="1828800" algn="ctr" defTabSz="457200" rtl="0" eaLnBrk="1" fontAlgn="base" hangingPunct="1">
        <a:spcBef>
          <a:spcPct val="0"/>
        </a:spcBef>
        <a:spcAft>
          <a:spcPct val="0"/>
        </a:spcAft>
        <a:defRPr sz="4400">
          <a:solidFill>
            <a:schemeClr val="tx1"/>
          </a:solidFill>
          <a:latin typeface="Calibri" charset="0"/>
          <a:ea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mn-cs"/>
        </a:defRPr>
      </a:lvl1pPr>
      <a:lvl2pPr marL="742950" indent="-285750" algn="l" defTabSz="457200" rtl="0" eaLnBrk="1" fontAlgn="base" hangingPunct="1">
        <a:spcBef>
          <a:spcPct val="20000"/>
        </a:spcBef>
        <a:spcAft>
          <a:spcPct val="0"/>
        </a:spcAft>
        <a:buFont typeface="Arial" charset="0"/>
        <a:buChar char="–"/>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s-ES_tradnl"/>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tags" Target="../tags/tag7.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7.xml"/><Relationship Id="rId1" Type="http://schemas.openxmlformats.org/officeDocument/2006/relationships/tags" Target="../tags/tag8.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7.xml"/><Relationship Id="rId1" Type="http://schemas.openxmlformats.org/officeDocument/2006/relationships/tags" Target="../tags/tag9.xml"/><Relationship Id="rId5" Type="http://schemas.openxmlformats.org/officeDocument/2006/relationships/image" Target="../media/image17.PN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1.xml"/><Relationship Id="rId7" Type="http://schemas.openxmlformats.org/officeDocument/2006/relationships/image" Target="../media/image17.PNG"/><Relationship Id="rId2" Type="http://schemas.openxmlformats.org/officeDocument/2006/relationships/slideLayout" Target="../slideLayouts/slideLayout7.xml"/><Relationship Id="rId1" Type="http://schemas.openxmlformats.org/officeDocument/2006/relationships/tags" Target="../tags/tag10.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7.xml"/><Relationship Id="rId1" Type="http://schemas.openxmlformats.org/officeDocument/2006/relationships/tags" Target="../tags/tag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tags" Target="../tags/tag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tags" Target="../tags/tag3.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7" Type="http://schemas.openxmlformats.org/officeDocument/2006/relationships/image" Target="../media/image10.PNG"/><Relationship Id="rId2" Type="http://schemas.openxmlformats.org/officeDocument/2006/relationships/slideLayout" Target="../slideLayouts/slideLayout7.xml"/><Relationship Id="rId1" Type="http://schemas.openxmlformats.org/officeDocument/2006/relationships/tags" Target="../tags/tag4.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tags" Target="../tags/tag5.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tags" Target="../tags/tag6.xml"/><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1259632" y="518862"/>
            <a:ext cx="6624736" cy="523220"/>
          </a:xfrm>
          <a:prstGeom prst="rect">
            <a:avLst/>
          </a:prstGeom>
          <a:solidFill>
            <a:schemeClr val="bg2"/>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a:spAutoFit/>
          </a:bodyPr>
          <a:lstStyle/>
          <a:p>
            <a:r>
              <a:rPr lang="es-CL" sz="2800" dirty="0" smtClean="0">
                <a:latin typeface="Calibri" pitchFamily="34" charset="0"/>
              </a:rPr>
              <a:t>MDC7501 MODELOS DE CALIDAD</a:t>
            </a:r>
          </a:p>
        </p:txBody>
      </p:sp>
      <p:sp>
        <p:nvSpPr>
          <p:cNvPr id="7" name="6 Rectángulo"/>
          <p:cNvSpPr/>
          <p:nvPr/>
        </p:nvSpPr>
        <p:spPr>
          <a:xfrm>
            <a:off x="251520" y="4284385"/>
            <a:ext cx="6052875" cy="584775"/>
          </a:xfrm>
          <a:prstGeom prst="rect">
            <a:avLst/>
          </a:prstGeom>
        </p:spPr>
        <p:txBody>
          <a:bodyPr wrap="none">
            <a:spAutoFit/>
          </a:bodyPr>
          <a:lstStyle/>
          <a:p>
            <a:r>
              <a:rPr lang="es-CL" sz="3200" dirty="0" smtClean="0">
                <a:solidFill>
                  <a:schemeClr val="bg1"/>
                </a:solidFill>
                <a:latin typeface="Calibri" pitchFamily="34" charset="0"/>
              </a:rPr>
              <a:t>Administración de Proyectos CMMI</a:t>
            </a:r>
            <a:endParaRPr lang="es-CL" sz="3200" dirty="0">
              <a:solidFill>
                <a:schemeClr val="bg1"/>
              </a:solidFill>
              <a:latin typeface="Calibri"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10"/>
          <p:cNvSpPr>
            <a:spLocks noChangeArrowheads="1"/>
          </p:cNvSpPr>
          <p:nvPr/>
        </p:nvSpPr>
        <p:spPr bwMode="auto">
          <a:xfrm>
            <a:off x="8715404" y="428604"/>
            <a:ext cx="142876" cy="714380"/>
          </a:xfrm>
          <a:prstGeom prst="rect">
            <a:avLst/>
          </a:prstGeom>
          <a:solidFill>
            <a:schemeClr val="accent1">
              <a:lumMod val="50000"/>
            </a:schemeClr>
          </a:solidFill>
          <a:ln w="9525">
            <a:solidFill>
              <a:schemeClr val="accent1">
                <a:lumMod val="75000"/>
              </a:schemeClr>
            </a:solidFill>
            <a:miter lim="800000"/>
            <a:headEnd/>
            <a:tailEnd/>
          </a:ln>
          <a:effectLst/>
        </p:spPr>
        <p:txBody>
          <a:bodyPr wrap="none" anchor="ctr"/>
          <a:lstStyle/>
          <a:p>
            <a:endParaRPr lang="es-CL" dirty="0">
              <a:solidFill>
                <a:schemeClr val="accent1">
                  <a:lumMod val="50000"/>
                </a:schemeClr>
              </a:solidFill>
            </a:endParaRPr>
          </a:p>
        </p:txBody>
      </p:sp>
      <p:sp>
        <p:nvSpPr>
          <p:cNvPr id="9" name="Rectangle 11"/>
          <p:cNvSpPr>
            <a:spLocks noChangeArrowheads="1"/>
          </p:cNvSpPr>
          <p:nvPr/>
        </p:nvSpPr>
        <p:spPr bwMode="auto">
          <a:xfrm>
            <a:off x="3428992" y="142852"/>
            <a:ext cx="5572164" cy="142876"/>
          </a:xfrm>
          <a:prstGeom prst="rect">
            <a:avLst/>
          </a:prstGeom>
          <a:solidFill>
            <a:srgbClr val="FFC000"/>
          </a:solidFill>
          <a:ln w="9525">
            <a:solidFill>
              <a:srgbClr val="FFC000"/>
            </a:solidFill>
            <a:miter lim="800000"/>
            <a:headEnd/>
            <a:tailEnd/>
          </a:ln>
          <a:effectLst/>
        </p:spPr>
        <p:txBody>
          <a:bodyPr wrap="none" anchor="ctr"/>
          <a:lstStyle/>
          <a:p>
            <a:endParaRPr lang="es-CL" dirty="0"/>
          </a:p>
        </p:txBody>
      </p:sp>
      <p:sp>
        <p:nvSpPr>
          <p:cNvPr id="10" name="1 Título"/>
          <p:cNvSpPr txBox="1">
            <a:spLocks/>
          </p:cNvSpPr>
          <p:nvPr/>
        </p:nvSpPr>
        <p:spPr>
          <a:xfrm>
            <a:off x="0" y="10376"/>
            <a:ext cx="2709602" cy="1132608"/>
          </a:xfrm>
          <a:prstGeom prst="rect">
            <a:avLst/>
          </a:prstGeom>
        </p:spPr>
        <p:txBody>
          <a:bodyPr/>
          <a:lstStyle/>
          <a:p>
            <a:pPr marL="0" marR="0" lvl="0" indent="0" algn="ctr" defTabSz="457200" rtl="0" eaLnBrk="1" fontAlgn="base" latinLnBrk="0" hangingPunct="1">
              <a:lnSpc>
                <a:spcPct val="100000"/>
              </a:lnSpc>
              <a:spcBef>
                <a:spcPct val="0"/>
              </a:spcBef>
              <a:spcAft>
                <a:spcPct val="0"/>
              </a:spcAft>
              <a:buClrTx/>
              <a:buSzTx/>
              <a:buFontTx/>
              <a:buNone/>
              <a:tabLst/>
              <a:defRPr/>
            </a:pPr>
            <a:r>
              <a:rPr lang="es-ES" sz="2400" dirty="0" smtClean="0">
                <a:solidFill>
                  <a:schemeClr val="tx2">
                    <a:lumMod val="50000"/>
                  </a:schemeClr>
                </a:solidFill>
                <a:ea typeface="ＭＳ Ｐゴシック" charset="-128"/>
              </a:rPr>
              <a:t>Ejemplo: Monitoreo y Control del Proyecto</a:t>
            </a:r>
          </a:p>
        </p:txBody>
      </p:sp>
      <p:pic>
        <p:nvPicPr>
          <p:cNvPr id="2" name="1 Imagen"/>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09602" y="428604"/>
            <a:ext cx="3724795" cy="2314898"/>
          </a:xfrm>
          <a:prstGeom prst="rect">
            <a:avLst/>
          </a:prstGeom>
        </p:spPr>
      </p:pic>
      <p:pic>
        <p:nvPicPr>
          <p:cNvPr id="4" name="3 Imagen"/>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533" y="2924716"/>
            <a:ext cx="3860395" cy="3805508"/>
          </a:xfrm>
          <a:prstGeom prst="rect">
            <a:avLst/>
          </a:prstGeom>
          <a:ln>
            <a:solidFill>
              <a:schemeClr val="tx1"/>
            </a:solidFill>
          </a:ln>
        </p:spPr>
      </p:pic>
      <p:pic>
        <p:nvPicPr>
          <p:cNvPr id="6" name="5 Imagen"/>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898621" y="3573016"/>
            <a:ext cx="4022147" cy="2743073"/>
          </a:xfrm>
          <a:prstGeom prst="rect">
            <a:avLst/>
          </a:prstGeom>
          <a:ln>
            <a:solidFill>
              <a:schemeClr val="tx1"/>
            </a:solidFill>
          </a:ln>
        </p:spPr>
      </p:pic>
      <p:cxnSp>
        <p:nvCxnSpPr>
          <p:cNvPr id="11" name="10 Conector recto de flecha"/>
          <p:cNvCxnSpPr/>
          <p:nvPr/>
        </p:nvCxnSpPr>
        <p:spPr>
          <a:xfrm flipH="1">
            <a:off x="1714496" y="2204864"/>
            <a:ext cx="1714496" cy="53863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 name="12 Conector recto de flecha"/>
          <p:cNvCxnSpPr/>
          <p:nvPr/>
        </p:nvCxnSpPr>
        <p:spPr>
          <a:xfrm>
            <a:off x="6084168" y="2204864"/>
            <a:ext cx="825526" cy="122413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custDataLst>
      <p:tags r:id="rId1"/>
    </p:custDataLst>
    <p:extLst>
      <p:ext uri="{BB962C8B-B14F-4D97-AF65-F5344CB8AC3E}">
        <p14:creationId xmlns:p14="http://schemas.microsoft.com/office/powerpoint/2010/main" val="6514575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10"/>
          <p:cNvSpPr>
            <a:spLocks noChangeArrowheads="1"/>
          </p:cNvSpPr>
          <p:nvPr/>
        </p:nvSpPr>
        <p:spPr bwMode="auto">
          <a:xfrm>
            <a:off x="8715404" y="428604"/>
            <a:ext cx="142876" cy="714380"/>
          </a:xfrm>
          <a:prstGeom prst="rect">
            <a:avLst/>
          </a:prstGeom>
          <a:solidFill>
            <a:schemeClr val="accent1">
              <a:lumMod val="50000"/>
            </a:schemeClr>
          </a:solidFill>
          <a:ln w="9525">
            <a:solidFill>
              <a:schemeClr val="accent1">
                <a:lumMod val="75000"/>
              </a:schemeClr>
            </a:solidFill>
            <a:miter lim="800000"/>
            <a:headEnd/>
            <a:tailEnd/>
          </a:ln>
          <a:effectLst/>
        </p:spPr>
        <p:txBody>
          <a:bodyPr wrap="none" anchor="ctr"/>
          <a:lstStyle/>
          <a:p>
            <a:endParaRPr lang="es-CL" dirty="0">
              <a:solidFill>
                <a:schemeClr val="accent1">
                  <a:lumMod val="50000"/>
                </a:schemeClr>
              </a:solidFill>
            </a:endParaRPr>
          </a:p>
        </p:txBody>
      </p:sp>
      <p:sp>
        <p:nvSpPr>
          <p:cNvPr id="9" name="Rectangle 11"/>
          <p:cNvSpPr>
            <a:spLocks noChangeArrowheads="1"/>
          </p:cNvSpPr>
          <p:nvPr/>
        </p:nvSpPr>
        <p:spPr bwMode="auto">
          <a:xfrm>
            <a:off x="3428992" y="142852"/>
            <a:ext cx="5572164" cy="142876"/>
          </a:xfrm>
          <a:prstGeom prst="rect">
            <a:avLst/>
          </a:prstGeom>
          <a:solidFill>
            <a:srgbClr val="FFC000"/>
          </a:solidFill>
          <a:ln w="9525">
            <a:solidFill>
              <a:srgbClr val="FFC000"/>
            </a:solidFill>
            <a:miter lim="800000"/>
            <a:headEnd/>
            <a:tailEnd/>
          </a:ln>
          <a:effectLst/>
        </p:spPr>
        <p:txBody>
          <a:bodyPr wrap="none" anchor="ctr"/>
          <a:lstStyle/>
          <a:p>
            <a:endParaRPr lang="es-CL" dirty="0"/>
          </a:p>
        </p:txBody>
      </p:sp>
      <p:sp>
        <p:nvSpPr>
          <p:cNvPr id="10" name="1 Título"/>
          <p:cNvSpPr txBox="1">
            <a:spLocks/>
          </p:cNvSpPr>
          <p:nvPr/>
        </p:nvSpPr>
        <p:spPr>
          <a:xfrm>
            <a:off x="457200" y="476672"/>
            <a:ext cx="8229600" cy="1143000"/>
          </a:xfrm>
          <a:prstGeom prst="rect">
            <a:avLst/>
          </a:prstGeom>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r>
              <a:rPr lang="es-ES" sz="2800" dirty="0" smtClean="0">
                <a:solidFill>
                  <a:schemeClr val="tx2">
                    <a:lumMod val="50000"/>
                  </a:schemeClr>
                </a:solidFill>
                <a:ea typeface="ＭＳ Ｐゴシック" charset="-128"/>
              </a:rPr>
              <a:t>Administración de proyectos</a:t>
            </a:r>
            <a:endParaRPr lang="es-ES" sz="2800" dirty="0">
              <a:solidFill>
                <a:schemeClr val="tx2">
                  <a:lumMod val="50000"/>
                </a:schemeClr>
              </a:solidFill>
              <a:ea typeface="ＭＳ Ｐゴシック" charset="-128"/>
            </a:endParaRPr>
          </a:p>
        </p:txBody>
      </p:sp>
      <p:sp>
        <p:nvSpPr>
          <p:cNvPr id="2" name="1 Elipse"/>
          <p:cNvSpPr/>
          <p:nvPr/>
        </p:nvSpPr>
        <p:spPr>
          <a:xfrm>
            <a:off x="3574232" y="3573016"/>
            <a:ext cx="1296144" cy="1152128"/>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s-CL" dirty="0" smtClean="0"/>
              <a:t>PP</a:t>
            </a:r>
            <a:endParaRPr lang="es-CL" dirty="0"/>
          </a:p>
        </p:txBody>
      </p:sp>
      <p:sp>
        <p:nvSpPr>
          <p:cNvPr id="7" name="6 Elipse"/>
          <p:cNvSpPr/>
          <p:nvPr/>
        </p:nvSpPr>
        <p:spPr>
          <a:xfrm>
            <a:off x="3574232" y="1340768"/>
            <a:ext cx="1296144" cy="1152128"/>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s-CL" dirty="0" smtClean="0"/>
              <a:t>PMC</a:t>
            </a:r>
            <a:endParaRPr lang="es-CL" dirty="0"/>
          </a:p>
        </p:txBody>
      </p:sp>
      <p:sp>
        <p:nvSpPr>
          <p:cNvPr id="11" name="10 Elipse"/>
          <p:cNvSpPr/>
          <p:nvPr/>
        </p:nvSpPr>
        <p:spPr>
          <a:xfrm>
            <a:off x="837928" y="4293096"/>
            <a:ext cx="1296144" cy="1152128"/>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s-CL" dirty="0" smtClean="0"/>
              <a:t>SAM</a:t>
            </a:r>
            <a:endParaRPr lang="es-CL" dirty="0"/>
          </a:p>
        </p:txBody>
      </p:sp>
      <p:sp>
        <p:nvSpPr>
          <p:cNvPr id="4" name="3 Rectángulo"/>
          <p:cNvSpPr/>
          <p:nvPr/>
        </p:nvSpPr>
        <p:spPr>
          <a:xfrm>
            <a:off x="251520" y="6021288"/>
            <a:ext cx="1594520" cy="36004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s-CL" dirty="0" smtClean="0"/>
              <a:t>Proveedor</a:t>
            </a:r>
            <a:endParaRPr lang="es-CL" dirty="0"/>
          </a:p>
        </p:txBody>
      </p:sp>
      <p:cxnSp>
        <p:nvCxnSpPr>
          <p:cNvPr id="6" name="5 Conector recto de flecha"/>
          <p:cNvCxnSpPr>
            <a:stCxn id="11" idx="4"/>
            <a:endCxn id="4" idx="0"/>
          </p:cNvCxnSpPr>
          <p:nvPr/>
        </p:nvCxnSpPr>
        <p:spPr>
          <a:xfrm flipH="1">
            <a:off x="1048780" y="5445224"/>
            <a:ext cx="437220" cy="576064"/>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13" name="12 Conector recto de flecha"/>
          <p:cNvCxnSpPr>
            <a:endCxn id="2" idx="3"/>
          </p:cNvCxnSpPr>
          <p:nvPr/>
        </p:nvCxnSpPr>
        <p:spPr>
          <a:xfrm flipV="1">
            <a:off x="2134072" y="4556419"/>
            <a:ext cx="1629976" cy="168725"/>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15" name="14 Conector recto de flecha"/>
          <p:cNvCxnSpPr>
            <a:stCxn id="11" idx="7"/>
            <a:endCxn id="7" idx="2"/>
          </p:cNvCxnSpPr>
          <p:nvPr/>
        </p:nvCxnSpPr>
        <p:spPr>
          <a:xfrm flipV="1">
            <a:off x="1944256" y="1916832"/>
            <a:ext cx="1629976" cy="254498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7" name="16 Conector recto de flecha"/>
          <p:cNvCxnSpPr>
            <a:stCxn id="2" idx="0"/>
            <a:endCxn id="7" idx="4"/>
          </p:cNvCxnSpPr>
          <p:nvPr/>
        </p:nvCxnSpPr>
        <p:spPr>
          <a:xfrm flipV="1">
            <a:off x="4222304" y="2492896"/>
            <a:ext cx="0" cy="108012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 name="18 Conector angular"/>
          <p:cNvCxnSpPr>
            <a:stCxn id="7" idx="3"/>
            <a:endCxn id="2" idx="2"/>
          </p:cNvCxnSpPr>
          <p:nvPr/>
        </p:nvCxnSpPr>
        <p:spPr>
          <a:xfrm rot="5400000">
            <a:off x="2756686" y="3141717"/>
            <a:ext cx="1824909" cy="189816"/>
          </a:xfrm>
          <a:prstGeom prst="bentConnector4">
            <a:avLst>
              <a:gd name="adj1" fmla="val 29594"/>
              <a:gd name="adj2" fmla="val 368656"/>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4" name="23 Conector angular"/>
          <p:cNvCxnSpPr>
            <a:stCxn id="7" idx="1"/>
            <a:endCxn id="11" idx="0"/>
          </p:cNvCxnSpPr>
          <p:nvPr/>
        </p:nvCxnSpPr>
        <p:spPr>
          <a:xfrm rot="16200000" flipH="1" flipV="1">
            <a:off x="1233222" y="1762270"/>
            <a:ext cx="2783603" cy="2278048"/>
          </a:xfrm>
          <a:prstGeom prst="bentConnector3">
            <a:avLst>
              <a:gd name="adj1" fmla="val -14274"/>
            </a:avLst>
          </a:prstGeom>
          <a:ln>
            <a:tailEnd type="arrow"/>
          </a:ln>
        </p:spPr>
        <p:style>
          <a:lnRef idx="2">
            <a:schemeClr val="accent1"/>
          </a:lnRef>
          <a:fillRef idx="0">
            <a:schemeClr val="accent1"/>
          </a:fillRef>
          <a:effectRef idx="1">
            <a:schemeClr val="accent1"/>
          </a:effectRef>
          <a:fontRef idx="minor">
            <a:schemeClr val="tx1"/>
          </a:fontRef>
        </p:style>
      </p:cxnSp>
      <p:sp>
        <p:nvSpPr>
          <p:cNvPr id="25" name="24 Rectángulo redondeado"/>
          <p:cNvSpPr/>
          <p:nvPr/>
        </p:nvSpPr>
        <p:spPr>
          <a:xfrm>
            <a:off x="6229150" y="3573016"/>
            <a:ext cx="2386608" cy="1152128"/>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s-CL" dirty="0" smtClean="0"/>
              <a:t>Áreas de Procesos Ingeniería y Soporte</a:t>
            </a:r>
            <a:endParaRPr lang="es-CL" dirty="0"/>
          </a:p>
        </p:txBody>
      </p:sp>
      <p:cxnSp>
        <p:nvCxnSpPr>
          <p:cNvPr id="27" name="26 Conector angular"/>
          <p:cNvCxnSpPr>
            <a:stCxn id="25" idx="3"/>
            <a:endCxn id="7" idx="6"/>
          </p:cNvCxnSpPr>
          <p:nvPr/>
        </p:nvCxnSpPr>
        <p:spPr>
          <a:xfrm flipH="1" flipV="1">
            <a:off x="4870376" y="1916832"/>
            <a:ext cx="3745382" cy="2232248"/>
          </a:xfrm>
          <a:prstGeom prst="bentConnector3">
            <a:avLst>
              <a:gd name="adj1" fmla="val -6104"/>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8" name="37 Conector recto de flecha"/>
          <p:cNvCxnSpPr/>
          <p:nvPr/>
        </p:nvCxnSpPr>
        <p:spPr>
          <a:xfrm flipH="1">
            <a:off x="4870376" y="3573016"/>
            <a:ext cx="1358774"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0" name="39 Conector recto de flecha"/>
          <p:cNvCxnSpPr/>
          <p:nvPr/>
        </p:nvCxnSpPr>
        <p:spPr>
          <a:xfrm>
            <a:off x="4870376" y="3933056"/>
            <a:ext cx="1276039"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2" name="41 Conector recto de flecha"/>
          <p:cNvCxnSpPr/>
          <p:nvPr/>
        </p:nvCxnSpPr>
        <p:spPr>
          <a:xfrm flipH="1">
            <a:off x="4942384" y="4293096"/>
            <a:ext cx="1204031"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4" name="43 Conector angular"/>
          <p:cNvCxnSpPr>
            <a:stCxn id="2" idx="4"/>
          </p:cNvCxnSpPr>
          <p:nvPr/>
        </p:nvCxnSpPr>
        <p:spPr>
          <a:xfrm rot="5400000" flipH="1" flipV="1">
            <a:off x="5183545" y="3679540"/>
            <a:ext cx="84363" cy="2006846"/>
          </a:xfrm>
          <a:prstGeom prst="bentConnector4">
            <a:avLst>
              <a:gd name="adj1" fmla="val -270972"/>
              <a:gd name="adj2" fmla="val 66147"/>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6" name="45 Conector angular"/>
          <p:cNvCxnSpPr>
            <a:stCxn id="25" idx="2"/>
            <a:endCxn id="11" idx="5"/>
          </p:cNvCxnSpPr>
          <p:nvPr/>
        </p:nvCxnSpPr>
        <p:spPr>
          <a:xfrm rot="5400000">
            <a:off x="4407678" y="2261722"/>
            <a:ext cx="551355" cy="5478198"/>
          </a:xfrm>
          <a:prstGeom prst="bentConnector3">
            <a:avLst>
              <a:gd name="adj1" fmla="val 172063"/>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8" name="47 Conector angular"/>
          <p:cNvCxnSpPr>
            <a:stCxn id="7" idx="5"/>
            <a:endCxn id="25" idx="0"/>
          </p:cNvCxnSpPr>
          <p:nvPr/>
        </p:nvCxnSpPr>
        <p:spPr>
          <a:xfrm rot="16200000" flipH="1">
            <a:off x="5427085" y="1577646"/>
            <a:ext cx="1248845" cy="2741894"/>
          </a:xfrm>
          <a:prstGeom prst="bentConnector3">
            <a:avLst/>
          </a:prstGeom>
          <a:ln>
            <a:tailEnd type="arrow"/>
          </a:ln>
        </p:spPr>
        <p:style>
          <a:lnRef idx="2">
            <a:schemeClr val="accent1"/>
          </a:lnRef>
          <a:fillRef idx="0">
            <a:schemeClr val="accent1"/>
          </a:fillRef>
          <a:effectRef idx="1">
            <a:schemeClr val="accent1"/>
          </a:effectRef>
          <a:fontRef idx="minor">
            <a:schemeClr val="tx1"/>
          </a:fontRef>
        </p:style>
      </p:cxnSp>
      <p:sp>
        <p:nvSpPr>
          <p:cNvPr id="50" name="49 CuadroTexto"/>
          <p:cNvSpPr txBox="1"/>
          <p:nvPr/>
        </p:nvSpPr>
        <p:spPr>
          <a:xfrm>
            <a:off x="1683747" y="785795"/>
            <a:ext cx="1376085" cy="276999"/>
          </a:xfrm>
          <a:prstGeom prst="rect">
            <a:avLst/>
          </a:prstGeom>
          <a:noFill/>
        </p:spPr>
        <p:txBody>
          <a:bodyPr wrap="square" rtlCol="0">
            <a:spAutoFit/>
          </a:bodyPr>
          <a:lstStyle/>
          <a:p>
            <a:r>
              <a:rPr lang="es-CL" sz="1200" dirty="0" smtClean="0">
                <a:solidFill>
                  <a:schemeClr val="accent1"/>
                </a:solidFill>
              </a:rPr>
              <a:t>Acción correctiva</a:t>
            </a:r>
            <a:endParaRPr lang="es-CL" sz="1200" dirty="0">
              <a:solidFill>
                <a:schemeClr val="accent1"/>
              </a:solidFill>
            </a:endParaRPr>
          </a:p>
        </p:txBody>
      </p:sp>
      <p:sp>
        <p:nvSpPr>
          <p:cNvPr id="51" name="50 CuadroTexto"/>
          <p:cNvSpPr txBox="1"/>
          <p:nvPr/>
        </p:nvSpPr>
        <p:spPr>
          <a:xfrm>
            <a:off x="5076056" y="1412776"/>
            <a:ext cx="3744416" cy="461665"/>
          </a:xfrm>
          <a:prstGeom prst="rect">
            <a:avLst/>
          </a:prstGeom>
          <a:noFill/>
        </p:spPr>
        <p:txBody>
          <a:bodyPr wrap="square" rtlCol="0">
            <a:spAutoFit/>
          </a:bodyPr>
          <a:lstStyle/>
          <a:p>
            <a:r>
              <a:rPr lang="es-CL" sz="1200" dirty="0" smtClean="0">
                <a:solidFill>
                  <a:schemeClr val="accent1"/>
                </a:solidFill>
              </a:rPr>
              <a:t>Situación actual, problemas y resultados de las evaluaciones de procesos y productos; medidas y análisis</a:t>
            </a:r>
            <a:endParaRPr lang="es-CL" sz="1200" dirty="0">
              <a:solidFill>
                <a:schemeClr val="accent1"/>
              </a:solidFill>
            </a:endParaRPr>
          </a:p>
        </p:txBody>
      </p:sp>
      <p:sp>
        <p:nvSpPr>
          <p:cNvPr id="52" name="51 CuadroTexto"/>
          <p:cNvSpPr txBox="1"/>
          <p:nvPr/>
        </p:nvSpPr>
        <p:spPr>
          <a:xfrm>
            <a:off x="5225726" y="2620121"/>
            <a:ext cx="1376085" cy="276999"/>
          </a:xfrm>
          <a:prstGeom prst="rect">
            <a:avLst/>
          </a:prstGeom>
          <a:noFill/>
        </p:spPr>
        <p:txBody>
          <a:bodyPr wrap="square" rtlCol="0">
            <a:spAutoFit/>
          </a:bodyPr>
          <a:lstStyle/>
          <a:p>
            <a:r>
              <a:rPr lang="es-CL" sz="1200" dirty="0" smtClean="0">
                <a:solidFill>
                  <a:schemeClr val="accent1"/>
                </a:solidFill>
              </a:rPr>
              <a:t>Acción correctiva</a:t>
            </a:r>
            <a:endParaRPr lang="es-CL" sz="1200" dirty="0">
              <a:solidFill>
                <a:schemeClr val="accent1"/>
              </a:solidFill>
            </a:endParaRPr>
          </a:p>
        </p:txBody>
      </p:sp>
      <p:sp>
        <p:nvSpPr>
          <p:cNvPr id="53" name="52 CuadroTexto"/>
          <p:cNvSpPr txBox="1"/>
          <p:nvPr/>
        </p:nvSpPr>
        <p:spPr>
          <a:xfrm>
            <a:off x="3035377" y="2920772"/>
            <a:ext cx="1077709" cy="276999"/>
          </a:xfrm>
          <a:prstGeom prst="rect">
            <a:avLst/>
          </a:prstGeom>
          <a:noFill/>
        </p:spPr>
        <p:txBody>
          <a:bodyPr wrap="square" rtlCol="0">
            <a:spAutoFit/>
          </a:bodyPr>
          <a:lstStyle/>
          <a:p>
            <a:r>
              <a:rPr lang="es-CL" sz="1200" dirty="0" smtClean="0">
                <a:solidFill>
                  <a:schemeClr val="accent1"/>
                </a:solidFill>
              </a:rPr>
              <a:t>Re-Planificar</a:t>
            </a:r>
            <a:endParaRPr lang="es-CL" sz="1200" dirty="0">
              <a:solidFill>
                <a:schemeClr val="accent1"/>
              </a:solidFill>
            </a:endParaRPr>
          </a:p>
        </p:txBody>
      </p:sp>
      <p:sp>
        <p:nvSpPr>
          <p:cNvPr id="54" name="53 CuadroTexto"/>
          <p:cNvSpPr txBox="1"/>
          <p:nvPr/>
        </p:nvSpPr>
        <p:spPr>
          <a:xfrm>
            <a:off x="2520977" y="4689545"/>
            <a:ext cx="1077709" cy="276999"/>
          </a:xfrm>
          <a:prstGeom prst="rect">
            <a:avLst/>
          </a:prstGeom>
          <a:noFill/>
        </p:spPr>
        <p:txBody>
          <a:bodyPr wrap="square" rtlCol="0">
            <a:spAutoFit/>
          </a:bodyPr>
          <a:lstStyle/>
          <a:p>
            <a:r>
              <a:rPr lang="es-CL" sz="1200" dirty="0" smtClean="0">
                <a:solidFill>
                  <a:srgbClr val="FF0000"/>
                </a:solidFill>
              </a:rPr>
              <a:t>Planificar</a:t>
            </a:r>
            <a:endParaRPr lang="es-CL" sz="1200" dirty="0">
              <a:solidFill>
                <a:srgbClr val="FF0000"/>
              </a:solidFill>
            </a:endParaRPr>
          </a:p>
        </p:txBody>
      </p:sp>
      <p:sp>
        <p:nvSpPr>
          <p:cNvPr id="55" name="54 CuadroTexto"/>
          <p:cNvSpPr txBox="1"/>
          <p:nvPr/>
        </p:nvSpPr>
        <p:spPr>
          <a:xfrm>
            <a:off x="2998651" y="5722850"/>
            <a:ext cx="3744416" cy="646331"/>
          </a:xfrm>
          <a:prstGeom prst="rect">
            <a:avLst/>
          </a:prstGeom>
          <a:noFill/>
        </p:spPr>
        <p:txBody>
          <a:bodyPr wrap="square" rtlCol="0">
            <a:spAutoFit/>
          </a:bodyPr>
          <a:lstStyle/>
          <a:p>
            <a:r>
              <a:rPr lang="es-CL" sz="1200" dirty="0" smtClean="0">
                <a:solidFill>
                  <a:srgbClr val="FF0000"/>
                </a:solidFill>
              </a:rPr>
              <a:t>Requisitos de los componentes del producto, problemas técnicos, componentes de productos terminados, y las revisiones de aceptación y pruebas.</a:t>
            </a:r>
            <a:endParaRPr lang="es-CL" sz="1200" dirty="0">
              <a:solidFill>
                <a:srgbClr val="FF0000"/>
              </a:solidFill>
            </a:endParaRPr>
          </a:p>
        </p:txBody>
      </p:sp>
      <p:sp>
        <p:nvSpPr>
          <p:cNvPr id="57" name="56 CuadroTexto"/>
          <p:cNvSpPr txBox="1"/>
          <p:nvPr/>
        </p:nvSpPr>
        <p:spPr>
          <a:xfrm>
            <a:off x="4260525" y="2976926"/>
            <a:ext cx="1338305" cy="276999"/>
          </a:xfrm>
          <a:prstGeom prst="rect">
            <a:avLst/>
          </a:prstGeom>
          <a:noFill/>
        </p:spPr>
        <p:txBody>
          <a:bodyPr wrap="square" rtlCol="0">
            <a:spAutoFit/>
          </a:bodyPr>
          <a:lstStyle/>
          <a:p>
            <a:r>
              <a:rPr lang="es-CL" sz="1200" dirty="0" smtClean="0">
                <a:solidFill>
                  <a:schemeClr val="accent1"/>
                </a:solidFill>
              </a:rPr>
              <a:t>¿Que monitorizar?</a:t>
            </a:r>
            <a:endParaRPr lang="es-CL" sz="1200" dirty="0">
              <a:solidFill>
                <a:schemeClr val="accent1"/>
              </a:solidFill>
            </a:endParaRPr>
          </a:p>
        </p:txBody>
      </p:sp>
      <p:sp>
        <p:nvSpPr>
          <p:cNvPr id="58" name="57 CuadroTexto"/>
          <p:cNvSpPr txBox="1"/>
          <p:nvPr/>
        </p:nvSpPr>
        <p:spPr>
          <a:xfrm>
            <a:off x="4942384" y="3228972"/>
            <a:ext cx="1204031" cy="276999"/>
          </a:xfrm>
          <a:prstGeom prst="rect">
            <a:avLst/>
          </a:prstGeom>
          <a:noFill/>
        </p:spPr>
        <p:txBody>
          <a:bodyPr wrap="square" rtlCol="0">
            <a:spAutoFit/>
          </a:bodyPr>
          <a:lstStyle/>
          <a:p>
            <a:r>
              <a:rPr lang="es-CL" sz="1200" dirty="0" smtClean="0">
                <a:solidFill>
                  <a:schemeClr val="accent6"/>
                </a:solidFill>
              </a:rPr>
              <a:t>¿Qué construir?</a:t>
            </a:r>
            <a:endParaRPr lang="es-CL" sz="1200" dirty="0">
              <a:solidFill>
                <a:schemeClr val="accent6"/>
              </a:solidFill>
            </a:endParaRPr>
          </a:p>
        </p:txBody>
      </p:sp>
      <p:sp>
        <p:nvSpPr>
          <p:cNvPr id="59" name="58 CuadroTexto"/>
          <p:cNvSpPr txBox="1"/>
          <p:nvPr/>
        </p:nvSpPr>
        <p:spPr>
          <a:xfrm>
            <a:off x="4973798" y="3656057"/>
            <a:ext cx="1077709" cy="276999"/>
          </a:xfrm>
          <a:prstGeom prst="rect">
            <a:avLst/>
          </a:prstGeom>
          <a:noFill/>
        </p:spPr>
        <p:txBody>
          <a:bodyPr wrap="square" rtlCol="0">
            <a:spAutoFit/>
          </a:bodyPr>
          <a:lstStyle/>
          <a:p>
            <a:r>
              <a:rPr lang="es-CL" sz="1200" dirty="0" smtClean="0">
                <a:solidFill>
                  <a:schemeClr val="accent6"/>
                </a:solidFill>
              </a:rPr>
              <a:t>¿Qué Hacer?</a:t>
            </a:r>
            <a:endParaRPr lang="es-CL" sz="1200" dirty="0">
              <a:solidFill>
                <a:schemeClr val="accent6"/>
              </a:solidFill>
            </a:endParaRPr>
          </a:p>
        </p:txBody>
      </p:sp>
      <p:sp>
        <p:nvSpPr>
          <p:cNvPr id="60" name="59 CuadroTexto"/>
          <p:cNvSpPr txBox="1"/>
          <p:nvPr/>
        </p:nvSpPr>
        <p:spPr>
          <a:xfrm>
            <a:off x="5059976" y="4010580"/>
            <a:ext cx="1077709" cy="276999"/>
          </a:xfrm>
          <a:prstGeom prst="rect">
            <a:avLst/>
          </a:prstGeom>
          <a:noFill/>
        </p:spPr>
        <p:txBody>
          <a:bodyPr wrap="square" rtlCol="0">
            <a:spAutoFit/>
          </a:bodyPr>
          <a:lstStyle/>
          <a:p>
            <a:r>
              <a:rPr lang="es-CL" sz="1200" dirty="0" smtClean="0">
                <a:solidFill>
                  <a:schemeClr val="accent6"/>
                </a:solidFill>
              </a:rPr>
              <a:t>Compromisos</a:t>
            </a:r>
            <a:endParaRPr lang="es-CL" sz="1200" dirty="0">
              <a:solidFill>
                <a:schemeClr val="accent6"/>
              </a:solidFill>
            </a:endParaRPr>
          </a:p>
        </p:txBody>
      </p:sp>
      <p:sp>
        <p:nvSpPr>
          <p:cNvPr id="61" name="60 CuadroTexto"/>
          <p:cNvSpPr txBox="1"/>
          <p:nvPr/>
        </p:nvSpPr>
        <p:spPr>
          <a:xfrm>
            <a:off x="107504" y="0"/>
            <a:ext cx="3168352" cy="830997"/>
          </a:xfrm>
          <a:prstGeom prst="rect">
            <a:avLst/>
          </a:prstGeom>
          <a:noFill/>
        </p:spPr>
        <p:txBody>
          <a:bodyPr wrap="square" rtlCol="0">
            <a:spAutoFit/>
          </a:bodyPr>
          <a:lstStyle/>
          <a:p>
            <a:r>
              <a:rPr lang="es-CL" sz="1200" dirty="0" smtClean="0"/>
              <a:t>PP: Planificación de Proyecto</a:t>
            </a:r>
          </a:p>
          <a:p>
            <a:r>
              <a:rPr lang="es-CL" sz="1200" dirty="0" smtClean="0"/>
              <a:t>PMC: Monitorización y Control del Proyecto</a:t>
            </a:r>
          </a:p>
          <a:p>
            <a:r>
              <a:rPr lang="es-CL" sz="1200" dirty="0" smtClean="0"/>
              <a:t>SAM: Administración de Acuerdos con Proveedores</a:t>
            </a:r>
            <a:endParaRPr lang="es-CL" sz="1200" dirty="0"/>
          </a:p>
        </p:txBody>
      </p:sp>
      <p:sp>
        <p:nvSpPr>
          <p:cNvPr id="62" name="61 CuadroTexto"/>
          <p:cNvSpPr txBox="1"/>
          <p:nvPr/>
        </p:nvSpPr>
        <p:spPr>
          <a:xfrm>
            <a:off x="1582508" y="2492896"/>
            <a:ext cx="1338305" cy="276999"/>
          </a:xfrm>
          <a:prstGeom prst="rect">
            <a:avLst/>
          </a:prstGeom>
          <a:noFill/>
        </p:spPr>
        <p:txBody>
          <a:bodyPr wrap="square" rtlCol="0">
            <a:spAutoFit/>
          </a:bodyPr>
          <a:lstStyle/>
          <a:p>
            <a:r>
              <a:rPr lang="es-CL" sz="1200" dirty="0" smtClean="0">
                <a:solidFill>
                  <a:schemeClr val="accent1"/>
                </a:solidFill>
              </a:rPr>
              <a:t>¿Que monitorizar?</a:t>
            </a:r>
            <a:endParaRPr lang="es-CL" sz="1200" dirty="0">
              <a:solidFill>
                <a:schemeClr val="accent1"/>
              </a:solidFill>
            </a:endParaRPr>
          </a:p>
        </p:txBody>
      </p:sp>
    </p:spTree>
    <p:custDataLst>
      <p:tags r:id="rId1"/>
    </p:custDataLst>
    <p:extLst>
      <p:ext uri="{BB962C8B-B14F-4D97-AF65-F5344CB8AC3E}">
        <p14:creationId xmlns:p14="http://schemas.microsoft.com/office/powerpoint/2010/main" val="21071422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10"/>
          <p:cNvSpPr>
            <a:spLocks noChangeArrowheads="1"/>
          </p:cNvSpPr>
          <p:nvPr/>
        </p:nvSpPr>
        <p:spPr bwMode="auto">
          <a:xfrm>
            <a:off x="8715404" y="428604"/>
            <a:ext cx="142876" cy="714380"/>
          </a:xfrm>
          <a:prstGeom prst="rect">
            <a:avLst/>
          </a:prstGeom>
          <a:solidFill>
            <a:schemeClr val="accent1">
              <a:lumMod val="50000"/>
            </a:schemeClr>
          </a:solidFill>
          <a:ln w="9525">
            <a:solidFill>
              <a:schemeClr val="accent1">
                <a:lumMod val="75000"/>
              </a:schemeClr>
            </a:solidFill>
            <a:miter lim="800000"/>
            <a:headEnd/>
            <a:tailEnd/>
          </a:ln>
          <a:effectLst/>
        </p:spPr>
        <p:txBody>
          <a:bodyPr wrap="none" anchor="ctr"/>
          <a:lstStyle/>
          <a:p>
            <a:endParaRPr lang="es-CL" dirty="0">
              <a:solidFill>
                <a:schemeClr val="accent1">
                  <a:lumMod val="50000"/>
                </a:schemeClr>
              </a:solidFill>
            </a:endParaRPr>
          </a:p>
        </p:txBody>
      </p:sp>
      <p:sp>
        <p:nvSpPr>
          <p:cNvPr id="9" name="Rectangle 11"/>
          <p:cNvSpPr>
            <a:spLocks noChangeArrowheads="1"/>
          </p:cNvSpPr>
          <p:nvPr/>
        </p:nvSpPr>
        <p:spPr bwMode="auto">
          <a:xfrm>
            <a:off x="3428992" y="142852"/>
            <a:ext cx="5572164" cy="142876"/>
          </a:xfrm>
          <a:prstGeom prst="rect">
            <a:avLst/>
          </a:prstGeom>
          <a:solidFill>
            <a:srgbClr val="FFC000"/>
          </a:solidFill>
          <a:ln w="9525">
            <a:solidFill>
              <a:srgbClr val="FFC000"/>
            </a:solidFill>
            <a:miter lim="800000"/>
            <a:headEnd/>
            <a:tailEnd/>
          </a:ln>
          <a:effectLst/>
        </p:spPr>
        <p:txBody>
          <a:bodyPr wrap="none" anchor="ctr"/>
          <a:lstStyle/>
          <a:p>
            <a:endParaRPr lang="es-CL" dirty="0"/>
          </a:p>
        </p:txBody>
      </p:sp>
      <p:sp>
        <p:nvSpPr>
          <p:cNvPr id="10" name="1 Título"/>
          <p:cNvSpPr txBox="1">
            <a:spLocks/>
          </p:cNvSpPr>
          <p:nvPr/>
        </p:nvSpPr>
        <p:spPr>
          <a:xfrm>
            <a:off x="0" y="10375"/>
            <a:ext cx="3428992" cy="1132609"/>
          </a:xfrm>
          <a:prstGeom prst="rect">
            <a:avLst/>
          </a:prstGeom>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r>
              <a:rPr lang="es-ES" sz="2400" dirty="0" smtClean="0">
                <a:solidFill>
                  <a:schemeClr val="tx2">
                    <a:lumMod val="50000"/>
                  </a:schemeClr>
                </a:solidFill>
                <a:ea typeface="ＭＳ Ｐゴシック" charset="-128"/>
              </a:rPr>
              <a:t>Administración de Acuerdos con Proveedores</a:t>
            </a:r>
          </a:p>
        </p:txBody>
      </p:sp>
      <p:pic>
        <p:nvPicPr>
          <p:cNvPr id="3" name="2 Imagen"/>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371" y="1412776"/>
            <a:ext cx="6110486" cy="3096344"/>
          </a:xfrm>
          <a:prstGeom prst="rect">
            <a:avLst/>
          </a:prstGeom>
        </p:spPr>
      </p:pic>
      <p:pic>
        <p:nvPicPr>
          <p:cNvPr id="5" name="4 Imagen"/>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326370" y="2060848"/>
            <a:ext cx="4356939" cy="2215392"/>
          </a:xfrm>
          <a:prstGeom prst="rect">
            <a:avLst/>
          </a:prstGeom>
        </p:spPr>
      </p:pic>
      <p:cxnSp>
        <p:nvCxnSpPr>
          <p:cNvPr id="12" name="11 Conector recto de flecha"/>
          <p:cNvCxnSpPr/>
          <p:nvPr/>
        </p:nvCxnSpPr>
        <p:spPr>
          <a:xfrm>
            <a:off x="3275856" y="2960948"/>
            <a:ext cx="1296144"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custDataLst>
      <p:tags r:id="rId1"/>
    </p:custDataLst>
    <p:extLst>
      <p:ext uri="{BB962C8B-B14F-4D97-AF65-F5344CB8AC3E}">
        <p14:creationId xmlns:p14="http://schemas.microsoft.com/office/powerpoint/2010/main" val="18936143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10"/>
          <p:cNvSpPr>
            <a:spLocks noChangeArrowheads="1"/>
          </p:cNvSpPr>
          <p:nvPr/>
        </p:nvSpPr>
        <p:spPr bwMode="auto">
          <a:xfrm>
            <a:off x="8715404" y="428604"/>
            <a:ext cx="142876" cy="714380"/>
          </a:xfrm>
          <a:prstGeom prst="rect">
            <a:avLst/>
          </a:prstGeom>
          <a:solidFill>
            <a:schemeClr val="accent1">
              <a:lumMod val="50000"/>
            </a:schemeClr>
          </a:solidFill>
          <a:ln w="9525">
            <a:solidFill>
              <a:schemeClr val="accent1">
                <a:lumMod val="75000"/>
              </a:schemeClr>
            </a:solidFill>
            <a:miter lim="800000"/>
            <a:headEnd/>
            <a:tailEnd/>
          </a:ln>
          <a:effectLst/>
        </p:spPr>
        <p:txBody>
          <a:bodyPr wrap="none" anchor="ctr"/>
          <a:lstStyle/>
          <a:p>
            <a:endParaRPr lang="es-CL" dirty="0">
              <a:solidFill>
                <a:schemeClr val="accent1">
                  <a:lumMod val="50000"/>
                </a:schemeClr>
              </a:solidFill>
            </a:endParaRPr>
          </a:p>
        </p:txBody>
      </p:sp>
      <p:sp>
        <p:nvSpPr>
          <p:cNvPr id="9" name="Rectangle 11"/>
          <p:cNvSpPr>
            <a:spLocks noChangeArrowheads="1"/>
          </p:cNvSpPr>
          <p:nvPr/>
        </p:nvSpPr>
        <p:spPr bwMode="auto">
          <a:xfrm>
            <a:off x="3428992" y="142852"/>
            <a:ext cx="5572164" cy="142876"/>
          </a:xfrm>
          <a:prstGeom prst="rect">
            <a:avLst/>
          </a:prstGeom>
          <a:solidFill>
            <a:srgbClr val="FFC000"/>
          </a:solidFill>
          <a:ln w="9525">
            <a:solidFill>
              <a:srgbClr val="FFC000"/>
            </a:solidFill>
            <a:miter lim="800000"/>
            <a:headEnd/>
            <a:tailEnd/>
          </a:ln>
          <a:effectLst/>
        </p:spPr>
        <p:txBody>
          <a:bodyPr wrap="none" anchor="ctr"/>
          <a:lstStyle/>
          <a:p>
            <a:endParaRPr lang="es-CL" dirty="0"/>
          </a:p>
        </p:txBody>
      </p:sp>
      <p:sp>
        <p:nvSpPr>
          <p:cNvPr id="10" name="1 Título"/>
          <p:cNvSpPr txBox="1">
            <a:spLocks/>
          </p:cNvSpPr>
          <p:nvPr/>
        </p:nvSpPr>
        <p:spPr>
          <a:xfrm>
            <a:off x="0" y="10375"/>
            <a:ext cx="3428992" cy="1132609"/>
          </a:xfrm>
          <a:prstGeom prst="rect">
            <a:avLst/>
          </a:prstGeom>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r>
              <a:rPr lang="es-ES" sz="2400" dirty="0" smtClean="0">
                <a:solidFill>
                  <a:schemeClr val="tx2">
                    <a:lumMod val="50000"/>
                  </a:schemeClr>
                </a:solidFill>
                <a:ea typeface="ＭＳ Ｐゴシック" charset="-128"/>
              </a:rPr>
              <a:t>Ejemplo: Administración de Acuerdos con Proveedores</a:t>
            </a:r>
          </a:p>
        </p:txBody>
      </p:sp>
      <p:pic>
        <p:nvPicPr>
          <p:cNvPr id="2" name="1 Imagen"/>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31258" y="1121302"/>
            <a:ext cx="2134686" cy="5699803"/>
          </a:xfrm>
          <a:prstGeom prst="rect">
            <a:avLst/>
          </a:prstGeom>
        </p:spPr>
      </p:pic>
      <p:pic>
        <p:nvPicPr>
          <p:cNvPr id="4" name="3 Imagen"/>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48064" y="968149"/>
            <a:ext cx="3452152" cy="3803447"/>
          </a:xfrm>
          <a:prstGeom prst="rect">
            <a:avLst/>
          </a:prstGeom>
        </p:spPr>
      </p:pic>
      <p:pic>
        <p:nvPicPr>
          <p:cNvPr id="6" name="5 Imagen"/>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165943" y="4760632"/>
            <a:ext cx="3437320" cy="1101016"/>
          </a:xfrm>
          <a:prstGeom prst="rect">
            <a:avLst/>
          </a:prstGeom>
        </p:spPr>
      </p:pic>
      <p:cxnSp>
        <p:nvCxnSpPr>
          <p:cNvPr id="11" name="10 Conector recto de flecha"/>
          <p:cNvCxnSpPr/>
          <p:nvPr/>
        </p:nvCxnSpPr>
        <p:spPr>
          <a:xfrm>
            <a:off x="4197672" y="2492896"/>
            <a:ext cx="950392"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pic>
        <p:nvPicPr>
          <p:cNvPr id="19" name="18 Imagen"/>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0" y="3068960"/>
            <a:ext cx="2407468" cy="1224136"/>
          </a:xfrm>
          <a:prstGeom prst="rect">
            <a:avLst/>
          </a:prstGeom>
        </p:spPr>
      </p:pic>
      <p:cxnSp>
        <p:nvCxnSpPr>
          <p:cNvPr id="15" name="14 Conector recto de flecha"/>
          <p:cNvCxnSpPr/>
          <p:nvPr/>
        </p:nvCxnSpPr>
        <p:spPr>
          <a:xfrm flipV="1">
            <a:off x="2407468" y="3284984"/>
            <a:ext cx="436340" cy="14401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3" name="22 Conector recto de flecha"/>
          <p:cNvCxnSpPr/>
          <p:nvPr/>
        </p:nvCxnSpPr>
        <p:spPr>
          <a:xfrm>
            <a:off x="2341698" y="3681028"/>
            <a:ext cx="43634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4" name="23 Conector recto de flecha"/>
          <p:cNvCxnSpPr/>
          <p:nvPr/>
        </p:nvCxnSpPr>
        <p:spPr>
          <a:xfrm>
            <a:off x="2489775" y="3971203"/>
            <a:ext cx="436340" cy="10586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custDataLst>
      <p:tags r:id="rId1"/>
    </p:custDataLst>
    <p:extLst>
      <p:ext uri="{BB962C8B-B14F-4D97-AF65-F5344CB8AC3E}">
        <p14:creationId xmlns:p14="http://schemas.microsoft.com/office/powerpoint/2010/main" val="24623418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10"/>
          <p:cNvSpPr>
            <a:spLocks noChangeArrowheads="1"/>
          </p:cNvSpPr>
          <p:nvPr/>
        </p:nvSpPr>
        <p:spPr bwMode="auto">
          <a:xfrm>
            <a:off x="8715404" y="428604"/>
            <a:ext cx="142876" cy="714380"/>
          </a:xfrm>
          <a:prstGeom prst="rect">
            <a:avLst/>
          </a:prstGeom>
          <a:solidFill>
            <a:schemeClr val="accent1">
              <a:lumMod val="50000"/>
            </a:schemeClr>
          </a:solidFill>
          <a:ln w="9525">
            <a:solidFill>
              <a:schemeClr val="accent1">
                <a:lumMod val="75000"/>
              </a:schemeClr>
            </a:solidFill>
            <a:miter lim="800000"/>
            <a:headEnd/>
            <a:tailEnd/>
          </a:ln>
          <a:effectLst/>
        </p:spPr>
        <p:txBody>
          <a:bodyPr wrap="none" anchor="ctr"/>
          <a:lstStyle/>
          <a:p>
            <a:endParaRPr lang="es-CL" dirty="0">
              <a:solidFill>
                <a:schemeClr val="accent1">
                  <a:lumMod val="50000"/>
                </a:schemeClr>
              </a:solidFill>
            </a:endParaRPr>
          </a:p>
        </p:txBody>
      </p:sp>
      <p:sp>
        <p:nvSpPr>
          <p:cNvPr id="9" name="Rectangle 11"/>
          <p:cNvSpPr>
            <a:spLocks noChangeArrowheads="1"/>
          </p:cNvSpPr>
          <p:nvPr/>
        </p:nvSpPr>
        <p:spPr bwMode="auto">
          <a:xfrm>
            <a:off x="3428992" y="142852"/>
            <a:ext cx="5572164" cy="142876"/>
          </a:xfrm>
          <a:prstGeom prst="rect">
            <a:avLst/>
          </a:prstGeom>
          <a:solidFill>
            <a:srgbClr val="FFC000"/>
          </a:solidFill>
          <a:ln w="9525">
            <a:solidFill>
              <a:srgbClr val="FFC000"/>
            </a:solidFill>
            <a:miter lim="800000"/>
            <a:headEnd/>
            <a:tailEnd/>
          </a:ln>
          <a:effectLst/>
        </p:spPr>
        <p:txBody>
          <a:bodyPr wrap="none" anchor="ctr"/>
          <a:lstStyle/>
          <a:p>
            <a:endParaRPr lang="es-CL" dirty="0"/>
          </a:p>
        </p:txBody>
      </p:sp>
      <p:sp>
        <p:nvSpPr>
          <p:cNvPr id="10" name="1 Título"/>
          <p:cNvSpPr txBox="1">
            <a:spLocks/>
          </p:cNvSpPr>
          <p:nvPr/>
        </p:nvSpPr>
        <p:spPr>
          <a:xfrm>
            <a:off x="457200" y="476672"/>
            <a:ext cx="8229600" cy="1143000"/>
          </a:xfrm>
          <a:prstGeom prst="rect">
            <a:avLst/>
          </a:prstGeom>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r>
              <a:rPr lang="es-ES" sz="2800" dirty="0" smtClean="0">
                <a:solidFill>
                  <a:schemeClr val="tx2">
                    <a:lumMod val="50000"/>
                  </a:schemeClr>
                </a:solidFill>
                <a:ea typeface="ＭＳ Ｐゴシック" charset="-128"/>
              </a:rPr>
              <a:t>Administración de proyectos</a:t>
            </a:r>
            <a:endParaRPr lang="es-ES" sz="2800" dirty="0">
              <a:solidFill>
                <a:schemeClr val="tx2">
                  <a:lumMod val="50000"/>
                </a:schemeClr>
              </a:solidFill>
              <a:ea typeface="ＭＳ Ｐゴシック" charset="-128"/>
            </a:endParaRPr>
          </a:p>
        </p:txBody>
      </p:sp>
      <p:sp>
        <p:nvSpPr>
          <p:cNvPr id="2" name="1 Elipse"/>
          <p:cNvSpPr/>
          <p:nvPr/>
        </p:nvSpPr>
        <p:spPr>
          <a:xfrm>
            <a:off x="3574232" y="3573016"/>
            <a:ext cx="1296144" cy="1152128"/>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s-CL" dirty="0" smtClean="0"/>
              <a:t>PP</a:t>
            </a:r>
            <a:endParaRPr lang="es-CL" dirty="0"/>
          </a:p>
        </p:txBody>
      </p:sp>
      <p:sp>
        <p:nvSpPr>
          <p:cNvPr id="7" name="6 Elipse"/>
          <p:cNvSpPr/>
          <p:nvPr/>
        </p:nvSpPr>
        <p:spPr>
          <a:xfrm>
            <a:off x="3574232" y="1340768"/>
            <a:ext cx="1296144" cy="1152128"/>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s-CL" dirty="0" smtClean="0"/>
              <a:t>PMC</a:t>
            </a:r>
            <a:endParaRPr lang="es-CL" dirty="0"/>
          </a:p>
        </p:txBody>
      </p:sp>
      <p:sp>
        <p:nvSpPr>
          <p:cNvPr id="11" name="10 Elipse"/>
          <p:cNvSpPr/>
          <p:nvPr/>
        </p:nvSpPr>
        <p:spPr>
          <a:xfrm>
            <a:off x="837928" y="4293096"/>
            <a:ext cx="1296144" cy="1152128"/>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s-CL" dirty="0" smtClean="0"/>
              <a:t>SAM</a:t>
            </a:r>
            <a:endParaRPr lang="es-CL" dirty="0"/>
          </a:p>
        </p:txBody>
      </p:sp>
      <p:sp>
        <p:nvSpPr>
          <p:cNvPr id="4" name="3 Rectángulo"/>
          <p:cNvSpPr/>
          <p:nvPr/>
        </p:nvSpPr>
        <p:spPr>
          <a:xfrm>
            <a:off x="251520" y="6021288"/>
            <a:ext cx="1594520" cy="36004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s-CL" dirty="0" smtClean="0"/>
              <a:t>Proveedor</a:t>
            </a:r>
            <a:endParaRPr lang="es-CL" dirty="0"/>
          </a:p>
        </p:txBody>
      </p:sp>
      <p:cxnSp>
        <p:nvCxnSpPr>
          <p:cNvPr id="6" name="5 Conector recto de flecha"/>
          <p:cNvCxnSpPr>
            <a:stCxn id="11" idx="4"/>
            <a:endCxn id="4" idx="0"/>
          </p:cNvCxnSpPr>
          <p:nvPr/>
        </p:nvCxnSpPr>
        <p:spPr>
          <a:xfrm flipH="1">
            <a:off x="1048780" y="5445224"/>
            <a:ext cx="437220" cy="576064"/>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13" name="12 Conector recto de flecha"/>
          <p:cNvCxnSpPr>
            <a:endCxn id="2" idx="3"/>
          </p:cNvCxnSpPr>
          <p:nvPr/>
        </p:nvCxnSpPr>
        <p:spPr>
          <a:xfrm flipV="1">
            <a:off x="2134072" y="4556419"/>
            <a:ext cx="1629976" cy="168725"/>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15" name="14 Conector recto de flecha"/>
          <p:cNvCxnSpPr>
            <a:stCxn id="11" idx="7"/>
            <a:endCxn id="7" idx="2"/>
          </p:cNvCxnSpPr>
          <p:nvPr/>
        </p:nvCxnSpPr>
        <p:spPr>
          <a:xfrm flipV="1">
            <a:off x="1944256" y="1916832"/>
            <a:ext cx="1629976" cy="254498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7" name="16 Conector recto de flecha"/>
          <p:cNvCxnSpPr>
            <a:stCxn id="2" idx="0"/>
            <a:endCxn id="7" idx="4"/>
          </p:cNvCxnSpPr>
          <p:nvPr/>
        </p:nvCxnSpPr>
        <p:spPr>
          <a:xfrm flipV="1">
            <a:off x="4222304" y="2492896"/>
            <a:ext cx="0" cy="108012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 name="18 Conector angular"/>
          <p:cNvCxnSpPr>
            <a:stCxn id="7" idx="3"/>
            <a:endCxn id="2" idx="2"/>
          </p:cNvCxnSpPr>
          <p:nvPr/>
        </p:nvCxnSpPr>
        <p:spPr>
          <a:xfrm rot="5400000">
            <a:off x="2756686" y="3141717"/>
            <a:ext cx="1824909" cy="189816"/>
          </a:xfrm>
          <a:prstGeom prst="bentConnector4">
            <a:avLst>
              <a:gd name="adj1" fmla="val 29594"/>
              <a:gd name="adj2" fmla="val 368656"/>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4" name="23 Conector angular"/>
          <p:cNvCxnSpPr>
            <a:stCxn id="7" idx="1"/>
            <a:endCxn id="11" idx="0"/>
          </p:cNvCxnSpPr>
          <p:nvPr/>
        </p:nvCxnSpPr>
        <p:spPr>
          <a:xfrm rot="16200000" flipH="1" flipV="1">
            <a:off x="1233222" y="1762270"/>
            <a:ext cx="2783603" cy="2278048"/>
          </a:xfrm>
          <a:prstGeom prst="bentConnector3">
            <a:avLst>
              <a:gd name="adj1" fmla="val -14274"/>
            </a:avLst>
          </a:prstGeom>
          <a:ln>
            <a:tailEnd type="arrow"/>
          </a:ln>
        </p:spPr>
        <p:style>
          <a:lnRef idx="2">
            <a:schemeClr val="accent1"/>
          </a:lnRef>
          <a:fillRef idx="0">
            <a:schemeClr val="accent1"/>
          </a:fillRef>
          <a:effectRef idx="1">
            <a:schemeClr val="accent1"/>
          </a:effectRef>
          <a:fontRef idx="minor">
            <a:schemeClr val="tx1"/>
          </a:fontRef>
        </p:style>
      </p:cxnSp>
      <p:sp>
        <p:nvSpPr>
          <p:cNvPr id="25" name="24 Rectángulo redondeado"/>
          <p:cNvSpPr/>
          <p:nvPr/>
        </p:nvSpPr>
        <p:spPr>
          <a:xfrm>
            <a:off x="6229150" y="3573016"/>
            <a:ext cx="2386608" cy="1152128"/>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s-CL" dirty="0" smtClean="0"/>
              <a:t>Áreas de Procesos Ingeniería y Soporte</a:t>
            </a:r>
            <a:endParaRPr lang="es-CL" dirty="0"/>
          </a:p>
        </p:txBody>
      </p:sp>
      <p:cxnSp>
        <p:nvCxnSpPr>
          <p:cNvPr id="27" name="26 Conector angular"/>
          <p:cNvCxnSpPr>
            <a:stCxn id="25" idx="3"/>
            <a:endCxn id="7" idx="6"/>
          </p:cNvCxnSpPr>
          <p:nvPr/>
        </p:nvCxnSpPr>
        <p:spPr>
          <a:xfrm flipH="1" flipV="1">
            <a:off x="4870376" y="1916832"/>
            <a:ext cx="3745382" cy="2232248"/>
          </a:xfrm>
          <a:prstGeom prst="bentConnector3">
            <a:avLst>
              <a:gd name="adj1" fmla="val -6104"/>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8" name="37 Conector recto de flecha"/>
          <p:cNvCxnSpPr/>
          <p:nvPr/>
        </p:nvCxnSpPr>
        <p:spPr>
          <a:xfrm flipH="1">
            <a:off x="4870376" y="3573016"/>
            <a:ext cx="1358774"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0" name="39 Conector recto de flecha"/>
          <p:cNvCxnSpPr/>
          <p:nvPr/>
        </p:nvCxnSpPr>
        <p:spPr>
          <a:xfrm>
            <a:off x="4870376" y="3933056"/>
            <a:ext cx="1276039"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2" name="41 Conector recto de flecha"/>
          <p:cNvCxnSpPr/>
          <p:nvPr/>
        </p:nvCxnSpPr>
        <p:spPr>
          <a:xfrm flipH="1">
            <a:off x="4942384" y="4293096"/>
            <a:ext cx="1204031"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4" name="43 Conector angular"/>
          <p:cNvCxnSpPr>
            <a:stCxn id="2" idx="4"/>
          </p:cNvCxnSpPr>
          <p:nvPr/>
        </p:nvCxnSpPr>
        <p:spPr>
          <a:xfrm rot="5400000" flipH="1" flipV="1">
            <a:off x="5183545" y="3679540"/>
            <a:ext cx="84363" cy="2006846"/>
          </a:xfrm>
          <a:prstGeom prst="bentConnector4">
            <a:avLst>
              <a:gd name="adj1" fmla="val -270972"/>
              <a:gd name="adj2" fmla="val 66147"/>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6" name="45 Conector angular"/>
          <p:cNvCxnSpPr>
            <a:stCxn id="25" idx="2"/>
            <a:endCxn id="11" idx="5"/>
          </p:cNvCxnSpPr>
          <p:nvPr/>
        </p:nvCxnSpPr>
        <p:spPr>
          <a:xfrm rot="5400000">
            <a:off x="4407678" y="2261722"/>
            <a:ext cx="551355" cy="5478198"/>
          </a:xfrm>
          <a:prstGeom prst="bentConnector3">
            <a:avLst>
              <a:gd name="adj1" fmla="val 172063"/>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8" name="47 Conector angular"/>
          <p:cNvCxnSpPr>
            <a:stCxn id="7" idx="5"/>
            <a:endCxn id="25" idx="0"/>
          </p:cNvCxnSpPr>
          <p:nvPr/>
        </p:nvCxnSpPr>
        <p:spPr>
          <a:xfrm rot="16200000" flipH="1">
            <a:off x="5427085" y="1577646"/>
            <a:ext cx="1248845" cy="2741894"/>
          </a:xfrm>
          <a:prstGeom prst="bentConnector3">
            <a:avLst/>
          </a:prstGeom>
          <a:ln>
            <a:tailEnd type="arrow"/>
          </a:ln>
        </p:spPr>
        <p:style>
          <a:lnRef idx="2">
            <a:schemeClr val="accent1"/>
          </a:lnRef>
          <a:fillRef idx="0">
            <a:schemeClr val="accent1"/>
          </a:fillRef>
          <a:effectRef idx="1">
            <a:schemeClr val="accent1"/>
          </a:effectRef>
          <a:fontRef idx="minor">
            <a:schemeClr val="tx1"/>
          </a:fontRef>
        </p:style>
      </p:cxnSp>
      <p:sp>
        <p:nvSpPr>
          <p:cNvPr id="50" name="49 CuadroTexto"/>
          <p:cNvSpPr txBox="1"/>
          <p:nvPr/>
        </p:nvSpPr>
        <p:spPr>
          <a:xfrm>
            <a:off x="1683747" y="785795"/>
            <a:ext cx="1376085" cy="276999"/>
          </a:xfrm>
          <a:prstGeom prst="rect">
            <a:avLst/>
          </a:prstGeom>
          <a:noFill/>
        </p:spPr>
        <p:txBody>
          <a:bodyPr wrap="square" rtlCol="0">
            <a:spAutoFit/>
          </a:bodyPr>
          <a:lstStyle/>
          <a:p>
            <a:r>
              <a:rPr lang="es-CL" sz="1200" dirty="0" smtClean="0">
                <a:solidFill>
                  <a:schemeClr val="accent1"/>
                </a:solidFill>
              </a:rPr>
              <a:t>Acción correctiva</a:t>
            </a:r>
            <a:endParaRPr lang="es-CL" sz="1200" dirty="0">
              <a:solidFill>
                <a:schemeClr val="accent1"/>
              </a:solidFill>
            </a:endParaRPr>
          </a:p>
        </p:txBody>
      </p:sp>
      <p:sp>
        <p:nvSpPr>
          <p:cNvPr id="51" name="50 CuadroTexto"/>
          <p:cNvSpPr txBox="1"/>
          <p:nvPr/>
        </p:nvSpPr>
        <p:spPr>
          <a:xfrm>
            <a:off x="5076056" y="1412776"/>
            <a:ext cx="3744416" cy="461665"/>
          </a:xfrm>
          <a:prstGeom prst="rect">
            <a:avLst/>
          </a:prstGeom>
          <a:noFill/>
        </p:spPr>
        <p:txBody>
          <a:bodyPr wrap="square" rtlCol="0">
            <a:spAutoFit/>
          </a:bodyPr>
          <a:lstStyle/>
          <a:p>
            <a:r>
              <a:rPr lang="es-CL" sz="1200" dirty="0" smtClean="0">
                <a:solidFill>
                  <a:schemeClr val="accent1"/>
                </a:solidFill>
              </a:rPr>
              <a:t>Situación actual, problemas y resultados de las evaluaciones de procesos y productos; medidas y análisis</a:t>
            </a:r>
            <a:endParaRPr lang="es-CL" sz="1200" dirty="0">
              <a:solidFill>
                <a:schemeClr val="accent1"/>
              </a:solidFill>
            </a:endParaRPr>
          </a:p>
        </p:txBody>
      </p:sp>
      <p:sp>
        <p:nvSpPr>
          <p:cNvPr id="52" name="51 CuadroTexto"/>
          <p:cNvSpPr txBox="1"/>
          <p:nvPr/>
        </p:nvSpPr>
        <p:spPr>
          <a:xfrm>
            <a:off x="5225726" y="2620121"/>
            <a:ext cx="1376085" cy="276999"/>
          </a:xfrm>
          <a:prstGeom prst="rect">
            <a:avLst/>
          </a:prstGeom>
          <a:noFill/>
        </p:spPr>
        <p:txBody>
          <a:bodyPr wrap="square" rtlCol="0">
            <a:spAutoFit/>
          </a:bodyPr>
          <a:lstStyle/>
          <a:p>
            <a:r>
              <a:rPr lang="es-CL" sz="1200" dirty="0" smtClean="0">
                <a:solidFill>
                  <a:schemeClr val="accent1"/>
                </a:solidFill>
              </a:rPr>
              <a:t>Acción correctiva</a:t>
            </a:r>
            <a:endParaRPr lang="es-CL" sz="1200" dirty="0">
              <a:solidFill>
                <a:schemeClr val="accent1"/>
              </a:solidFill>
            </a:endParaRPr>
          </a:p>
        </p:txBody>
      </p:sp>
      <p:sp>
        <p:nvSpPr>
          <p:cNvPr id="53" name="52 CuadroTexto"/>
          <p:cNvSpPr txBox="1"/>
          <p:nvPr/>
        </p:nvSpPr>
        <p:spPr>
          <a:xfrm>
            <a:off x="3035377" y="2920772"/>
            <a:ext cx="1077709" cy="276999"/>
          </a:xfrm>
          <a:prstGeom prst="rect">
            <a:avLst/>
          </a:prstGeom>
          <a:noFill/>
        </p:spPr>
        <p:txBody>
          <a:bodyPr wrap="square" rtlCol="0">
            <a:spAutoFit/>
          </a:bodyPr>
          <a:lstStyle/>
          <a:p>
            <a:r>
              <a:rPr lang="es-CL" sz="1200" dirty="0" smtClean="0">
                <a:solidFill>
                  <a:schemeClr val="accent1"/>
                </a:solidFill>
              </a:rPr>
              <a:t>Re-Planificar</a:t>
            </a:r>
            <a:endParaRPr lang="es-CL" sz="1200" dirty="0">
              <a:solidFill>
                <a:schemeClr val="accent1"/>
              </a:solidFill>
            </a:endParaRPr>
          </a:p>
        </p:txBody>
      </p:sp>
      <p:sp>
        <p:nvSpPr>
          <p:cNvPr id="54" name="53 CuadroTexto"/>
          <p:cNvSpPr txBox="1"/>
          <p:nvPr/>
        </p:nvSpPr>
        <p:spPr>
          <a:xfrm>
            <a:off x="2520977" y="4689545"/>
            <a:ext cx="1077709" cy="276999"/>
          </a:xfrm>
          <a:prstGeom prst="rect">
            <a:avLst/>
          </a:prstGeom>
          <a:noFill/>
        </p:spPr>
        <p:txBody>
          <a:bodyPr wrap="square" rtlCol="0">
            <a:spAutoFit/>
          </a:bodyPr>
          <a:lstStyle/>
          <a:p>
            <a:r>
              <a:rPr lang="es-CL" sz="1200" dirty="0" smtClean="0">
                <a:solidFill>
                  <a:srgbClr val="FF0000"/>
                </a:solidFill>
              </a:rPr>
              <a:t>Planificar</a:t>
            </a:r>
            <a:endParaRPr lang="es-CL" sz="1200" dirty="0">
              <a:solidFill>
                <a:srgbClr val="FF0000"/>
              </a:solidFill>
            </a:endParaRPr>
          </a:p>
        </p:txBody>
      </p:sp>
      <p:sp>
        <p:nvSpPr>
          <p:cNvPr id="55" name="54 CuadroTexto"/>
          <p:cNvSpPr txBox="1"/>
          <p:nvPr/>
        </p:nvSpPr>
        <p:spPr>
          <a:xfrm>
            <a:off x="2998651" y="5722850"/>
            <a:ext cx="3744416" cy="646331"/>
          </a:xfrm>
          <a:prstGeom prst="rect">
            <a:avLst/>
          </a:prstGeom>
          <a:noFill/>
        </p:spPr>
        <p:txBody>
          <a:bodyPr wrap="square" rtlCol="0">
            <a:spAutoFit/>
          </a:bodyPr>
          <a:lstStyle/>
          <a:p>
            <a:r>
              <a:rPr lang="es-CL" sz="1200" dirty="0" smtClean="0">
                <a:solidFill>
                  <a:srgbClr val="FF0000"/>
                </a:solidFill>
              </a:rPr>
              <a:t>Requisitos de los componentes del producto, problemas técnicos, componentes de productos terminados, y las revisiones de aceptación y pruebas.</a:t>
            </a:r>
            <a:endParaRPr lang="es-CL" sz="1200" dirty="0">
              <a:solidFill>
                <a:srgbClr val="FF0000"/>
              </a:solidFill>
            </a:endParaRPr>
          </a:p>
        </p:txBody>
      </p:sp>
      <p:sp>
        <p:nvSpPr>
          <p:cNvPr id="57" name="56 CuadroTexto"/>
          <p:cNvSpPr txBox="1"/>
          <p:nvPr/>
        </p:nvSpPr>
        <p:spPr>
          <a:xfrm>
            <a:off x="4260525" y="2976926"/>
            <a:ext cx="1338305" cy="276999"/>
          </a:xfrm>
          <a:prstGeom prst="rect">
            <a:avLst/>
          </a:prstGeom>
          <a:noFill/>
        </p:spPr>
        <p:txBody>
          <a:bodyPr wrap="square" rtlCol="0">
            <a:spAutoFit/>
          </a:bodyPr>
          <a:lstStyle/>
          <a:p>
            <a:r>
              <a:rPr lang="es-CL" sz="1200" dirty="0" smtClean="0">
                <a:solidFill>
                  <a:schemeClr val="accent1"/>
                </a:solidFill>
              </a:rPr>
              <a:t>¿Que monitorizar?</a:t>
            </a:r>
            <a:endParaRPr lang="es-CL" sz="1200" dirty="0">
              <a:solidFill>
                <a:schemeClr val="accent1"/>
              </a:solidFill>
            </a:endParaRPr>
          </a:p>
        </p:txBody>
      </p:sp>
      <p:sp>
        <p:nvSpPr>
          <p:cNvPr id="58" name="57 CuadroTexto"/>
          <p:cNvSpPr txBox="1"/>
          <p:nvPr/>
        </p:nvSpPr>
        <p:spPr>
          <a:xfrm>
            <a:off x="4942384" y="3228972"/>
            <a:ext cx="1204031" cy="276999"/>
          </a:xfrm>
          <a:prstGeom prst="rect">
            <a:avLst/>
          </a:prstGeom>
          <a:noFill/>
        </p:spPr>
        <p:txBody>
          <a:bodyPr wrap="square" rtlCol="0">
            <a:spAutoFit/>
          </a:bodyPr>
          <a:lstStyle/>
          <a:p>
            <a:r>
              <a:rPr lang="es-CL" sz="1200" dirty="0" smtClean="0">
                <a:solidFill>
                  <a:schemeClr val="accent6"/>
                </a:solidFill>
              </a:rPr>
              <a:t>¿Qué construir?</a:t>
            </a:r>
            <a:endParaRPr lang="es-CL" sz="1200" dirty="0">
              <a:solidFill>
                <a:schemeClr val="accent6"/>
              </a:solidFill>
            </a:endParaRPr>
          </a:p>
        </p:txBody>
      </p:sp>
      <p:sp>
        <p:nvSpPr>
          <p:cNvPr id="59" name="58 CuadroTexto"/>
          <p:cNvSpPr txBox="1"/>
          <p:nvPr/>
        </p:nvSpPr>
        <p:spPr>
          <a:xfrm>
            <a:off x="4973798" y="3656057"/>
            <a:ext cx="1077709" cy="276999"/>
          </a:xfrm>
          <a:prstGeom prst="rect">
            <a:avLst/>
          </a:prstGeom>
          <a:noFill/>
        </p:spPr>
        <p:txBody>
          <a:bodyPr wrap="square" rtlCol="0">
            <a:spAutoFit/>
          </a:bodyPr>
          <a:lstStyle/>
          <a:p>
            <a:r>
              <a:rPr lang="es-CL" sz="1200" dirty="0" smtClean="0">
                <a:solidFill>
                  <a:schemeClr val="accent6"/>
                </a:solidFill>
              </a:rPr>
              <a:t>¿Qué Hacer?</a:t>
            </a:r>
            <a:endParaRPr lang="es-CL" sz="1200" dirty="0">
              <a:solidFill>
                <a:schemeClr val="accent6"/>
              </a:solidFill>
            </a:endParaRPr>
          </a:p>
        </p:txBody>
      </p:sp>
      <p:sp>
        <p:nvSpPr>
          <p:cNvPr id="60" name="59 CuadroTexto"/>
          <p:cNvSpPr txBox="1"/>
          <p:nvPr/>
        </p:nvSpPr>
        <p:spPr>
          <a:xfrm>
            <a:off x="5059976" y="4010580"/>
            <a:ext cx="1077709" cy="276999"/>
          </a:xfrm>
          <a:prstGeom prst="rect">
            <a:avLst/>
          </a:prstGeom>
          <a:noFill/>
        </p:spPr>
        <p:txBody>
          <a:bodyPr wrap="square" rtlCol="0">
            <a:spAutoFit/>
          </a:bodyPr>
          <a:lstStyle/>
          <a:p>
            <a:r>
              <a:rPr lang="es-CL" sz="1200" dirty="0" smtClean="0">
                <a:solidFill>
                  <a:schemeClr val="accent6"/>
                </a:solidFill>
              </a:rPr>
              <a:t>Compromisos</a:t>
            </a:r>
            <a:endParaRPr lang="es-CL" sz="1200" dirty="0">
              <a:solidFill>
                <a:schemeClr val="accent6"/>
              </a:solidFill>
            </a:endParaRPr>
          </a:p>
        </p:txBody>
      </p:sp>
      <p:sp>
        <p:nvSpPr>
          <p:cNvPr id="61" name="60 CuadroTexto"/>
          <p:cNvSpPr txBox="1"/>
          <p:nvPr/>
        </p:nvSpPr>
        <p:spPr>
          <a:xfrm>
            <a:off x="107504" y="0"/>
            <a:ext cx="3168352" cy="830997"/>
          </a:xfrm>
          <a:prstGeom prst="rect">
            <a:avLst/>
          </a:prstGeom>
          <a:noFill/>
        </p:spPr>
        <p:txBody>
          <a:bodyPr wrap="square" rtlCol="0">
            <a:spAutoFit/>
          </a:bodyPr>
          <a:lstStyle/>
          <a:p>
            <a:r>
              <a:rPr lang="es-CL" sz="1200" dirty="0" smtClean="0"/>
              <a:t>PP: Planificación de Proyecto</a:t>
            </a:r>
          </a:p>
          <a:p>
            <a:r>
              <a:rPr lang="es-CL" sz="1200" dirty="0" smtClean="0"/>
              <a:t>PMC: Monitorización y Control del Proyecto</a:t>
            </a:r>
          </a:p>
          <a:p>
            <a:r>
              <a:rPr lang="es-CL" sz="1200" dirty="0" smtClean="0"/>
              <a:t>SAM: Administración de Acuerdos con Proveedores</a:t>
            </a:r>
            <a:endParaRPr lang="es-CL" sz="1200" dirty="0"/>
          </a:p>
        </p:txBody>
      </p:sp>
      <p:sp>
        <p:nvSpPr>
          <p:cNvPr id="62" name="61 CuadroTexto"/>
          <p:cNvSpPr txBox="1"/>
          <p:nvPr/>
        </p:nvSpPr>
        <p:spPr>
          <a:xfrm>
            <a:off x="1582508" y="2492896"/>
            <a:ext cx="1338305" cy="276999"/>
          </a:xfrm>
          <a:prstGeom prst="rect">
            <a:avLst/>
          </a:prstGeom>
          <a:noFill/>
        </p:spPr>
        <p:txBody>
          <a:bodyPr wrap="square" rtlCol="0">
            <a:spAutoFit/>
          </a:bodyPr>
          <a:lstStyle/>
          <a:p>
            <a:r>
              <a:rPr lang="es-CL" sz="1200" dirty="0" smtClean="0">
                <a:solidFill>
                  <a:schemeClr val="accent1"/>
                </a:solidFill>
              </a:rPr>
              <a:t>¿Que monitorizar?</a:t>
            </a:r>
            <a:endParaRPr lang="es-CL" sz="1200" dirty="0">
              <a:solidFill>
                <a:schemeClr val="accent1"/>
              </a:solidFill>
            </a:endParaRPr>
          </a:p>
        </p:txBody>
      </p:sp>
    </p:spTree>
    <p:custDataLst>
      <p:tags r:id="rId1"/>
    </p:custDataLst>
    <p:extLst>
      <p:ext uri="{BB962C8B-B14F-4D97-AF65-F5344CB8AC3E}">
        <p14:creationId xmlns:p14="http://schemas.microsoft.com/office/powerpoint/2010/main" val="10425588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Marcador de texto"/>
          <p:cNvSpPr>
            <a:spLocks noGrp="1"/>
          </p:cNvSpPr>
          <p:nvPr>
            <p:ph type="body" idx="1"/>
          </p:nvPr>
        </p:nvSpPr>
        <p:spPr>
          <a:xfrm>
            <a:off x="1763688" y="980728"/>
            <a:ext cx="5453159" cy="3108543"/>
          </a:xfrm>
          <a:prstGeom prst="rect">
            <a:avLst/>
          </a:prstGeom>
        </p:spPr>
        <p:txBody>
          <a:bodyPr wrap="none">
            <a:spAutoFit/>
          </a:bodyPr>
          <a:lstStyle/>
          <a:p>
            <a:pPr algn="ctr"/>
            <a:r>
              <a:rPr lang="es-CL" sz="2800" b="1" dirty="0" smtClean="0">
                <a:latin typeface="Calibri" pitchFamily="34" charset="0"/>
              </a:rPr>
              <a:t>Unidad </a:t>
            </a:r>
            <a:r>
              <a:rPr lang="es-CL" sz="2800" b="1" dirty="0">
                <a:latin typeface="Calibri" pitchFamily="34" charset="0"/>
              </a:rPr>
              <a:t>de Aprendizaje </a:t>
            </a:r>
            <a:r>
              <a:rPr lang="es-CL" sz="2800" b="1" dirty="0" smtClean="0">
                <a:latin typeface="Calibri" pitchFamily="34" charset="0"/>
              </a:rPr>
              <a:t>N°2</a:t>
            </a:r>
            <a:endParaRPr lang="es-CL" sz="2800" b="1" dirty="0" smtClean="0">
              <a:latin typeface="Calibri" pitchFamily="34" charset="0"/>
            </a:endParaRPr>
          </a:p>
          <a:p>
            <a:r>
              <a:rPr lang="es-CL" sz="2800" dirty="0" smtClean="0">
                <a:solidFill>
                  <a:schemeClr val="bg1"/>
                </a:solidFill>
                <a:latin typeface="Calibri" pitchFamily="34" charset="0"/>
              </a:rPr>
              <a:t>El </a:t>
            </a:r>
            <a:r>
              <a:rPr lang="es-CL" sz="2800" dirty="0">
                <a:solidFill>
                  <a:schemeClr val="bg1"/>
                </a:solidFill>
                <a:latin typeface="Calibri" pitchFamily="34" charset="0"/>
              </a:rPr>
              <a:t>modelo de madurez CMMI nivel 2</a:t>
            </a:r>
            <a:endParaRPr lang="es-CL" sz="2800" dirty="0" smtClean="0">
              <a:latin typeface="Calibri" pitchFamily="34" charset="0"/>
            </a:endParaRPr>
          </a:p>
          <a:p>
            <a:pPr algn="ctr"/>
            <a:endParaRPr lang="es-CL" sz="2800" dirty="0">
              <a:latin typeface="Calibri" pitchFamily="34" charset="0"/>
            </a:endParaRPr>
          </a:p>
          <a:p>
            <a:pPr algn="ctr"/>
            <a:endParaRPr lang="es-CL" sz="2800" dirty="0" smtClean="0">
              <a:latin typeface="Calibri" pitchFamily="34" charset="0"/>
            </a:endParaRPr>
          </a:p>
          <a:p>
            <a:pPr algn="ctr"/>
            <a:r>
              <a:rPr lang="es-CL" sz="2800" b="1" dirty="0">
                <a:latin typeface="Calibri" pitchFamily="34" charset="0"/>
              </a:rPr>
              <a:t>Experiencia de Aprendizaje:</a:t>
            </a:r>
          </a:p>
          <a:p>
            <a:r>
              <a:rPr lang="es-CL" sz="2800" dirty="0" smtClean="0"/>
              <a:t>Administración de Proyectos</a:t>
            </a:r>
            <a:endParaRPr lang="es-CL" sz="28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2 Título"/>
          <p:cNvSpPr>
            <a:spLocks noGrp="1"/>
          </p:cNvSpPr>
          <p:nvPr>
            <p:ph type="title"/>
          </p:nvPr>
        </p:nvSpPr>
        <p:spPr>
          <a:xfrm>
            <a:off x="467544" y="274638"/>
            <a:ext cx="8229600" cy="1143000"/>
          </a:xfrm>
        </p:spPr>
        <p:txBody>
          <a:bodyPr/>
          <a:lstStyle/>
          <a:p>
            <a:r>
              <a:rPr lang="es-CL" sz="2800" b="1" dirty="0" smtClean="0">
                <a:effectLst>
                  <a:outerShdw blurRad="38100" dist="38100" dir="2700000" algn="tl">
                    <a:srgbClr val="000000">
                      <a:alpha val="43137"/>
                    </a:srgbClr>
                  </a:outerShdw>
                </a:effectLst>
              </a:rPr>
              <a:t>Objetivos</a:t>
            </a:r>
            <a:endParaRPr lang="es-CL" sz="2800" b="1" dirty="0">
              <a:effectLst>
                <a:outerShdw blurRad="38100" dist="38100" dir="2700000" algn="tl">
                  <a:srgbClr val="000000">
                    <a:alpha val="43137"/>
                  </a:srgbClr>
                </a:outerShdw>
              </a:effectLst>
            </a:endParaRPr>
          </a:p>
        </p:txBody>
      </p:sp>
      <p:pic>
        <p:nvPicPr>
          <p:cNvPr id="4" name="Picture 2" descr="http://miriamrochadiaz.files.wordpress.com/2013/01/trabajo-en-equipo2.jpg"/>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6623720" y="4337720"/>
            <a:ext cx="2520280" cy="2520280"/>
          </a:xfrm>
          <a:prstGeom prst="rect">
            <a:avLst/>
          </a:prstGeom>
          <a:noFill/>
        </p:spPr>
      </p:pic>
      <p:sp>
        <p:nvSpPr>
          <p:cNvPr id="6" name="5 Rectángulo redondeado"/>
          <p:cNvSpPr/>
          <p:nvPr/>
        </p:nvSpPr>
        <p:spPr>
          <a:xfrm>
            <a:off x="539552" y="1412776"/>
            <a:ext cx="6104150" cy="4521684"/>
          </a:xfrm>
          <a:prstGeom prst="roundRect">
            <a:avLst>
              <a:gd name="adj" fmla="val 6000"/>
            </a:avLst>
          </a:prstGeom>
          <a:gradFill flip="none" rotWithShape="1">
            <a:gsLst>
              <a:gs pos="0">
                <a:schemeClr val="accent1">
                  <a:lumMod val="50000"/>
                  <a:alpha val="12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solidFill>
              <a:schemeClr val="tx2">
                <a:lumMod val="75000"/>
              </a:schemeClr>
            </a:solidFill>
          </a:ln>
        </p:spPr>
        <p:style>
          <a:lnRef idx="2">
            <a:schemeClr val="accent1"/>
          </a:lnRef>
          <a:fillRef idx="1">
            <a:schemeClr val="lt1"/>
          </a:fillRef>
          <a:effectRef idx="0">
            <a:schemeClr val="accent1"/>
          </a:effectRef>
          <a:fontRef idx="minor">
            <a:schemeClr val="dk1"/>
          </a:fontRef>
        </p:style>
        <p:txBody>
          <a:bodyPr rtlCol="0" anchor="t" anchorCtr="0"/>
          <a:lstStyle/>
          <a:p>
            <a:pPr>
              <a:buFont typeface="Arial" pitchFamily="34" charset="0"/>
              <a:buChar char="•"/>
            </a:pPr>
            <a:r>
              <a:rPr lang="es-CL" sz="2400" dirty="0" smtClean="0">
                <a:solidFill>
                  <a:schemeClr val="dk1"/>
                </a:solidFill>
              </a:rPr>
              <a:t> </a:t>
            </a:r>
            <a:r>
              <a:rPr lang="es-CL" sz="2400" b="1" dirty="0"/>
              <a:t>Reconoce diagramas </a:t>
            </a:r>
            <a:r>
              <a:rPr lang="es-CL" sz="2400" b="1" dirty="0" smtClean="0"/>
              <a:t>y modelos </a:t>
            </a:r>
            <a:r>
              <a:rPr lang="es-CL" sz="2400" b="1" dirty="0"/>
              <a:t>que </a:t>
            </a:r>
            <a:r>
              <a:rPr lang="es-CL" sz="2400" b="1" dirty="0" smtClean="0"/>
              <a:t>representan las </a:t>
            </a:r>
            <a:r>
              <a:rPr lang="es-CL" sz="2400" b="1" dirty="0"/>
              <a:t>actividades y tareas </a:t>
            </a:r>
            <a:r>
              <a:rPr lang="es-CL" sz="2400" b="1" dirty="0" smtClean="0"/>
              <a:t>de las </a:t>
            </a:r>
            <a:r>
              <a:rPr lang="es-CL" sz="2400" b="1" dirty="0"/>
              <a:t>áreas de procesos en </a:t>
            </a:r>
            <a:r>
              <a:rPr lang="es-CL" sz="2400" b="1" dirty="0" smtClean="0"/>
              <a:t>el CMMI </a:t>
            </a:r>
            <a:r>
              <a:rPr lang="es-CL" sz="2400" b="1" dirty="0"/>
              <a:t>nivel </a:t>
            </a:r>
            <a:r>
              <a:rPr lang="es-CL" sz="2400" b="1" dirty="0" smtClean="0"/>
              <a:t>2</a:t>
            </a:r>
          </a:p>
          <a:p>
            <a:endParaRPr lang="es-CL" sz="2400" b="1" dirty="0" smtClean="0"/>
          </a:p>
          <a:p>
            <a:pPr>
              <a:buFont typeface="Arial" pitchFamily="34" charset="0"/>
              <a:buChar char="•"/>
            </a:pPr>
            <a:r>
              <a:rPr lang="es-CL" sz="2400" b="1" dirty="0"/>
              <a:t>Documenta la gestión </a:t>
            </a:r>
            <a:r>
              <a:rPr lang="es-CL" sz="2400" b="1" dirty="0" smtClean="0"/>
              <a:t>básica de </a:t>
            </a:r>
            <a:r>
              <a:rPr lang="es-CL" sz="2400" b="1" dirty="0"/>
              <a:t>proyectos de acuerdo </a:t>
            </a:r>
            <a:r>
              <a:rPr lang="es-CL" sz="2400" b="1" dirty="0" smtClean="0"/>
              <a:t>a sus </a:t>
            </a:r>
            <a:r>
              <a:rPr lang="es-CL" sz="2400" b="1" dirty="0"/>
              <a:t>actividades y </a:t>
            </a:r>
            <a:r>
              <a:rPr lang="es-CL" sz="2400" b="1" dirty="0" smtClean="0"/>
              <a:t>tareas asociadas </a:t>
            </a:r>
            <a:r>
              <a:rPr lang="es-CL" sz="2400" b="1" dirty="0"/>
              <a:t>a cada área </a:t>
            </a:r>
            <a:r>
              <a:rPr lang="es-CL" sz="2400" b="1" dirty="0" smtClean="0"/>
              <a:t>de proceso </a:t>
            </a:r>
            <a:r>
              <a:rPr lang="es-CL" sz="2400" b="1" dirty="0"/>
              <a:t>en el nivel 2 </a:t>
            </a:r>
            <a:r>
              <a:rPr lang="es-CL" sz="2400" b="1" dirty="0" smtClean="0"/>
              <a:t>de CMMI</a:t>
            </a:r>
            <a:endParaRPr lang="es-CL" sz="2400" b="1" dirty="0"/>
          </a:p>
          <a:p>
            <a:pPr>
              <a:buFont typeface="Arial" pitchFamily="34" charset="0"/>
              <a:buChar char="•"/>
            </a:pPr>
            <a:endParaRPr lang="es-CL" sz="2400" b="1"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10"/>
          <p:cNvSpPr>
            <a:spLocks noChangeArrowheads="1"/>
          </p:cNvSpPr>
          <p:nvPr/>
        </p:nvSpPr>
        <p:spPr bwMode="auto">
          <a:xfrm>
            <a:off x="8715404" y="428604"/>
            <a:ext cx="142876" cy="714380"/>
          </a:xfrm>
          <a:prstGeom prst="rect">
            <a:avLst/>
          </a:prstGeom>
          <a:solidFill>
            <a:schemeClr val="accent1">
              <a:lumMod val="50000"/>
            </a:schemeClr>
          </a:solidFill>
          <a:ln w="9525">
            <a:solidFill>
              <a:schemeClr val="accent1">
                <a:lumMod val="75000"/>
              </a:schemeClr>
            </a:solidFill>
            <a:miter lim="800000"/>
            <a:headEnd/>
            <a:tailEnd/>
          </a:ln>
          <a:effectLst/>
        </p:spPr>
        <p:txBody>
          <a:bodyPr wrap="none" anchor="ctr"/>
          <a:lstStyle/>
          <a:p>
            <a:endParaRPr lang="es-CL" dirty="0">
              <a:solidFill>
                <a:schemeClr val="accent1">
                  <a:lumMod val="50000"/>
                </a:schemeClr>
              </a:solidFill>
            </a:endParaRPr>
          </a:p>
        </p:txBody>
      </p:sp>
      <p:sp>
        <p:nvSpPr>
          <p:cNvPr id="9" name="Rectangle 11"/>
          <p:cNvSpPr>
            <a:spLocks noChangeArrowheads="1"/>
          </p:cNvSpPr>
          <p:nvPr/>
        </p:nvSpPr>
        <p:spPr bwMode="auto">
          <a:xfrm>
            <a:off x="3428992" y="142852"/>
            <a:ext cx="5572164" cy="142876"/>
          </a:xfrm>
          <a:prstGeom prst="rect">
            <a:avLst/>
          </a:prstGeom>
          <a:solidFill>
            <a:srgbClr val="FFC000"/>
          </a:solidFill>
          <a:ln w="9525">
            <a:solidFill>
              <a:srgbClr val="FFC000"/>
            </a:solidFill>
            <a:miter lim="800000"/>
            <a:headEnd/>
            <a:tailEnd/>
          </a:ln>
          <a:effectLst/>
        </p:spPr>
        <p:txBody>
          <a:bodyPr wrap="none" anchor="ctr"/>
          <a:lstStyle/>
          <a:p>
            <a:endParaRPr lang="es-CL" dirty="0"/>
          </a:p>
        </p:txBody>
      </p:sp>
      <p:sp>
        <p:nvSpPr>
          <p:cNvPr id="10" name="1 Título"/>
          <p:cNvSpPr txBox="1">
            <a:spLocks/>
          </p:cNvSpPr>
          <p:nvPr/>
        </p:nvSpPr>
        <p:spPr>
          <a:xfrm>
            <a:off x="457200" y="476672"/>
            <a:ext cx="8229600" cy="1143000"/>
          </a:xfrm>
          <a:prstGeom prst="rect">
            <a:avLst/>
          </a:prstGeom>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r>
              <a:rPr lang="es-ES" sz="2800" dirty="0" smtClean="0">
                <a:solidFill>
                  <a:schemeClr val="tx2">
                    <a:lumMod val="50000"/>
                  </a:schemeClr>
                </a:solidFill>
                <a:ea typeface="ＭＳ Ｐゴシック" charset="-128"/>
              </a:rPr>
              <a:t>Administración de proyectos</a:t>
            </a:r>
            <a:endParaRPr lang="es-ES" sz="2800" dirty="0">
              <a:solidFill>
                <a:schemeClr val="tx2">
                  <a:lumMod val="50000"/>
                </a:schemeClr>
              </a:solidFill>
              <a:ea typeface="ＭＳ Ｐゴシック" charset="-128"/>
            </a:endParaRPr>
          </a:p>
        </p:txBody>
      </p:sp>
      <p:sp>
        <p:nvSpPr>
          <p:cNvPr id="2" name="1 Elipse"/>
          <p:cNvSpPr/>
          <p:nvPr/>
        </p:nvSpPr>
        <p:spPr>
          <a:xfrm>
            <a:off x="3574232" y="3573016"/>
            <a:ext cx="1296144" cy="1152128"/>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s-CL" dirty="0" smtClean="0"/>
              <a:t>PP</a:t>
            </a:r>
            <a:endParaRPr lang="es-CL" dirty="0"/>
          </a:p>
        </p:txBody>
      </p:sp>
      <p:sp>
        <p:nvSpPr>
          <p:cNvPr id="7" name="6 Elipse"/>
          <p:cNvSpPr/>
          <p:nvPr/>
        </p:nvSpPr>
        <p:spPr>
          <a:xfrm>
            <a:off x="3574232" y="1340768"/>
            <a:ext cx="1296144" cy="1152128"/>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s-CL" dirty="0" smtClean="0"/>
              <a:t>PMC</a:t>
            </a:r>
            <a:endParaRPr lang="es-CL" dirty="0"/>
          </a:p>
        </p:txBody>
      </p:sp>
      <p:sp>
        <p:nvSpPr>
          <p:cNvPr id="11" name="10 Elipse"/>
          <p:cNvSpPr/>
          <p:nvPr/>
        </p:nvSpPr>
        <p:spPr>
          <a:xfrm>
            <a:off x="837928" y="4293096"/>
            <a:ext cx="1296144" cy="1152128"/>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s-CL" dirty="0" smtClean="0"/>
              <a:t>SAM</a:t>
            </a:r>
            <a:endParaRPr lang="es-CL" dirty="0"/>
          </a:p>
        </p:txBody>
      </p:sp>
      <p:sp>
        <p:nvSpPr>
          <p:cNvPr id="4" name="3 Rectángulo"/>
          <p:cNvSpPr/>
          <p:nvPr/>
        </p:nvSpPr>
        <p:spPr>
          <a:xfrm>
            <a:off x="251520" y="6021288"/>
            <a:ext cx="1594520" cy="36004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s-CL" dirty="0" smtClean="0"/>
              <a:t>Proveedor</a:t>
            </a:r>
            <a:endParaRPr lang="es-CL" dirty="0"/>
          </a:p>
        </p:txBody>
      </p:sp>
      <p:cxnSp>
        <p:nvCxnSpPr>
          <p:cNvPr id="6" name="5 Conector recto de flecha"/>
          <p:cNvCxnSpPr>
            <a:stCxn id="11" idx="4"/>
            <a:endCxn id="4" idx="0"/>
          </p:cNvCxnSpPr>
          <p:nvPr/>
        </p:nvCxnSpPr>
        <p:spPr>
          <a:xfrm flipH="1">
            <a:off x="1048780" y="5445224"/>
            <a:ext cx="437220" cy="576064"/>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13" name="12 Conector recto de flecha"/>
          <p:cNvCxnSpPr>
            <a:endCxn id="2" idx="3"/>
          </p:cNvCxnSpPr>
          <p:nvPr/>
        </p:nvCxnSpPr>
        <p:spPr>
          <a:xfrm flipV="1">
            <a:off x="2134072" y="4556419"/>
            <a:ext cx="1629976" cy="168725"/>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15" name="14 Conector recto de flecha"/>
          <p:cNvCxnSpPr>
            <a:stCxn id="11" idx="7"/>
            <a:endCxn id="7" idx="2"/>
          </p:cNvCxnSpPr>
          <p:nvPr/>
        </p:nvCxnSpPr>
        <p:spPr>
          <a:xfrm flipV="1">
            <a:off x="1944256" y="1916832"/>
            <a:ext cx="1629976" cy="254498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7" name="16 Conector recto de flecha"/>
          <p:cNvCxnSpPr>
            <a:stCxn id="2" idx="0"/>
            <a:endCxn id="7" idx="4"/>
          </p:cNvCxnSpPr>
          <p:nvPr/>
        </p:nvCxnSpPr>
        <p:spPr>
          <a:xfrm flipV="1">
            <a:off x="4222304" y="2492896"/>
            <a:ext cx="0" cy="108012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 name="18 Conector angular"/>
          <p:cNvCxnSpPr>
            <a:stCxn id="7" idx="3"/>
            <a:endCxn id="2" idx="2"/>
          </p:cNvCxnSpPr>
          <p:nvPr/>
        </p:nvCxnSpPr>
        <p:spPr>
          <a:xfrm rot="5400000">
            <a:off x="2756686" y="3141717"/>
            <a:ext cx="1824909" cy="189816"/>
          </a:xfrm>
          <a:prstGeom prst="bentConnector4">
            <a:avLst>
              <a:gd name="adj1" fmla="val 29594"/>
              <a:gd name="adj2" fmla="val 368656"/>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4" name="23 Conector angular"/>
          <p:cNvCxnSpPr>
            <a:stCxn id="7" idx="1"/>
            <a:endCxn id="11" idx="0"/>
          </p:cNvCxnSpPr>
          <p:nvPr/>
        </p:nvCxnSpPr>
        <p:spPr>
          <a:xfrm rot="16200000" flipH="1" flipV="1">
            <a:off x="1233222" y="1762270"/>
            <a:ext cx="2783603" cy="2278048"/>
          </a:xfrm>
          <a:prstGeom prst="bentConnector3">
            <a:avLst>
              <a:gd name="adj1" fmla="val -14274"/>
            </a:avLst>
          </a:prstGeom>
          <a:ln>
            <a:tailEnd type="arrow"/>
          </a:ln>
        </p:spPr>
        <p:style>
          <a:lnRef idx="2">
            <a:schemeClr val="accent1"/>
          </a:lnRef>
          <a:fillRef idx="0">
            <a:schemeClr val="accent1"/>
          </a:fillRef>
          <a:effectRef idx="1">
            <a:schemeClr val="accent1"/>
          </a:effectRef>
          <a:fontRef idx="minor">
            <a:schemeClr val="tx1"/>
          </a:fontRef>
        </p:style>
      </p:cxnSp>
      <p:sp>
        <p:nvSpPr>
          <p:cNvPr id="25" name="24 Rectángulo redondeado"/>
          <p:cNvSpPr/>
          <p:nvPr/>
        </p:nvSpPr>
        <p:spPr>
          <a:xfrm>
            <a:off x="6229150" y="3573016"/>
            <a:ext cx="2386608" cy="1152128"/>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s-CL" dirty="0" smtClean="0"/>
              <a:t>Áreas de Procesos Ingeniería y Soporte</a:t>
            </a:r>
            <a:endParaRPr lang="es-CL" dirty="0"/>
          </a:p>
        </p:txBody>
      </p:sp>
      <p:cxnSp>
        <p:nvCxnSpPr>
          <p:cNvPr id="27" name="26 Conector angular"/>
          <p:cNvCxnSpPr>
            <a:stCxn id="25" idx="3"/>
            <a:endCxn id="7" idx="6"/>
          </p:cNvCxnSpPr>
          <p:nvPr/>
        </p:nvCxnSpPr>
        <p:spPr>
          <a:xfrm flipH="1" flipV="1">
            <a:off x="4870376" y="1916832"/>
            <a:ext cx="3745382" cy="2232248"/>
          </a:xfrm>
          <a:prstGeom prst="bentConnector3">
            <a:avLst>
              <a:gd name="adj1" fmla="val -6104"/>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8" name="37 Conector recto de flecha"/>
          <p:cNvCxnSpPr/>
          <p:nvPr/>
        </p:nvCxnSpPr>
        <p:spPr>
          <a:xfrm flipH="1">
            <a:off x="4870376" y="3573016"/>
            <a:ext cx="1358774"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0" name="39 Conector recto de flecha"/>
          <p:cNvCxnSpPr/>
          <p:nvPr/>
        </p:nvCxnSpPr>
        <p:spPr>
          <a:xfrm>
            <a:off x="4870376" y="3933056"/>
            <a:ext cx="1276039"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2" name="41 Conector recto de flecha"/>
          <p:cNvCxnSpPr/>
          <p:nvPr/>
        </p:nvCxnSpPr>
        <p:spPr>
          <a:xfrm flipH="1">
            <a:off x="4942384" y="4293096"/>
            <a:ext cx="1204031"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4" name="43 Conector angular"/>
          <p:cNvCxnSpPr>
            <a:stCxn id="2" idx="4"/>
          </p:cNvCxnSpPr>
          <p:nvPr/>
        </p:nvCxnSpPr>
        <p:spPr>
          <a:xfrm rot="5400000" flipH="1" flipV="1">
            <a:off x="5183545" y="3679540"/>
            <a:ext cx="84363" cy="2006846"/>
          </a:xfrm>
          <a:prstGeom prst="bentConnector4">
            <a:avLst>
              <a:gd name="adj1" fmla="val -270972"/>
              <a:gd name="adj2" fmla="val 66147"/>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6" name="45 Conector angular"/>
          <p:cNvCxnSpPr>
            <a:stCxn id="25" idx="2"/>
            <a:endCxn id="11" idx="5"/>
          </p:cNvCxnSpPr>
          <p:nvPr/>
        </p:nvCxnSpPr>
        <p:spPr>
          <a:xfrm rot="5400000">
            <a:off x="4407678" y="2261722"/>
            <a:ext cx="551355" cy="5478198"/>
          </a:xfrm>
          <a:prstGeom prst="bentConnector3">
            <a:avLst>
              <a:gd name="adj1" fmla="val 172063"/>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8" name="47 Conector angular"/>
          <p:cNvCxnSpPr>
            <a:stCxn id="7" idx="5"/>
            <a:endCxn id="25" idx="0"/>
          </p:cNvCxnSpPr>
          <p:nvPr/>
        </p:nvCxnSpPr>
        <p:spPr>
          <a:xfrm rot="16200000" flipH="1">
            <a:off x="5427085" y="1577646"/>
            <a:ext cx="1248845" cy="2741894"/>
          </a:xfrm>
          <a:prstGeom prst="bentConnector3">
            <a:avLst/>
          </a:prstGeom>
          <a:ln>
            <a:tailEnd type="arrow"/>
          </a:ln>
        </p:spPr>
        <p:style>
          <a:lnRef idx="2">
            <a:schemeClr val="accent1"/>
          </a:lnRef>
          <a:fillRef idx="0">
            <a:schemeClr val="accent1"/>
          </a:fillRef>
          <a:effectRef idx="1">
            <a:schemeClr val="accent1"/>
          </a:effectRef>
          <a:fontRef idx="minor">
            <a:schemeClr val="tx1"/>
          </a:fontRef>
        </p:style>
      </p:cxnSp>
      <p:sp>
        <p:nvSpPr>
          <p:cNvPr id="58" name="57 CuadroTexto"/>
          <p:cNvSpPr txBox="1"/>
          <p:nvPr/>
        </p:nvSpPr>
        <p:spPr>
          <a:xfrm>
            <a:off x="4942384" y="3228972"/>
            <a:ext cx="1204031" cy="276999"/>
          </a:xfrm>
          <a:prstGeom prst="rect">
            <a:avLst/>
          </a:prstGeom>
          <a:noFill/>
        </p:spPr>
        <p:txBody>
          <a:bodyPr wrap="square" rtlCol="0">
            <a:spAutoFit/>
          </a:bodyPr>
          <a:lstStyle/>
          <a:p>
            <a:r>
              <a:rPr lang="es-CL" sz="1200" dirty="0" smtClean="0">
                <a:solidFill>
                  <a:schemeClr val="accent6"/>
                </a:solidFill>
              </a:rPr>
              <a:t>¿Qué construir?</a:t>
            </a:r>
            <a:endParaRPr lang="es-CL" sz="1200" dirty="0">
              <a:solidFill>
                <a:schemeClr val="accent6"/>
              </a:solidFill>
            </a:endParaRPr>
          </a:p>
        </p:txBody>
      </p:sp>
      <p:sp>
        <p:nvSpPr>
          <p:cNvPr id="59" name="58 CuadroTexto"/>
          <p:cNvSpPr txBox="1"/>
          <p:nvPr/>
        </p:nvSpPr>
        <p:spPr>
          <a:xfrm>
            <a:off x="4973798" y="3656057"/>
            <a:ext cx="1077709" cy="276999"/>
          </a:xfrm>
          <a:prstGeom prst="rect">
            <a:avLst/>
          </a:prstGeom>
          <a:noFill/>
        </p:spPr>
        <p:txBody>
          <a:bodyPr wrap="square" rtlCol="0">
            <a:spAutoFit/>
          </a:bodyPr>
          <a:lstStyle/>
          <a:p>
            <a:r>
              <a:rPr lang="es-CL" sz="1200" dirty="0" smtClean="0">
                <a:solidFill>
                  <a:schemeClr val="accent6"/>
                </a:solidFill>
              </a:rPr>
              <a:t>¿Qué Hacer?</a:t>
            </a:r>
            <a:endParaRPr lang="es-CL" sz="1200" dirty="0">
              <a:solidFill>
                <a:schemeClr val="accent6"/>
              </a:solidFill>
            </a:endParaRPr>
          </a:p>
        </p:txBody>
      </p:sp>
      <p:sp>
        <p:nvSpPr>
          <p:cNvPr id="60" name="59 CuadroTexto"/>
          <p:cNvSpPr txBox="1"/>
          <p:nvPr/>
        </p:nvSpPr>
        <p:spPr>
          <a:xfrm>
            <a:off x="5059976" y="4010580"/>
            <a:ext cx="1077709" cy="276999"/>
          </a:xfrm>
          <a:prstGeom prst="rect">
            <a:avLst/>
          </a:prstGeom>
          <a:noFill/>
        </p:spPr>
        <p:txBody>
          <a:bodyPr wrap="square" rtlCol="0">
            <a:spAutoFit/>
          </a:bodyPr>
          <a:lstStyle/>
          <a:p>
            <a:r>
              <a:rPr lang="es-CL" sz="1200" dirty="0" smtClean="0">
                <a:solidFill>
                  <a:schemeClr val="accent6"/>
                </a:solidFill>
              </a:rPr>
              <a:t>Compromisos</a:t>
            </a:r>
            <a:endParaRPr lang="es-CL" sz="1200" dirty="0">
              <a:solidFill>
                <a:schemeClr val="accent6"/>
              </a:solidFill>
            </a:endParaRPr>
          </a:p>
        </p:txBody>
      </p:sp>
      <p:sp>
        <p:nvSpPr>
          <p:cNvPr id="61" name="60 CuadroTexto"/>
          <p:cNvSpPr txBox="1"/>
          <p:nvPr/>
        </p:nvSpPr>
        <p:spPr>
          <a:xfrm>
            <a:off x="107504" y="0"/>
            <a:ext cx="3168352" cy="830997"/>
          </a:xfrm>
          <a:prstGeom prst="rect">
            <a:avLst/>
          </a:prstGeom>
          <a:noFill/>
        </p:spPr>
        <p:txBody>
          <a:bodyPr wrap="square" rtlCol="0">
            <a:spAutoFit/>
          </a:bodyPr>
          <a:lstStyle/>
          <a:p>
            <a:r>
              <a:rPr lang="es-CL" sz="1200" dirty="0" smtClean="0"/>
              <a:t>PP: Planificación de Proyecto</a:t>
            </a:r>
          </a:p>
          <a:p>
            <a:r>
              <a:rPr lang="es-CL" sz="1200" dirty="0" smtClean="0"/>
              <a:t>PMC: Monitorización y Control del Proyecto</a:t>
            </a:r>
          </a:p>
          <a:p>
            <a:r>
              <a:rPr lang="es-CL" sz="1200" dirty="0" smtClean="0"/>
              <a:t>SAM: Administración de Acuerdos con Proveedores</a:t>
            </a:r>
            <a:endParaRPr lang="es-CL" sz="1200" dirty="0"/>
          </a:p>
        </p:txBody>
      </p:sp>
    </p:spTree>
    <p:custDataLst>
      <p:tags r:id="rId1"/>
    </p:custDataLst>
    <p:extLst>
      <p:ext uri="{BB962C8B-B14F-4D97-AF65-F5344CB8AC3E}">
        <p14:creationId xmlns:p14="http://schemas.microsoft.com/office/powerpoint/2010/main" val="38008623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10"/>
          <p:cNvSpPr>
            <a:spLocks noChangeArrowheads="1"/>
          </p:cNvSpPr>
          <p:nvPr/>
        </p:nvSpPr>
        <p:spPr bwMode="auto">
          <a:xfrm>
            <a:off x="8715404" y="428604"/>
            <a:ext cx="142876" cy="714380"/>
          </a:xfrm>
          <a:prstGeom prst="rect">
            <a:avLst/>
          </a:prstGeom>
          <a:solidFill>
            <a:schemeClr val="accent1">
              <a:lumMod val="50000"/>
            </a:schemeClr>
          </a:solidFill>
          <a:ln w="9525">
            <a:solidFill>
              <a:schemeClr val="accent1">
                <a:lumMod val="75000"/>
              </a:schemeClr>
            </a:solidFill>
            <a:miter lim="800000"/>
            <a:headEnd/>
            <a:tailEnd/>
          </a:ln>
          <a:effectLst/>
        </p:spPr>
        <p:txBody>
          <a:bodyPr wrap="none" anchor="ctr"/>
          <a:lstStyle/>
          <a:p>
            <a:endParaRPr lang="es-CL" dirty="0">
              <a:solidFill>
                <a:schemeClr val="accent1">
                  <a:lumMod val="50000"/>
                </a:schemeClr>
              </a:solidFill>
            </a:endParaRPr>
          </a:p>
        </p:txBody>
      </p:sp>
      <p:sp>
        <p:nvSpPr>
          <p:cNvPr id="9" name="Rectangle 11"/>
          <p:cNvSpPr>
            <a:spLocks noChangeArrowheads="1"/>
          </p:cNvSpPr>
          <p:nvPr/>
        </p:nvSpPr>
        <p:spPr bwMode="auto">
          <a:xfrm>
            <a:off x="3428992" y="142852"/>
            <a:ext cx="5572164" cy="142876"/>
          </a:xfrm>
          <a:prstGeom prst="rect">
            <a:avLst/>
          </a:prstGeom>
          <a:solidFill>
            <a:srgbClr val="FFC000"/>
          </a:solidFill>
          <a:ln w="9525">
            <a:solidFill>
              <a:srgbClr val="FFC000"/>
            </a:solidFill>
            <a:miter lim="800000"/>
            <a:headEnd/>
            <a:tailEnd/>
          </a:ln>
          <a:effectLst/>
        </p:spPr>
        <p:txBody>
          <a:bodyPr wrap="none" anchor="ctr"/>
          <a:lstStyle/>
          <a:p>
            <a:endParaRPr lang="es-CL" dirty="0"/>
          </a:p>
        </p:txBody>
      </p:sp>
      <p:sp>
        <p:nvSpPr>
          <p:cNvPr id="10" name="1 Título"/>
          <p:cNvSpPr txBox="1">
            <a:spLocks/>
          </p:cNvSpPr>
          <p:nvPr/>
        </p:nvSpPr>
        <p:spPr>
          <a:xfrm>
            <a:off x="0" y="10375"/>
            <a:ext cx="3428992" cy="775419"/>
          </a:xfrm>
          <a:prstGeom prst="rect">
            <a:avLst/>
          </a:prstGeom>
        </p:spPr>
        <p:txBody>
          <a:bodyPr/>
          <a:lstStyle/>
          <a:p>
            <a:pPr marL="0" marR="0" lvl="0" indent="0" defTabSz="457200" rtl="0" eaLnBrk="1" fontAlgn="base" latinLnBrk="0" hangingPunct="1">
              <a:lnSpc>
                <a:spcPct val="100000"/>
              </a:lnSpc>
              <a:spcBef>
                <a:spcPct val="0"/>
              </a:spcBef>
              <a:spcAft>
                <a:spcPct val="0"/>
              </a:spcAft>
              <a:buClrTx/>
              <a:buSzTx/>
              <a:buFontTx/>
              <a:buNone/>
              <a:tabLst/>
              <a:defRPr/>
            </a:pPr>
            <a:r>
              <a:rPr lang="es-ES" sz="2400" dirty="0" smtClean="0">
                <a:solidFill>
                  <a:schemeClr val="tx2">
                    <a:lumMod val="50000"/>
                  </a:schemeClr>
                </a:solidFill>
                <a:ea typeface="ＭＳ Ｐゴシック" charset="-128"/>
              </a:rPr>
              <a:t>CMMI - PP</a:t>
            </a:r>
          </a:p>
        </p:txBody>
      </p:sp>
      <p:pic>
        <p:nvPicPr>
          <p:cNvPr id="2" name="1 Imagen"/>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9512" y="1142985"/>
            <a:ext cx="5760640" cy="4518264"/>
          </a:xfrm>
          <a:prstGeom prst="rect">
            <a:avLst/>
          </a:prstGeom>
        </p:spPr>
      </p:pic>
      <p:pic>
        <p:nvPicPr>
          <p:cNvPr id="4" name="3 Imagen"/>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44008" y="1412776"/>
            <a:ext cx="4499993" cy="4248473"/>
          </a:xfrm>
          <a:prstGeom prst="rect">
            <a:avLst/>
          </a:prstGeom>
        </p:spPr>
      </p:pic>
      <p:cxnSp>
        <p:nvCxnSpPr>
          <p:cNvPr id="7" name="6 Conector recto de flecha"/>
          <p:cNvCxnSpPr/>
          <p:nvPr/>
        </p:nvCxnSpPr>
        <p:spPr>
          <a:xfrm>
            <a:off x="3428992" y="3402117"/>
            <a:ext cx="1215016"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custDataLst>
      <p:tags r:id="rId1"/>
    </p:custDataLst>
    <p:extLst>
      <p:ext uri="{BB962C8B-B14F-4D97-AF65-F5344CB8AC3E}">
        <p14:creationId xmlns:p14="http://schemas.microsoft.com/office/powerpoint/2010/main" val="2765615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10"/>
          <p:cNvSpPr>
            <a:spLocks noChangeArrowheads="1"/>
          </p:cNvSpPr>
          <p:nvPr/>
        </p:nvSpPr>
        <p:spPr bwMode="auto">
          <a:xfrm>
            <a:off x="8715404" y="428604"/>
            <a:ext cx="142876" cy="714380"/>
          </a:xfrm>
          <a:prstGeom prst="rect">
            <a:avLst/>
          </a:prstGeom>
          <a:solidFill>
            <a:schemeClr val="accent1">
              <a:lumMod val="50000"/>
            </a:schemeClr>
          </a:solidFill>
          <a:ln w="9525">
            <a:solidFill>
              <a:schemeClr val="accent1">
                <a:lumMod val="75000"/>
              </a:schemeClr>
            </a:solidFill>
            <a:miter lim="800000"/>
            <a:headEnd/>
            <a:tailEnd/>
          </a:ln>
          <a:effectLst/>
        </p:spPr>
        <p:txBody>
          <a:bodyPr wrap="none" anchor="ctr"/>
          <a:lstStyle/>
          <a:p>
            <a:endParaRPr lang="es-CL" dirty="0">
              <a:solidFill>
                <a:schemeClr val="accent1">
                  <a:lumMod val="50000"/>
                </a:schemeClr>
              </a:solidFill>
            </a:endParaRPr>
          </a:p>
        </p:txBody>
      </p:sp>
      <p:sp>
        <p:nvSpPr>
          <p:cNvPr id="9" name="Rectangle 11"/>
          <p:cNvSpPr>
            <a:spLocks noChangeArrowheads="1"/>
          </p:cNvSpPr>
          <p:nvPr/>
        </p:nvSpPr>
        <p:spPr bwMode="auto">
          <a:xfrm>
            <a:off x="3428992" y="142852"/>
            <a:ext cx="5572164" cy="142876"/>
          </a:xfrm>
          <a:prstGeom prst="rect">
            <a:avLst/>
          </a:prstGeom>
          <a:solidFill>
            <a:srgbClr val="FFC000"/>
          </a:solidFill>
          <a:ln w="9525">
            <a:solidFill>
              <a:srgbClr val="FFC000"/>
            </a:solidFill>
            <a:miter lim="800000"/>
            <a:headEnd/>
            <a:tailEnd/>
          </a:ln>
          <a:effectLst/>
        </p:spPr>
        <p:txBody>
          <a:bodyPr wrap="none" anchor="ctr"/>
          <a:lstStyle/>
          <a:p>
            <a:endParaRPr lang="es-CL" dirty="0"/>
          </a:p>
        </p:txBody>
      </p:sp>
      <p:sp>
        <p:nvSpPr>
          <p:cNvPr id="10" name="1 Título"/>
          <p:cNvSpPr txBox="1">
            <a:spLocks/>
          </p:cNvSpPr>
          <p:nvPr/>
        </p:nvSpPr>
        <p:spPr>
          <a:xfrm>
            <a:off x="0" y="10375"/>
            <a:ext cx="3428992" cy="1132609"/>
          </a:xfrm>
          <a:prstGeom prst="rect">
            <a:avLst/>
          </a:prstGeom>
        </p:spPr>
        <p:txBody>
          <a:bodyPr/>
          <a:lstStyle/>
          <a:p>
            <a:pPr marL="0" marR="0" lvl="0" indent="0" defTabSz="457200" rtl="0" eaLnBrk="1" fontAlgn="base" latinLnBrk="0" hangingPunct="1">
              <a:lnSpc>
                <a:spcPct val="100000"/>
              </a:lnSpc>
              <a:spcBef>
                <a:spcPct val="0"/>
              </a:spcBef>
              <a:spcAft>
                <a:spcPct val="0"/>
              </a:spcAft>
              <a:buClrTx/>
              <a:buSzTx/>
              <a:buFontTx/>
              <a:buNone/>
              <a:tabLst/>
              <a:defRPr/>
            </a:pPr>
            <a:r>
              <a:rPr lang="es-ES" sz="2400" dirty="0" smtClean="0">
                <a:solidFill>
                  <a:schemeClr val="tx2">
                    <a:lumMod val="50000"/>
                  </a:schemeClr>
                </a:solidFill>
                <a:ea typeface="ＭＳ Ｐゴシック" charset="-128"/>
              </a:rPr>
              <a:t>Ejemplo : Implementación de Planificación de Proyecto</a:t>
            </a:r>
          </a:p>
        </p:txBody>
      </p:sp>
      <p:pic>
        <p:nvPicPr>
          <p:cNvPr id="3" name="2 Imagen"/>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504" y="1142984"/>
            <a:ext cx="3168352" cy="5409631"/>
          </a:xfrm>
          <a:prstGeom prst="rect">
            <a:avLst/>
          </a:prstGeom>
        </p:spPr>
      </p:pic>
      <p:pic>
        <p:nvPicPr>
          <p:cNvPr id="5" name="4 Imagen"/>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64728" y="332656"/>
            <a:ext cx="3123496" cy="3203744"/>
          </a:xfrm>
          <a:prstGeom prst="rect">
            <a:avLst/>
          </a:prstGeom>
          <a:ln>
            <a:solidFill>
              <a:schemeClr val="tx1"/>
            </a:solidFill>
          </a:ln>
        </p:spPr>
      </p:pic>
      <p:cxnSp>
        <p:nvCxnSpPr>
          <p:cNvPr id="14" name="13 Conector recto de flecha"/>
          <p:cNvCxnSpPr/>
          <p:nvPr/>
        </p:nvCxnSpPr>
        <p:spPr>
          <a:xfrm>
            <a:off x="1979712" y="1916832"/>
            <a:ext cx="144928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pic>
        <p:nvPicPr>
          <p:cNvPr id="18" name="17 Imagen"/>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655297" y="3154366"/>
            <a:ext cx="2443195" cy="3614863"/>
          </a:xfrm>
          <a:prstGeom prst="rect">
            <a:avLst/>
          </a:prstGeom>
          <a:ln>
            <a:solidFill>
              <a:schemeClr val="tx1"/>
            </a:solidFill>
          </a:ln>
        </p:spPr>
      </p:pic>
      <p:cxnSp>
        <p:nvCxnSpPr>
          <p:cNvPr id="22" name="21 Conector recto de flecha"/>
          <p:cNvCxnSpPr/>
          <p:nvPr/>
        </p:nvCxnSpPr>
        <p:spPr>
          <a:xfrm>
            <a:off x="1979712" y="3678185"/>
            <a:ext cx="4608512" cy="27145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pic>
        <p:nvPicPr>
          <p:cNvPr id="28" name="27 Imagen"/>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585012" y="4689278"/>
            <a:ext cx="1613603" cy="1085255"/>
          </a:xfrm>
          <a:prstGeom prst="rect">
            <a:avLst/>
          </a:prstGeom>
          <a:ln>
            <a:solidFill>
              <a:schemeClr val="tx1"/>
            </a:solidFill>
          </a:ln>
        </p:spPr>
      </p:pic>
      <p:cxnSp>
        <p:nvCxnSpPr>
          <p:cNvPr id="30" name="29 Conector recto de flecha"/>
          <p:cNvCxnSpPr>
            <a:endCxn id="28" idx="1"/>
          </p:cNvCxnSpPr>
          <p:nvPr/>
        </p:nvCxnSpPr>
        <p:spPr>
          <a:xfrm>
            <a:off x="1979712" y="4689278"/>
            <a:ext cx="1605300" cy="54262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custDataLst>
      <p:tags r:id="rId1"/>
    </p:custDataLst>
    <p:extLst>
      <p:ext uri="{BB962C8B-B14F-4D97-AF65-F5344CB8AC3E}">
        <p14:creationId xmlns:p14="http://schemas.microsoft.com/office/powerpoint/2010/main" val="15669012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0"/>
          <p:cNvSpPr>
            <a:spLocks noChangeArrowheads="1"/>
          </p:cNvSpPr>
          <p:nvPr/>
        </p:nvSpPr>
        <p:spPr bwMode="auto">
          <a:xfrm>
            <a:off x="8715404" y="428604"/>
            <a:ext cx="142876" cy="714380"/>
          </a:xfrm>
          <a:prstGeom prst="rect">
            <a:avLst/>
          </a:prstGeom>
          <a:solidFill>
            <a:schemeClr val="accent1">
              <a:lumMod val="50000"/>
            </a:schemeClr>
          </a:solidFill>
          <a:ln w="9525">
            <a:solidFill>
              <a:schemeClr val="accent1">
                <a:lumMod val="75000"/>
              </a:schemeClr>
            </a:solidFill>
            <a:miter lim="800000"/>
            <a:headEnd/>
            <a:tailEnd/>
          </a:ln>
          <a:effectLst/>
        </p:spPr>
        <p:txBody>
          <a:bodyPr wrap="none" anchor="ctr"/>
          <a:lstStyle/>
          <a:p>
            <a:endParaRPr lang="es-CL" dirty="0">
              <a:solidFill>
                <a:schemeClr val="accent1">
                  <a:lumMod val="50000"/>
                </a:schemeClr>
              </a:solidFill>
            </a:endParaRPr>
          </a:p>
        </p:txBody>
      </p:sp>
      <p:sp>
        <p:nvSpPr>
          <p:cNvPr id="16" name="Rectangle 11"/>
          <p:cNvSpPr>
            <a:spLocks noChangeArrowheads="1"/>
          </p:cNvSpPr>
          <p:nvPr/>
        </p:nvSpPr>
        <p:spPr bwMode="auto">
          <a:xfrm>
            <a:off x="3428992" y="142852"/>
            <a:ext cx="5572164" cy="142876"/>
          </a:xfrm>
          <a:prstGeom prst="rect">
            <a:avLst/>
          </a:prstGeom>
          <a:solidFill>
            <a:srgbClr val="FFC000"/>
          </a:solidFill>
          <a:ln w="9525">
            <a:solidFill>
              <a:srgbClr val="FFC000"/>
            </a:solidFill>
            <a:miter lim="800000"/>
            <a:headEnd/>
            <a:tailEnd/>
          </a:ln>
          <a:effectLst/>
        </p:spPr>
        <p:txBody>
          <a:bodyPr wrap="none" anchor="ctr"/>
          <a:lstStyle/>
          <a:p>
            <a:endParaRPr lang="es-CL" dirty="0"/>
          </a:p>
        </p:txBody>
      </p:sp>
      <p:sp>
        <p:nvSpPr>
          <p:cNvPr id="17" name="1 Título"/>
          <p:cNvSpPr txBox="1">
            <a:spLocks/>
          </p:cNvSpPr>
          <p:nvPr/>
        </p:nvSpPr>
        <p:spPr>
          <a:xfrm>
            <a:off x="0" y="10375"/>
            <a:ext cx="3428992" cy="1132609"/>
          </a:xfrm>
          <a:prstGeom prst="rect">
            <a:avLst/>
          </a:prstGeom>
        </p:spPr>
        <p:txBody>
          <a:bodyPr/>
          <a:lstStyle/>
          <a:p>
            <a:pPr marL="0" marR="0" lvl="0" indent="0" defTabSz="457200" rtl="0" eaLnBrk="1" fontAlgn="base" latinLnBrk="0" hangingPunct="1">
              <a:lnSpc>
                <a:spcPct val="100000"/>
              </a:lnSpc>
              <a:spcBef>
                <a:spcPct val="0"/>
              </a:spcBef>
              <a:spcAft>
                <a:spcPct val="0"/>
              </a:spcAft>
              <a:buClrTx/>
              <a:buSzTx/>
              <a:buFontTx/>
              <a:buNone/>
              <a:tabLst/>
              <a:defRPr/>
            </a:pPr>
            <a:r>
              <a:rPr lang="es-ES" sz="2400" dirty="0" smtClean="0">
                <a:solidFill>
                  <a:schemeClr val="tx2">
                    <a:lumMod val="50000"/>
                  </a:schemeClr>
                </a:solidFill>
                <a:ea typeface="ＭＳ Ｐゴシック" charset="-128"/>
              </a:rPr>
              <a:t>Ejemplo : Implementación de Planificación de Proyecto</a:t>
            </a:r>
          </a:p>
        </p:txBody>
      </p:sp>
      <p:pic>
        <p:nvPicPr>
          <p:cNvPr id="18" name="17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75857" y="1142984"/>
            <a:ext cx="2772812" cy="4734288"/>
          </a:xfrm>
          <a:prstGeom prst="rect">
            <a:avLst/>
          </a:prstGeom>
        </p:spPr>
      </p:pic>
      <p:pic>
        <p:nvPicPr>
          <p:cNvPr id="19" name="18 Imagen"/>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83530" y="336527"/>
            <a:ext cx="2517502" cy="2582181"/>
          </a:xfrm>
          <a:prstGeom prst="rect">
            <a:avLst/>
          </a:prstGeom>
          <a:ln>
            <a:solidFill>
              <a:schemeClr val="tx1"/>
            </a:solidFill>
          </a:ln>
        </p:spPr>
      </p:pic>
      <p:pic>
        <p:nvPicPr>
          <p:cNvPr id="21" name="20 Imagen"/>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49731" y="2996952"/>
            <a:ext cx="1854717" cy="2744172"/>
          </a:xfrm>
          <a:prstGeom prst="rect">
            <a:avLst/>
          </a:prstGeom>
          <a:ln>
            <a:solidFill>
              <a:schemeClr val="tx1"/>
            </a:solidFill>
          </a:ln>
        </p:spPr>
      </p:pic>
      <p:pic>
        <p:nvPicPr>
          <p:cNvPr id="23" name="22 Imagen"/>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749731" y="5827788"/>
            <a:ext cx="1494677" cy="1005269"/>
          </a:xfrm>
          <a:prstGeom prst="rect">
            <a:avLst/>
          </a:prstGeom>
          <a:ln>
            <a:solidFill>
              <a:schemeClr val="tx1"/>
            </a:solidFill>
          </a:ln>
        </p:spPr>
      </p:pic>
      <p:pic>
        <p:nvPicPr>
          <p:cNvPr id="28" name="27 Imagen"/>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1958" y="1833340"/>
            <a:ext cx="3285906" cy="2780352"/>
          </a:xfrm>
          <a:prstGeom prst="rect">
            <a:avLst/>
          </a:prstGeom>
        </p:spPr>
      </p:pic>
      <p:cxnSp>
        <p:nvCxnSpPr>
          <p:cNvPr id="30" name="29 Conector recto de flecha"/>
          <p:cNvCxnSpPr/>
          <p:nvPr/>
        </p:nvCxnSpPr>
        <p:spPr>
          <a:xfrm flipV="1">
            <a:off x="4860032" y="1627617"/>
            <a:ext cx="1188637" cy="20572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2" name="31 Conector recto de flecha"/>
          <p:cNvCxnSpPr/>
          <p:nvPr/>
        </p:nvCxnSpPr>
        <p:spPr>
          <a:xfrm>
            <a:off x="4860032" y="3356992"/>
            <a:ext cx="1728192" cy="64807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4" name="33 Conector recto de flecha"/>
          <p:cNvCxnSpPr/>
          <p:nvPr/>
        </p:nvCxnSpPr>
        <p:spPr>
          <a:xfrm>
            <a:off x="4860032" y="4362245"/>
            <a:ext cx="1728192" cy="180305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 name="35 Conector recto de flecha"/>
          <p:cNvCxnSpPr/>
          <p:nvPr/>
        </p:nvCxnSpPr>
        <p:spPr>
          <a:xfrm>
            <a:off x="2123728" y="3223516"/>
            <a:ext cx="1656184"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0674632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10"/>
          <p:cNvSpPr>
            <a:spLocks noChangeArrowheads="1"/>
          </p:cNvSpPr>
          <p:nvPr/>
        </p:nvSpPr>
        <p:spPr bwMode="auto">
          <a:xfrm>
            <a:off x="8715404" y="428604"/>
            <a:ext cx="142876" cy="714380"/>
          </a:xfrm>
          <a:prstGeom prst="rect">
            <a:avLst/>
          </a:prstGeom>
          <a:solidFill>
            <a:schemeClr val="accent1">
              <a:lumMod val="50000"/>
            </a:schemeClr>
          </a:solidFill>
          <a:ln w="9525">
            <a:solidFill>
              <a:schemeClr val="accent1">
                <a:lumMod val="75000"/>
              </a:schemeClr>
            </a:solidFill>
            <a:miter lim="800000"/>
            <a:headEnd/>
            <a:tailEnd/>
          </a:ln>
          <a:effectLst/>
        </p:spPr>
        <p:txBody>
          <a:bodyPr wrap="none" anchor="ctr"/>
          <a:lstStyle/>
          <a:p>
            <a:endParaRPr lang="es-CL" dirty="0">
              <a:solidFill>
                <a:schemeClr val="accent1">
                  <a:lumMod val="50000"/>
                </a:schemeClr>
              </a:solidFill>
            </a:endParaRPr>
          </a:p>
        </p:txBody>
      </p:sp>
      <p:sp>
        <p:nvSpPr>
          <p:cNvPr id="9" name="Rectangle 11"/>
          <p:cNvSpPr>
            <a:spLocks noChangeArrowheads="1"/>
          </p:cNvSpPr>
          <p:nvPr/>
        </p:nvSpPr>
        <p:spPr bwMode="auto">
          <a:xfrm>
            <a:off x="3428992" y="142852"/>
            <a:ext cx="5572164" cy="142876"/>
          </a:xfrm>
          <a:prstGeom prst="rect">
            <a:avLst/>
          </a:prstGeom>
          <a:solidFill>
            <a:srgbClr val="FFC000"/>
          </a:solidFill>
          <a:ln w="9525">
            <a:solidFill>
              <a:srgbClr val="FFC000"/>
            </a:solidFill>
            <a:miter lim="800000"/>
            <a:headEnd/>
            <a:tailEnd/>
          </a:ln>
          <a:effectLst/>
        </p:spPr>
        <p:txBody>
          <a:bodyPr wrap="none" anchor="ctr"/>
          <a:lstStyle/>
          <a:p>
            <a:endParaRPr lang="es-CL" dirty="0"/>
          </a:p>
        </p:txBody>
      </p:sp>
      <p:sp>
        <p:nvSpPr>
          <p:cNvPr id="10" name="1 Título"/>
          <p:cNvSpPr txBox="1">
            <a:spLocks/>
          </p:cNvSpPr>
          <p:nvPr/>
        </p:nvSpPr>
        <p:spPr>
          <a:xfrm>
            <a:off x="457200" y="476672"/>
            <a:ext cx="8229600" cy="1143000"/>
          </a:xfrm>
          <a:prstGeom prst="rect">
            <a:avLst/>
          </a:prstGeom>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r>
              <a:rPr lang="es-ES" sz="2800" dirty="0" smtClean="0">
                <a:solidFill>
                  <a:schemeClr val="tx2">
                    <a:lumMod val="50000"/>
                  </a:schemeClr>
                </a:solidFill>
                <a:ea typeface="ＭＳ Ｐゴシック" charset="-128"/>
              </a:rPr>
              <a:t>Administración de proyectos</a:t>
            </a:r>
            <a:endParaRPr lang="es-ES" sz="2800" dirty="0">
              <a:solidFill>
                <a:schemeClr val="tx2">
                  <a:lumMod val="50000"/>
                </a:schemeClr>
              </a:solidFill>
              <a:ea typeface="ＭＳ Ｐゴシック" charset="-128"/>
            </a:endParaRPr>
          </a:p>
        </p:txBody>
      </p:sp>
      <p:sp>
        <p:nvSpPr>
          <p:cNvPr id="2" name="1 Elipse"/>
          <p:cNvSpPr/>
          <p:nvPr/>
        </p:nvSpPr>
        <p:spPr>
          <a:xfrm>
            <a:off x="3574232" y="3573016"/>
            <a:ext cx="1296144" cy="1152128"/>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s-CL" dirty="0" smtClean="0"/>
              <a:t>PP</a:t>
            </a:r>
            <a:endParaRPr lang="es-CL" dirty="0"/>
          </a:p>
        </p:txBody>
      </p:sp>
      <p:sp>
        <p:nvSpPr>
          <p:cNvPr id="7" name="6 Elipse"/>
          <p:cNvSpPr/>
          <p:nvPr/>
        </p:nvSpPr>
        <p:spPr>
          <a:xfrm>
            <a:off x="3574232" y="1340768"/>
            <a:ext cx="1296144" cy="1152128"/>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s-CL" dirty="0" smtClean="0"/>
              <a:t>PMC</a:t>
            </a:r>
            <a:endParaRPr lang="es-CL" dirty="0"/>
          </a:p>
        </p:txBody>
      </p:sp>
      <p:sp>
        <p:nvSpPr>
          <p:cNvPr id="11" name="10 Elipse"/>
          <p:cNvSpPr/>
          <p:nvPr/>
        </p:nvSpPr>
        <p:spPr>
          <a:xfrm>
            <a:off x="837928" y="4293096"/>
            <a:ext cx="1296144" cy="1152128"/>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s-CL" dirty="0" smtClean="0"/>
              <a:t>SAM</a:t>
            </a:r>
            <a:endParaRPr lang="es-CL" dirty="0"/>
          </a:p>
        </p:txBody>
      </p:sp>
      <p:sp>
        <p:nvSpPr>
          <p:cNvPr id="4" name="3 Rectángulo"/>
          <p:cNvSpPr/>
          <p:nvPr/>
        </p:nvSpPr>
        <p:spPr>
          <a:xfrm>
            <a:off x="251520" y="6021288"/>
            <a:ext cx="1594520" cy="36004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s-CL" dirty="0" smtClean="0"/>
              <a:t>Proveedor</a:t>
            </a:r>
            <a:endParaRPr lang="es-CL" dirty="0"/>
          </a:p>
        </p:txBody>
      </p:sp>
      <p:cxnSp>
        <p:nvCxnSpPr>
          <p:cNvPr id="6" name="5 Conector recto de flecha"/>
          <p:cNvCxnSpPr>
            <a:stCxn id="11" idx="4"/>
            <a:endCxn id="4" idx="0"/>
          </p:cNvCxnSpPr>
          <p:nvPr/>
        </p:nvCxnSpPr>
        <p:spPr>
          <a:xfrm flipH="1">
            <a:off x="1048780" y="5445224"/>
            <a:ext cx="437220" cy="576064"/>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13" name="12 Conector recto de flecha"/>
          <p:cNvCxnSpPr>
            <a:endCxn id="2" idx="3"/>
          </p:cNvCxnSpPr>
          <p:nvPr/>
        </p:nvCxnSpPr>
        <p:spPr>
          <a:xfrm flipV="1">
            <a:off x="2134072" y="4556419"/>
            <a:ext cx="1629976" cy="168725"/>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15" name="14 Conector recto de flecha"/>
          <p:cNvCxnSpPr>
            <a:stCxn id="11" idx="7"/>
            <a:endCxn id="7" idx="2"/>
          </p:cNvCxnSpPr>
          <p:nvPr/>
        </p:nvCxnSpPr>
        <p:spPr>
          <a:xfrm flipV="1">
            <a:off x="1944256" y="1916832"/>
            <a:ext cx="1629976" cy="254498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7" name="16 Conector recto de flecha"/>
          <p:cNvCxnSpPr>
            <a:stCxn id="2" idx="0"/>
            <a:endCxn id="7" idx="4"/>
          </p:cNvCxnSpPr>
          <p:nvPr/>
        </p:nvCxnSpPr>
        <p:spPr>
          <a:xfrm flipV="1">
            <a:off x="4222304" y="2492896"/>
            <a:ext cx="0" cy="108012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 name="18 Conector angular"/>
          <p:cNvCxnSpPr>
            <a:stCxn id="7" idx="3"/>
            <a:endCxn id="2" idx="2"/>
          </p:cNvCxnSpPr>
          <p:nvPr/>
        </p:nvCxnSpPr>
        <p:spPr>
          <a:xfrm rot="5400000">
            <a:off x="2756686" y="3141717"/>
            <a:ext cx="1824909" cy="189816"/>
          </a:xfrm>
          <a:prstGeom prst="bentConnector4">
            <a:avLst>
              <a:gd name="adj1" fmla="val 29594"/>
              <a:gd name="adj2" fmla="val 368656"/>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4" name="23 Conector angular"/>
          <p:cNvCxnSpPr>
            <a:stCxn id="7" idx="1"/>
            <a:endCxn id="11" idx="0"/>
          </p:cNvCxnSpPr>
          <p:nvPr/>
        </p:nvCxnSpPr>
        <p:spPr>
          <a:xfrm rot="16200000" flipH="1" flipV="1">
            <a:off x="1233222" y="1762270"/>
            <a:ext cx="2783603" cy="2278048"/>
          </a:xfrm>
          <a:prstGeom prst="bentConnector3">
            <a:avLst>
              <a:gd name="adj1" fmla="val -14274"/>
            </a:avLst>
          </a:prstGeom>
          <a:ln>
            <a:tailEnd type="arrow"/>
          </a:ln>
        </p:spPr>
        <p:style>
          <a:lnRef idx="2">
            <a:schemeClr val="accent1"/>
          </a:lnRef>
          <a:fillRef idx="0">
            <a:schemeClr val="accent1"/>
          </a:fillRef>
          <a:effectRef idx="1">
            <a:schemeClr val="accent1"/>
          </a:effectRef>
          <a:fontRef idx="minor">
            <a:schemeClr val="tx1"/>
          </a:fontRef>
        </p:style>
      </p:cxnSp>
      <p:sp>
        <p:nvSpPr>
          <p:cNvPr id="25" name="24 Rectángulo redondeado"/>
          <p:cNvSpPr/>
          <p:nvPr/>
        </p:nvSpPr>
        <p:spPr>
          <a:xfrm>
            <a:off x="6229150" y="3573016"/>
            <a:ext cx="2386608" cy="1152128"/>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s-CL" dirty="0" smtClean="0"/>
              <a:t>Áreas de Procesos Ingeniería y Soporte</a:t>
            </a:r>
            <a:endParaRPr lang="es-CL" dirty="0"/>
          </a:p>
        </p:txBody>
      </p:sp>
      <p:cxnSp>
        <p:nvCxnSpPr>
          <p:cNvPr id="27" name="26 Conector angular"/>
          <p:cNvCxnSpPr>
            <a:stCxn id="25" idx="3"/>
            <a:endCxn id="7" idx="6"/>
          </p:cNvCxnSpPr>
          <p:nvPr/>
        </p:nvCxnSpPr>
        <p:spPr>
          <a:xfrm flipH="1" flipV="1">
            <a:off x="4870376" y="1916832"/>
            <a:ext cx="3745382" cy="2232248"/>
          </a:xfrm>
          <a:prstGeom prst="bentConnector3">
            <a:avLst>
              <a:gd name="adj1" fmla="val -6104"/>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8" name="37 Conector recto de flecha"/>
          <p:cNvCxnSpPr/>
          <p:nvPr/>
        </p:nvCxnSpPr>
        <p:spPr>
          <a:xfrm flipH="1">
            <a:off x="4870376" y="3573016"/>
            <a:ext cx="1358774"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0" name="39 Conector recto de flecha"/>
          <p:cNvCxnSpPr/>
          <p:nvPr/>
        </p:nvCxnSpPr>
        <p:spPr>
          <a:xfrm>
            <a:off x="4870376" y="3933056"/>
            <a:ext cx="1276039"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2" name="41 Conector recto de flecha"/>
          <p:cNvCxnSpPr/>
          <p:nvPr/>
        </p:nvCxnSpPr>
        <p:spPr>
          <a:xfrm flipH="1">
            <a:off x="4942384" y="4293096"/>
            <a:ext cx="1204031"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4" name="43 Conector angular"/>
          <p:cNvCxnSpPr>
            <a:stCxn id="2" idx="4"/>
          </p:cNvCxnSpPr>
          <p:nvPr/>
        </p:nvCxnSpPr>
        <p:spPr>
          <a:xfrm rot="5400000" flipH="1" flipV="1">
            <a:off x="5183545" y="3679540"/>
            <a:ext cx="84363" cy="2006846"/>
          </a:xfrm>
          <a:prstGeom prst="bentConnector4">
            <a:avLst>
              <a:gd name="adj1" fmla="val -270972"/>
              <a:gd name="adj2" fmla="val 66147"/>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6" name="45 Conector angular"/>
          <p:cNvCxnSpPr>
            <a:stCxn id="25" idx="2"/>
            <a:endCxn id="11" idx="5"/>
          </p:cNvCxnSpPr>
          <p:nvPr/>
        </p:nvCxnSpPr>
        <p:spPr>
          <a:xfrm rot="5400000">
            <a:off x="4407678" y="2261722"/>
            <a:ext cx="551355" cy="5478198"/>
          </a:xfrm>
          <a:prstGeom prst="bentConnector3">
            <a:avLst>
              <a:gd name="adj1" fmla="val 172063"/>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8" name="47 Conector angular"/>
          <p:cNvCxnSpPr>
            <a:stCxn id="7" idx="5"/>
            <a:endCxn id="25" idx="0"/>
          </p:cNvCxnSpPr>
          <p:nvPr/>
        </p:nvCxnSpPr>
        <p:spPr>
          <a:xfrm rot="16200000" flipH="1">
            <a:off x="5427085" y="1577646"/>
            <a:ext cx="1248845" cy="2741894"/>
          </a:xfrm>
          <a:prstGeom prst="bentConnector3">
            <a:avLst/>
          </a:prstGeom>
          <a:ln>
            <a:tailEnd type="arrow"/>
          </a:ln>
        </p:spPr>
        <p:style>
          <a:lnRef idx="2">
            <a:schemeClr val="accent1"/>
          </a:lnRef>
          <a:fillRef idx="0">
            <a:schemeClr val="accent1"/>
          </a:fillRef>
          <a:effectRef idx="1">
            <a:schemeClr val="accent1"/>
          </a:effectRef>
          <a:fontRef idx="minor">
            <a:schemeClr val="tx1"/>
          </a:fontRef>
        </p:style>
      </p:cxnSp>
      <p:sp>
        <p:nvSpPr>
          <p:cNvPr id="52" name="51 CuadroTexto"/>
          <p:cNvSpPr txBox="1"/>
          <p:nvPr/>
        </p:nvSpPr>
        <p:spPr>
          <a:xfrm>
            <a:off x="5225726" y="2620121"/>
            <a:ext cx="1376085" cy="276999"/>
          </a:xfrm>
          <a:prstGeom prst="rect">
            <a:avLst/>
          </a:prstGeom>
          <a:noFill/>
        </p:spPr>
        <p:txBody>
          <a:bodyPr wrap="square" rtlCol="0">
            <a:spAutoFit/>
          </a:bodyPr>
          <a:lstStyle/>
          <a:p>
            <a:r>
              <a:rPr lang="es-CL" sz="1200" dirty="0" smtClean="0">
                <a:solidFill>
                  <a:schemeClr val="accent1"/>
                </a:solidFill>
              </a:rPr>
              <a:t>Acción correctiva</a:t>
            </a:r>
            <a:endParaRPr lang="es-CL" sz="1200" dirty="0">
              <a:solidFill>
                <a:schemeClr val="accent1"/>
              </a:solidFill>
            </a:endParaRPr>
          </a:p>
        </p:txBody>
      </p:sp>
      <p:sp>
        <p:nvSpPr>
          <p:cNvPr id="53" name="52 CuadroTexto"/>
          <p:cNvSpPr txBox="1"/>
          <p:nvPr/>
        </p:nvSpPr>
        <p:spPr>
          <a:xfrm>
            <a:off x="3035377" y="2920772"/>
            <a:ext cx="1077709" cy="276999"/>
          </a:xfrm>
          <a:prstGeom prst="rect">
            <a:avLst/>
          </a:prstGeom>
          <a:noFill/>
        </p:spPr>
        <p:txBody>
          <a:bodyPr wrap="square" rtlCol="0">
            <a:spAutoFit/>
          </a:bodyPr>
          <a:lstStyle/>
          <a:p>
            <a:r>
              <a:rPr lang="es-CL" sz="1200" dirty="0" smtClean="0">
                <a:solidFill>
                  <a:schemeClr val="accent1"/>
                </a:solidFill>
              </a:rPr>
              <a:t>Re-Planificar</a:t>
            </a:r>
            <a:endParaRPr lang="es-CL" sz="1200" dirty="0">
              <a:solidFill>
                <a:schemeClr val="accent1"/>
              </a:solidFill>
            </a:endParaRPr>
          </a:p>
        </p:txBody>
      </p:sp>
      <p:sp>
        <p:nvSpPr>
          <p:cNvPr id="57" name="56 CuadroTexto"/>
          <p:cNvSpPr txBox="1"/>
          <p:nvPr/>
        </p:nvSpPr>
        <p:spPr>
          <a:xfrm>
            <a:off x="4260525" y="2976926"/>
            <a:ext cx="1338305" cy="276999"/>
          </a:xfrm>
          <a:prstGeom prst="rect">
            <a:avLst/>
          </a:prstGeom>
          <a:noFill/>
        </p:spPr>
        <p:txBody>
          <a:bodyPr wrap="square" rtlCol="0">
            <a:spAutoFit/>
          </a:bodyPr>
          <a:lstStyle/>
          <a:p>
            <a:r>
              <a:rPr lang="es-CL" sz="1200" dirty="0" smtClean="0">
                <a:solidFill>
                  <a:schemeClr val="accent1"/>
                </a:solidFill>
              </a:rPr>
              <a:t>¿Que monitorizar?</a:t>
            </a:r>
            <a:endParaRPr lang="es-CL" sz="1200" dirty="0">
              <a:solidFill>
                <a:schemeClr val="accent1"/>
              </a:solidFill>
            </a:endParaRPr>
          </a:p>
        </p:txBody>
      </p:sp>
      <p:sp>
        <p:nvSpPr>
          <p:cNvPr id="58" name="57 CuadroTexto"/>
          <p:cNvSpPr txBox="1"/>
          <p:nvPr/>
        </p:nvSpPr>
        <p:spPr>
          <a:xfrm>
            <a:off x="4942384" y="3228972"/>
            <a:ext cx="1204031" cy="276999"/>
          </a:xfrm>
          <a:prstGeom prst="rect">
            <a:avLst/>
          </a:prstGeom>
          <a:noFill/>
        </p:spPr>
        <p:txBody>
          <a:bodyPr wrap="square" rtlCol="0">
            <a:spAutoFit/>
          </a:bodyPr>
          <a:lstStyle/>
          <a:p>
            <a:r>
              <a:rPr lang="es-CL" sz="1200" dirty="0" smtClean="0">
                <a:solidFill>
                  <a:schemeClr val="accent6"/>
                </a:solidFill>
              </a:rPr>
              <a:t>¿Qué construir?</a:t>
            </a:r>
            <a:endParaRPr lang="es-CL" sz="1200" dirty="0">
              <a:solidFill>
                <a:schemeClr val="accent6"/>
              </a:solidFill>
            </a:endParaRPr>
          </a:p>
        </p:txBody>
      </p:sp>
      <p:sp>
        <p:nvSpPr>
          <p:cNvPr id="59" name="58 CuadroTexto"/>
          <p:cNvSpPr txBox="1"/>
          <p:nvPr/>
        </p:nvSpPr>
        <p:spPr>
          <a:xfrm>
            <a:off x="4973798" y="3656057"/>
            <a:ext cx="1077709" cy="276999"/>
          </a:xfrm>
          <a:prstGeom prst="rect">
            <a:avLst/>
          </a:prstGeom>
          <a:noFill/>
        </p:spPr>
        <p:txBody>
          <a:bodyPr wrap="square" rtlCol="0">
            <a:spAutoFit/>
          </a:bodyPr>
          <a:lstStyle/>
          <a:p>
            <a:r>
              <a:rPr lang="es-CL" sz="1200" dirty="0" smtClean="0">
                <a:solidFill>
                  <a:schemeClr val="accent6"/>
                </a:solidFill>
              </a:rPr>
              <a:t>¿Qué Hacer?</a:t>
            </a:r>
            <a:endParaRPr lang="es-CL" sz="1200" dirty="0">
              <a:solidFill>
                <a:schemeClr val="accent6"/>
              </a:solidFill>
            </a:endParaRPr>
          </a:p>
        </p:txBody>
      </p:sp>
      <p:sp>
        <p:nvSpPr>
          <p:cNvPr id="60" name="59 CuadroTexto"/>
          <p:cNvSpPr txBox="1"/>
          <p:nvPr/>
        </p:nvSpPr>
        <p:spPr>
          <a:xfrm>
            <a:off x="5059976" y="4010580"/>
            <a:ext cx="1077709" cy="276999"/>
          </a:xfrm>
          <a:prstGeom prst="rect">
            <a:avLst/>
          </a:prstGeom>
          <a:noFill/>
        </p:spPr>
        <p:txBody>
          <a:bodyPr wrap="square" rtlCol="0">
            <a:spAutoFit/>
          </a:bodyPr>
          <a:lstStyle/>
          <a:p>
            <a:r>
              <a:rPr lang="es-CL" sz="1200" dirty="0" smtClean="0">
                <a:solidFill>
                  <a:schemeClr val="accent6"/>
                </a:solidFill>
              </a:rPr>
              <a:t>Compromisos</a:t>
            </a:r>
            <a:endParaRPr lang="es-CL" sz="1200" dirty="0">
              <a:solidFill>
                <a:schemeClr val="accent6"/>
              </a:solidFill>
            </a:endParaRPr>
          </a:p>
        </p:txBody>
      </p:sp>
      <p:sp>
        <p:nvSpPr>
          <p:cNvPr id="61" name="60 CuadroTexto"/>
          <p:cNvSpPr txBox="1"/>
          <p:nvPr/>
        </p:nvSpPr>
        <p:spPr>
          <a:xfrm>
            <a:off x="107504" y="0"/>
            <a:ext cx="3168352" cy="830997"/>
          </a:xfrm>
          <a:prstGeom prst="rect">
            <a:avLst/>
          </a:prstGeom>
          <a:noFill/>
        </p:spPr>
        <p:txBody>
          <a:bodyPr wrap="square" rtlCol="0">
            <a:spAutoFit/>
          </a:bodyPr>
          <a:lstStyle/>
          <a:p>
            <a:r>
              <a:rPr lang="es-CL" sz="1200" dirty="0" smtClean="0"/>
              <a:t>PP: Planificación de Proyecto</a:t>
            </a:r>
          </a:p>
          <a:p>
            <a:r>
              <a:rPr lang="es-CL" sz="1200" dirty="0" smtClean="0"/>
              <a:t>PMC: Monitorización y Control del Proyecto</a:t>
            </a:r>
          </a:p>
          <a:p>
            <a:r>
              <a:rPr lang="es-CL" sz="1200" dirty="0" smtClean="0"/>
              <a:t>SAM: Administración de Acuerdos con Proveedores</a:t>
            </a:r>
            <a:endParaRPr lang="es-CL" sz="1200" dirty="0"/>
          </a:p>
        </p:txBody>
      </p:sp>
      <p:sp>
        <p:nvSpPr>
          <p:cNvPr id="62" name="61 CuadroTexto"/>
          <p:cNvSpPr txBox="1"/>
          <p:nvPr/>
        </p:nvSpPr>
        <p:spPr>
          <a:xfrm>
            <a:off x="1582508" y="2492896"/>
            <a:ext cx="1338305" cy="276999"/>
          </a:xfrm>
          <a:prstGeom prst="rect">
            <a:avLst/>
          </a:prstGeom>
          <a:noFill/>
        </p:spPr>
        <p:txBody>
          <a:bodyPr wrap="square" rtlCol="0">
            <a:spAutoFit/>
          </a:bodyPr>
          <a:lstStyle/>
          <a:p>
            <a:r>
              <a:rPr lang="es-CL" sz="1200" dirty="0" smtClean="0">
                <a:solidFill>
                  <a:schemeClr val="accent1"/>
                </a:solidFill>
              </a:rPr>
              <a:t>¿Que monitorizar?</a:t>
            </a:r>
            <a:endParaRPr lang="es-CL" sz="1200" dirty="0">
              <a:solidFill>
                <a:schemeClr val="accent1"/>
              </a:solidFill>
            </a:endParaRPr>
          </a:p>
        </p:txBody>
      </p:sp>
      <p:sp>
        <p:nvSpPr>
          <p:cNvPr id="35" name="34 CuadroTexto"/>
          <p:cNvSpPr txBox="1"/>
          <p:nvPr/>
        </p:nvSpPr>
        <p:spPr>
          <a:xfrm>
            <a:off x="5076056" y="1412776"/>
            <a:ext cx="3744416" cy="461665"/>
          </a:xfrm>
          <a:prstGeom prst="rect">
            <a:avLst/>
          </a:prstGeom>
          <a:noFill/>
        </p:spPr>
        <p:txBody>
          <a:bodyPr wrap="square" rtlCol="0">
            <a:spAutoFit/>
          </a:bodyPr>
          <a:lstStyle/>
          <a:p>
            <a:r>
              <a:rPr lang="es-CL" sz="1200" dirty="0" smtClean="0">
                <a:solidFill>
                  <a:schemeClr val="accent1"/>
                </a:solidFill>
              </a:rPr>
              <a:t>Situación actual, problemas y resultados de las evaluaciones de procesos y productos; medidas y análisis</a:t>
            </a:r>
            <a:endParaRPr lang="es-CL" sz="1200" dirty="0">
              <a:solidFill>
                <a:schemeClr val="accent1"/>
              </a:solidFill>
            </a:endParaRPr>
          </a:p>
        </p:txBody>
      </p:sp>
    </p:spTree>
    <p:custDataLst>
      <p:tags r:id="rId1"/>
    </p:custDataLst>
    <p:extLst>
      <p:ext uri="{BB962C8B-B14F-4D97-AF65-F5344CB8AC3E}">
        <p14:creationId xmlns:p14="http://schemas.microsoft.com/office/powerpoint/2010/main" val="21071422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10"/>
          <p:cNvSpPr>
            <a:spLocks noChangeArrowheads="1"/>
          </p:cNvSpPr>
          <p:nvPr/>
        </p:nvSpPr>
        <p:spPr bwMode="auto">
          <a:xfrm>
            <a:off x="8715404" y="428604"/>
            <a:ext cx="142876" cy="714380"/>
          </a:xfrm>
          <a:prstGeom prst="rect">
            <a:avLst/>
          </a:prstGeom>
          <a:solidFill>
            <a:schemeClr val="accent1">
              <a:lumMod val="50000"/>
            </a:schemeClr>
          </a:solidFill>
          <a:ln w="9525">
            <a:solidFill>
              <a:schemeClr val="accent1">
                <a:lumMod val="75000"/>
              </a:schemeClr>
            </a:solidFill>
            <a:miter lim="800000"/>
            <a:headEnd/>
            <a:tailEnd/>
          </a:ln>
          <a:effectLst/>
        </p:spPr>
        <p:txBody>
          <a:bodyPr wrap="none" anchor="ctr"/>
          <a:lstStyle/>
          <a:p>
            <a:endParaRPr lang="es-CL" dirty="0">
              <a:solidFill>
                <a:schemeClr val="accent1">
                  <a:lumMod val="50000"/>
                </a:schemeClr>
              </a:solidFill>
            </a:endParaRPr>
          </a:p>
        </p:txBody>
      </p:sp>
      <p:sp>
        <p:nvSpPr>
          <p:cNvPr id="9" name="Rectangle 11"/>
          <p:cNvSpPr>
            <a:spLocks noChangeArrowheads="1"/>
          </p:cNvSpPr>
          <p:nvPr/>
        </p:nvSpPr>
        <p:spPr bwMode="auto">
          <a:xfrm>
            <a:off x="3428992" y="142852"/>
            <a:ext cx="5572164" cy="142876"/>
          </a:xfrm>
          <a:prstGeom prst="rect">
            <a:avLst/>
          </a:prstGeom>
          <a:solidFill>
            <a:srgbClr val="FFC000"/>
          </a:solidFill>
          <a:ln w="9525">
            <a:solidFill>
              <a:srgbClr val="FFC000"/>
            </a:solidFill>
            <a:miter lim="800000"/>
            <a:headEnd/>
            <a:tailEnd/>
          </a:ln>
          <a:effectLst/>
        </p:spPr>
        <p:txBody>
          <a:bodyPr wrap="none" anchor="ctr"/>
          <a:lstStyle/>
          <a:p>
            <a:endParaRPr lang="es-CL" dirty="0"/>
          </a:p>
        </p:txBody>
      </p:sp>
      <p:sp>
        <p:nvSpPr>
          <p:cNvPr id="10" name="1 Título"/>
          <p:cNvSpPr txBox="1">
            <a:spLocks/>
          </p:cNvSpPr>
          <p:nvPr/>
        </p:nvSpPr>
        <p:spPr>
          <a:xfrm>
            <a:off x="0" y="10375"/>
            <a:ext cx="3428992" cy="550705"/>
          </a:xfrm>
          <a:prstGeom prst="rect">
            <a:avLst/>
          </a:prstGeom>
        </p:spPr>
        <p:txBody>
          <a:bodyPr/>
          <a:lstStyle/>
          <a:p>
            <a:pPr marL="0" marR="0" lvl="0" indent="0" algn="ctr" defTabSz="457200" rtl="0" eaLnBrk="1" fontAlgn="base" latinLnBrk="0" hangingPunct="1">
              <a:lnSpc>
                <a:spcPct val="100000"/>
              </a:lnSpc>
              <a:spcBef>
                <a:spcPct val="0"/>
              </a:spcBef>
              <a:spcAft>
                <a:spcPct val="0"/>
              </a:spcAft>
              <a:buClrTx/>
              <a:buSzTx/>
              <a:buFontTx/>
              <a:buNone/>
              <a:tabLst/>
              <a:defRPr/>
            </a:pPr>
            <a:r>
              <a:rPr lang="es-ES" sz="2400" dirty="0" smtClean="0">
                <a:solidFill>
                  <a:schemeClr val="tx2">
                    <a:lumMod val="50000"/>
                  </a:schemeClr>
                </a:solidFill>
                <a:ea typeface="ＭＳ Ｐゴシック" charset="-128"/>
              </a:rPr>
              <a:t>Monitoreo y Control del Proyecto</a:t>
            </a:r>
          </a:p>
        </p:txBody>
      </p:sp>
      <p:pic>
        <p:nvPicPr>
          <p:cNvPr id="3" name="2 Imagen"/>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5536" y="1142984"/>
            <a:ext cx="6599611" cy="3510152"/>
          </a:xfrm>
          <a:prstGeom prst="rect">
            <a:avLst/>
          </a:prstGeom>
        </p:spPr>
      </p:pic>
      <p:pic>
        <p:nvPicPr>
          <p:cNvPr id="5" name="4 Imagen"/>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37882" y="1556792"/>
            <a:ext cx="4906118" cy="3024336"/>
          </a:xfrm>
          <a:prstGeom prst="rect">
            <a:avLst/>
          </a:prstGeom>
        </p:spPr>
      </p:pic>
      <p:cxnSp>
        <p:nvCxnSpPr>
          <p:cNvPr id="12" name="11 Conector recto de flecha"/>
          <p:cNvCxnSpPr/>
          <p:nvPr/>
        </p:nvCxnSpPr>
        <p:spPr>
          <a:xfrm>
            <a:off x="3695341" y="2898060"/>
            <a:ext cx="732643"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custDataLst>
      <p:tags r:id="rId1"/>
    </p:custDataLst>
    <p:extLst>
      <p:ext uri="{BB962C8B-B14F-4D97-AF65-F5344CB8AC3E}">
        <p14:creationId xmlns:p14="http://schemas.microsoft.com/office/powerpoint/2010/main" val="4072594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ISPRING_SLIDE_ID" val="{C207CC56-1D23-46B4-9388-ED9755EAAD26}"/>
  <p:tag name="GENSWF_ADVANCE_TIME" val="5"/>
  <p:tag name="TIMING" val="|5"/>
  <p:tag name="ISPRING_CUSTOM_TIMING_USED" val="1"/>
</p:tagLst>
</file>

<file path=ppt/tags/tag11.xml><?xml version="1.0" encoding="utf-8"?>
<p:tagLst xmlns:a="http://schemas.openxmlformats.org/drawingml/2006/main" xmlns:r="http://schemas.openxmlformats.org/officeDocument/2006/relationships" xmlns:p="http://schemas.openxmlformats.org/presentationml/2006/main">
  <p:tag name="ISPRING_SLIDE_ID" val="{C207CC56-1D23-46B4-9388-ED9755EAAD26}"/>
  <p:tag name="GENSWF_ADVANCE_TIME" val="5"/>
  <p:tag name="TIMING" val="|5"/>
  <p:tag name="ISPRING_CUSTOM_TIMING_USED" val="1"/>
</p:tagLst>
</file>

<file path=ppt/tags/tag2.xml><?xml version="1.0" encoding="utf-8"?>
<p:tagLst xmlns:a="http://schemas.openxmlformats.org/drawingml/2006/main" xmlns:r="http://schemas.openxmlformats.org/officeDocument/2006/relationships" xmlns:p="http://schemas.openxmlformats.org/presentationml/2006/main">
  <p:tag name="ISPRING_SLIDE_ID" val="{C207CC56-1D23-46B4-9388-ED9755EAAD26}"/>
  <p:tag name="GENSWF_ADVANCE_TIME" val="5"/>
  <p:tag name="TIMING" val="|5"/>
  <p:tag name="ISPRING_CUSTOM_TIMING_USED" val="1"/>
</p:tagLst>
</file>

<file path=ppt/tags/tag3.xml><?xml version="1.0" encoding="utf-8"?>
<p:tagLst xmlns:a="http://schemas.openxmlformats.org/drawingml/2006/main" xmlns:r="http://schemas.openxmlformats.org/officeDocument/2006/relationships" xmlns:p="http://schemas.openxmlformats.org/presentationml/2006/main">
  <p:tag name="ISPRING_SLIDE_ID" val="{C207CC56-1D23-46B4-9388-ED9755EAAD26}"/>
  <p:tag name="GENSWF_ADVANCE_TIME" val="5"/>
  <p:tag name="TIMING" val="|5"/>
  <p:tag name="ISPRING_CUSTOM_TIMING_USED" val="1"/>
</p:tagLst>
</file>

<file path=ppt/tags/tag4.xml><?xml version="1.0" encoding="utf-8"?>
<p:tagLst xmlns:a="http://schemas.openxmlformats.org/drawingml/2006/main" xmlns:r="http://schemas.openxmlformats.org/officeDocument/2006/relationships" xmlns:p="http://schemas.openxmlformats.org/presentationml/2006/main">
  <p:tag name="ISPRING_SLIDE_ID" val="{C207CC56-1D23-46B4-9388-ED9755EAAD26}"/>
  <p:tag name="GENSWF_ADVANCE_TIME" val="5"/>
  <p:tag name="TIMING" val="|5"/>
  <p:tag name="ISPRING_CUSTOM_TIMING_USED" val="1"/>
</p:tagLst>
</file>

<file path=ppt/tags/tag5.xml><?xml version="1.0" encoding="utf-8"?>
<p:tagLst xmlns:a="http://schemas.openxmlformats.org/drawingml/2006/main" xmlns:r="http://schemas.openxmlformats.org/officeDocument/2006/relationships" xmlns:p="http://schemas.openxmlformats.org/presentationml/2006/main">
  <p:tag name="ISPRING_SLIDE_ID" val="{C207CC56-1D23-46B4-9388-ED9755EAAD26}"/>
  <p:tag name="GENSWF_ADVANCE_TIME" val="5"/>
  <p:tag name="TIMING" val="|5"/>
  <p:tag name="ISPRING_CUSTOM_TIMING_USED" val="1"/>
</p:tagLst>
</file>

<file path=ppt/tags/tag6.xml><?xml version="1.0" encoding="utf-8"?>
<p:tagLst xmlns:a="http://schemas.openxmlformats.org/drawingml/2006/main" xmlns:r="http://schemas.openxmlformats.org/officeDocument/2006/relationships" xmlns:p="http://schemas.openxmlformats.org/presentationml/2006/main">
  <p:tag name="ISPRING_SLIDE_ID" val="{C207CC56-1D23-46B4-9388-ED9755EAAD26}"/>
  <p:tag name="GENSWF_ADVANCE_TIME" val="5"/>
  <p:tag name="TIMING" val="|5"/>
  <p:tag name="ISPRING_CUSTOM_TIMING_USED" val="1"/>
</p:tagLst>
</file>

<file path=ppt/tags/tag7.xml><?xml version="1.0" encoding="utf-8"?>
<p:tagLst xmlns:a="http://schemas.openxmlformats.org/drawingml/2006/main" xmlns:r="http://schemas.openxmlformats.org/officeDocument/2006/relationships" xmlns:p="http://schemas.openxmlformats.org/presentationml/2006/main">
  <p:tag name="ISPRING_SLIDE_ID" val="{C207CC56-1D23-46B4-9388-ED9755EAAD26}"/>
  <p:tag name="GENSWF_ADVANCE_TIME" val="5"/>
  <p:tag name="TIMING" val="|5"/>
  <p:tag name="ISPRING_CUSTOM_TIMING_USED" val="1"/>
</p:tagLst>
</file>

<file path=ppt/tags/tag8.xml><?xml version="1.0" encoding="utf-8"?>
<p:tagLst xmlns:a="http://schemas.openxmlformats.org/drawingml/2006/main" xmlns:r="http://schemas.openxmlformats.org/officeDocument/2006/relationships" xmlns:p="http://schemas.openxmlformats.org/presentationml/2006/main">
  <p:tag name="ISPRING_SLIDE_ID" val="{C207CC56-1D23-46B4-9388-ED9755EAAD26}"/>
  <p:tag name="GENSWF_ADVANCE_TIME" val="5"/>
  <p:tag name="TIMING" val="|5"/>
  <p:tag name="ISPRING_CUSTOM_TIMING_USED" val="1"/>
</p:tagLst>
</file>

<file path=ppt/tags/tag9.xml><?xml version="1.0" encoding="utf-8"?>
<p:tagLst xmlns:a="http://schemas.openxmlformats.org/drawingml/2006/main" xmlns:r="http://schemas.openxmlformats.org/officeDocument/2006/relationships" xmlns:p="http://schemas.openxmlformats.org/presentationml/2006/main">
  <p:tag name="ISPRING_SLIDE_ID" val="{C207CC56-1D23-46B4-9388-ED9755EAAD26}"/>
  <p:tag name="GENSWF_ADVANCE_TIME" val="5"/>
  <p:tag name="TIMING" val="|5"/>
  <p:tag name="ISPRING_CUSTOM_TIMING_USED" val="1"/>
</p:tagLst>
</file>

<file path=ppt/theme/theme1.xml><?xml version="1.0" encoding="utf-8"?>
<a:theme xmlns:a="http://schemas.openxmlformats.org/drawingml/2006/main" name="Tema DuocUC 201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Tema DuocUC 2012</Template>
  <TotalTime>7462</TotalTime>
  <Words>1612</Words>
  <Application>Microsoft Office PowerPoint</Application>
  <PresentationFormat>Presentación en pantalla (4:3)</PresentationFormat>
  <Paragraphs>121</Paragraphs>
  <Slides>14</Slides>
  <Notes>12</Notes>
  <HiddenSlides>0</HiddenSlides>
  <MMClips>0</MMClips>
  <ScaleCrop>false</ScaleCrop>
  <HeadingPairs>
    <vt:vector size="4" baseType="variant">
      <vt:variant>
        <vt:lpstr>Tema</vt:lpstr>
      </vt:variant>
      <vt:variant>
        <vt:i4>1</vt:i4>
      </vt:variant>
      <vt:variant>
        <vt:lpstr>Títulos de diapositiva</vt:lpstr>
      </vt:variant>
      <vt:variant>
        <vt:i4>14</vt:i4>
      </vt:variant>
    </vt:vector>
  </HeadingPairs>
  <TitlesOfParts>
    <vt:vector size="15" baseType="lpstr">
      <vt:lpstr>Tema DuocUC 2012</vt:lpstr>
      <vt:lpstr>Presentación de PowerPoint</vt:lpstr>
      <vt:lpstr>Presentación de PowerPoint</vt:lpstr>
      <vt:lpstr>Objetivos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evivanco@duoc.cl</dc:creator>
  <cp:lastModifiedBy>evivanco</cp:lastModifiedBy>
  <cp:revision>200</cp:revision>
  <dcterms:created xsi:type="dcterms:W3CDTF">2013-06-28T16:52:03Z</dcterms:created>
  <dcterms:modified xsi:type="dcterms:W3CDTF">2015-04-13T05:19:14Z</dcterms:modified>
</cp:coreProperties>
</file>