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19b2b784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19b2b78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19b2b784b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19b2b784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9b2b784b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19b2b784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19b2b784b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19b2b784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55576" y="69269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2286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EBE6CD"/>
              </a:buClr>
              <a:buSzPts val="4800"/>
              <a:buFont typeface="Rockwell"/>
              <a:buNone/>
            </a:pPr>
            <a:r>
              <a:rPr lang="es-CL"/>
              <a:t>CMMI NIVEL 2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619672" y="278092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24687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s-CL">
                <a:solidFill>
                  <a:srgbClr val="000000"/>
                </a:solidFill>
              </a:rPr>
              <a:t>-Administración de Proyectos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s-CL">
                <a:solidFill>
                  <a:srgbClr val="000000"/>
                </a:solidFill>
              </a:rPr>
              <a:t>-Soporte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s-CL">
                <a:solidFill>
                  <a:srgbClr val="000000"/>
                </a:solidFill>
              </a:rPr>
              <a:t>-Ingeniería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228184" y="5053451"/>
            <a:ext cx="2232248" cy="1477328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latin typeface="Rockwell"/>
                <a:ea typeface="Rockwell"/>
                <a:cs typeface="Rockwell"/>
                <a:sym typeface="Rockwell"/>
              </a:rPr>
              <a:t>-Matias Berrios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latin typeface="Rockwell"/>
                <a:ea typeface="Rockwell"/>
                <a:cs typeface="Rockwell"/>
                <a:sym typeface="Rockwell"/>
              </a:rPr>
              <a:t>-Jordan Cid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latin typeface="Rockwell"/>
                <a:ea typeface="Rockwell"/>
                <a:cs typeface="Rockwell"/>
                <a:sym typeface="Rockwell"/>
              </a:rPr>
              <a:t>-Jorge Gallegos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latin typeface="Rockwell"/>
                <a:ea typeface="Rockwell"/>
                <a:cs typeface="Rockwell"/>
                <a:sym typeface="Rockwell"/>
              </a:rPr>
              <a:t>-Eduardo Obreque</a:t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575" y="4625778"/>
            <a:ext cx="32766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038" y="1207653"/>
            <a:ext cx="7223925" cy="44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938" y="1191663"/>
            <a:ext cx="7244125" cy="44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300" y="1315600"/>
            <a:ext cx="6861400" cy="42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705475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2649" y="3324225"/>
            <a:ext cx="5711351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475" y="1416350"/>
            <a:ext cx="5367050" cy="40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