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embeddedFontLst>
    <p:embeddedFont>
      <p:font typeface="Brush Script MT" pitchFamily="66" charset="0"/>
      <p:italic r:id="rId11"/>
    </p:embeddedFont>
    <p:embeddedFont>
      <p:font typeface="Constantia" pitchFamily="18" charset="0"/>
      <p:regular r:id="rId12"/>
      <p:bold r:id="rId13"/>
      <p:italic r:id="rId14"/>
      <p:boldItalic r:id="rId15"/>
    </p:embeddedFont>
    <p:embeddedFont>
      <p:font typeface="Rage Italic" pitchFamily="66" charset="0"/>
      <p:regular r:id="rId16"/>
    </p:embeddedFont>
    <p:embeddedFont>
      <p:font typeface="Rockwell" pitchFamily="18" charset="0"/>
      <p:regular r:id="rId17"/>
      <p:bold r:id="rId18"/>
      <p:italic r:id="rId19"/>
      <p:boldItalic r:id="rId20"/>
    </p:embeddedFont>
    <p:embeddedFont>
      <p:font typeface="Franklin Gothic Book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odelos%20de%20Calidad\Evaluacion%203\Tercera%20Entrega\Entrega3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odelos%20de%20Calidad\Evaluacion%203\Tercera%20Entrega\Entrega3%20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odelos%20de%20Calidad\Evaluacion%203\Tercera%20Entrega\Entrega3%20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odelos%20de%20Calidad\Evaluacion%203\Tercera%20Entrega\Entrega3%20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odelos%20de%20Calidad\Evaluacion%203\Tercera%20Entrega\Entrega3%20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odelos%20de%20Calidad\Evaluacion%203\Tercera%20Entrega\Entrega3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s-ES">
                <a:solidFill>
                  <a:schemeClr val="accent1"/>
                </a:solidFill>
              </a:rPr>
              <a:t>Desarrollo de Requerimientos</a:t>
            </a:r>
          </a:p>
        </c:rich>
      </c:tx>
      <c:layout/>
      <c:overlay val="0"/>
    </c:title>
    <c:autoTitleDeleted val="0"/>
    <c:view3D>
      <c:rotX val="3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232-481F-A16B-C65C59A4582F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232-481F-A16B-C65C59A4582F}"/>
              </c:ext>
            </c:extLst>
          </c:dPt>
          <c:dLbls>
            <c:dLbl>
              <c:idx val="0"/>
              <c:layout>
                <c:manualLayout>
                  <c:x val="-9.1086838569923806E-2"/>
                  <c:y val="3.868456083960936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'Auditoria CMMI N3'!$I$1:$J$1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N3'!$I$2:$J$2</c:f>
              <c:numCache>
                <c:formatCode>General</c:formatCode>
                <c:ptCount val="2"/>
                <c:pt idx="0">
                  <c:v>9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7-4161-894F-151B69E38C3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9"/>
    </mc:Choice>
    <mc:Fallback>
      <c:style val="39"/>
    </mc:Fallback>
  </mc:AlternateContent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s-ES">
                <a:solidFill>
                  <a:schemeClr val="accent1"/>
                </a:solidFill>
              </a:rPr>
              <a:t>Solución Técnica</a:t>
            </a:r>
          </a:p>
        </c:rich>
      </c:tx>
      <c:layout/>
      <c:overlay val="0"/>
    </c:title>
    <c:autoTitleDeleted val="0"/>
    <c:view3D>
      <c:rotX val="3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7A-4A4D-BEC6-778B0C00038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57A-4A4D-BEC6-778B0C000385}"/>
              </c:ext>
            </c:extLst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'Auditoria CMMI N3'!$I$16:$J$16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N3'!$I$17:$J$17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EE9-41FF-8F94-25DCA23A341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vert="horz"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s-CL">
                <a:solidFill>
                  <a:schemeClr val="accent1"/>
                </a:solidFill>
              </a:rPr>
              <a:t>Integración del Producto</a:t>
            </a:r>
          </a:p>
        </c:rich>
      </c:tx>
      <c:layout/>
      <c:overlay val="0"/>
    </c:title>
    <c:autoTitleDeleted val="0"/>
    <c:view3D>
      <c:rotX val="3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80A-4997-8161-9AF479227A8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0A-4997-8161-9AF479227A84}"/>
              </c:ext>
            </c:extLst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'Auditoria CMMI N3'!$I$35:$J$35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N3'!$I$36:$J$36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4C-4045-AD86-2C4F1F79C2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  <c:txPr>
        <a:bodyPr rot="0" vert="horz"/>
        <a:lstStyle/>
        <a:p>
          <a:pPr>
            <a:defRPr>
              <a:solidFill>
                <a:schemeClr val="accent1"/>
              </a:solidFill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vert="horz"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s-CL">
                <a:solidFill>
                  <a:schemeClr val="accent1"/>
                </a:solidFill>
              </a:rPr>
              <a:t>Verificación</a:t>
            </a:r>
          </a:p>
        </c:rich>
      </c:tx>
      <c:layout/>
      <c:overlay val="0"/>
    </c:title>
    <c:autoTitleDeleted val="0"/>
    <c:view3D>
      <c:rotX val="3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78BF-40FE-AB31-E39AB675CCC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8BF-40FE-AB31-E39AB675CCC4}"/>
              </c:ext>
            </c:extLst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'Auditoria CMMI N3'!$I$46:$J$46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N3'!$I$47:$J$47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CD-47AA-B3E7-D1B73493009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>
        <c:manualLayout>
          <c:xMode val="edge"/>
          <c:yMode val="edge"/>
          <c:x val="0.26063958721933983"/>
          <c:y val="0.12947776001831937"/>
          <c:w val="0.47872068560910563"/>
          <c:h val="6.0474254105691905E-2"/>
        </c:manualLayout>
      </c:layout>
      <c:overlay val="0"/>
      <c:txPr>
        <a:bodyPr rot="0" vert="horz"/>
        <a:lstStyle/>
        <a:p>
          <a:pPr>
            <a:defRPr>
              <a:solidFill>
                <a:schemeClr val="accent1"/>
              </a:solidFill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vert="horz"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s-CL">
                <a:solidFill>
                  <a:schemeClr val="accent1"/>
                </a:solidFill>
              </a:rPr>
              <a:t>Validación</a:t>
            </a:r>
          </a:p>
        </c:rich>
      </c:tx>
      <c:layout>
        <c:manualLayout>
          <c:xMode val="edge"/>
          <c:yMode val="edge"/>
          <c:x val="0.39805103570615613"/>
          <c:y val="0.10095953109103684"/>
        </c:manualLayout>
      </c:layout>
      <c:overlay val="0"/>
    </c:title>
    <c:autoTitleDeleted val="0"/>
    <c:view3D>
      <c:rotX val="3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A3B7-4E38-8DC9-B3FAA3C2CED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B7-4E38-8DC9-B3FAA3C2CED5}"/>
              </c:ext>
            </c:extLst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'Auditoria CMMI N3'!$I$58:$J$58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N3'!$I$59:$J$59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9F-42E6-A85E-12534C15495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  <c:txPr>
        <a:bodyPr rot="0" vert="horz"/>
        <a:lstStyle/>
        <a:p>
          <a:pPr>
            <a:defRPr>
              <a:solidFill>
                <a:schemeClr val="accent1"/>
              </a:solidFill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es-ES">
                <a:solidFill>
                  <a:schemeClr val="accent1"/>
                </a:solidFill>
              </a:rPr>
              <a:t>Auditoria de Nivel 3</a:t>
            </a:r>
          </a:p>
        </c:rich>
      </c:tx>
      <c:layout>
        <c:manualLayout>
          <c:xMode val="edge"/>
          <c:yMode val="edge"/>
          <c:x val="0.36204316443326412"/>
          <c:y val="0.10007740951578729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2787328240998018E-2"/>
          <c:y val="0.19580744509783099"/>
          <c:w val="0.72175125720206701"/>
          <c:h val="0.76044675474070722"/>
        </c:manualLayout>
      </c:layout>
      <c:pie3DChart>
        <c:varyColors val="1"/>
        <c:ser>
          <c:idx val="0"/>
          <c:order val="0"/>
          <c:dPt>
            <c:idx val="1"/>
            <c:bubble3D val="0"/>
            <c:spPr>
              <a:solidFill>
                <a:schemeClr val="accent3"/>
              </a:solidFill>
            </c:spPr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'Auditoria CMMI N3'!$C$71:$D$71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N3'!$C$72:$D$72</c:f>
              <c:numCache>
                <c:formatCode>General</c:formatCode>
                <c:ptCount val="2"/>
                <c:pt idx="0">
                  <c:v>27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accent1"/>
              </a:solidFill>
            </a:defRPr>
          </a:pPr>
          <a:endParaRPr lang="es-E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4063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9b2b78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9b2b78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9b2b784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9b2b784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9b2b784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9b2b784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9b2b784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9b2b784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92339" y="664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2286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800"/>
              <a:buFont typeface="Rockwell"/>
              <a:buNone/>
            </a:pPr>
            <a:r>
              <a:rPr lang="es-CL" dirty="0"/>
              <a:t>CMMI NIVEL </a:t>
            </a:r>
            <a:r>
              <a:rPr lang="es-CL" dirty="0" smtClean="0"/>
              <a:t>3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19672" y="27809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24687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 dirty="0" smtClean="0">
                <a:solidFill>
                  <a:srgbClr val="000000"/>
                </a:solidFill>
              </a:rPr>
              <a:t>-Desarrollo de Requerimientos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 dirty="0">
                <a:solidFill>
                  <a:srgbClr val="000000"/>
                </a:solidFill>
              </a:rPr>
              <a:t>-</a:t>
            </a:r>
            <a:r>
              <a:rPr lang="es-CL" dirty="0" smtClean="0">
                <a:solidFill>
                  <a:srgbClr val="000000"/>
                </a:solidFill>
              </a:rPr>
              <a:t>Solución Técnica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 dirty="0" smtClean="0">
                <a:solidFill>
                  <a:srgbClr val="000000"/>
                </a:solidFill>
              </a:rPr>
              <a:t>-Integración del Producto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 dirty="0" smtClean="0">
                <a:solidFill>
                  <a:srgbClr val="000000"/>
                </a:solidFill>
              </a:rPr>
              <a:t>-Verificación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CL" dirty="0" smtClean="0">
                <a:solidFill>
                  <a:srgbClr val="000000"/>
                </a:solidFill>
              </a:rPr>
              <a:t>-Validación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867966" y="4428172"/>
            <a:ext cx="2232248" cy="147732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lang="es-CL" sz="1800" b="0" i="0" u="none" strike="noStrike" cap="none" dirty="0" err="1">
                <a:latin typeface="Rockwell"/>
                <a:ea typeface="Rockwell"/>
                <a:cs typeface="Rockwell"/>
                <a:sym typeface="Rockwell"/>
              </a:rPr>
              <a:t>Matias</a:t>
            </a:r>
            <a:r>
              <a:rPr lang="es-CL" sz="1800" b="0" i="0" u="none" strike="noStrike" cap="none" dirty="0">
                <a:latin typeface="Rockwell"/>
                <a:ea typeface="Rockwell"/>
                <a:cs typeface="Rockwell"/>
                <a:sym typeface="Rockwell"/>
              </a:rPr>
              <a:t> Berrios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lang="es-CL" sz="1800" dirty="0" err="1">
                <a:latin typeface="Rockwell"/>
                <a:ea typeface="Rockwell"/>
                <a:cs typeface="Rockwell"/>
                <a:sym typeface="Rockwell"/>
              </a:rPr>
              <a:t>Jordan</a:t>
            </a:r>
            <a:r>
              <a:rPr lang="es-CL" sz="1800" dirty="0">
                <a:latin typeface="Rockwell"/>
                <a:ea typeface="Rockwell"/>
                <a:cs typeface="Rockwell"/>
                <a:sym typeface="Rockwell"/>
              </a:rPr>
              <a:t> Cid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latin typeface="Rockwell"/>
                <a:ea typeface="Rockwell"/>
                <a:cs typeface="Rockwell"/>
                <a:sym typeface="Rockwell"/>
              </a:rPr>
              <a:t>-Jorge Gallegos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latin typeface="Rockwell"/>
                <a:ea typeface="Rockwell"/>
                <a:cs typeface="Rockwell"/>
                <a:sym typeface="Rockwell"/>
              </a:rPr>
              <a:t>-Eduardo </a:t>
            </a:r>
            <a:r>
              <a:rPr lang="es-CL" sz="1800" dirty="0" err="1">
                <a:latin typeface="Rockwell"/>
                <a:ea typeface="Rockwell"/>
                <a:cs typeface="Rockwell"/>
                <a:sym typeface="Rockwell"/>
              </a:rPr>
              <a:t>Obreque</a:t>
            </a:r>
            <a:endParaRPr sz="1800" dirty="0"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72" y="4854199"/>
            <a:ext cx="2228123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650429"/>
              </p:ext>
            </p:extLst>
          </p:nvPr>
        </p:nvGraphicFramePr>
        <p:xfrm>
          <a:off x="1205346" y="609599"/>
          <a:ext cx="7259781" cy="547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596946"/>
              </p:ext>
            </p:extLst>
          </p:nvPr>
        </p:nvGraphicFramePr>
        <p:xfrm>
          <a:off x="696376" y="671944"/>
          <a:ext cx="7754898" cy="547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802873"/>
              </p:ext>
            </p:extLst>
          </p:nvPr>
        </p:nvGraphicFramePr>
        <p:xfrm>
          <a:off x="1236703" y="602672"/>
          <a:ext cx="7020605" cy="554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74608"/>
              </p:ext>
            </p:extLst>
          </p:nvPr>
        </p:nvGraphicFramePr>
        <p:xfrm>
          <a:off x="931904" y="658090"/>
          <a:ext cx="7145296" cy="5659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694370"/>
              </p:ext>
            </p:extLst>
          </p:nvPr>
        </p:nvGraphicFramePr>
        <p:xfrm>
          <a:off x="945758" y="623455"/>
          <a:ext cx="7644060" cy="529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87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363527"/>
              </p:ext>
            </p:extLst>
          </p:nvPr>
        </p:nvGraphicFramePr>
        <p:xfrm>
          <a:off x="606198" y="581891"/>
          <a:ext cx="7734238" cy="532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4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75" y="1416350"/>
            <a:ext cx="5367050" cy="4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</TotalTime>
  <Words>45</Words>
  <Application>Microsoft Office PowerPoint</Application>
  <PresentationFormat>Presentación en pantalla (4:3)</PresentationFormat>
  <Paragraphs>17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Brush Script MT</vt:lpstr>
      <vt:lpstr>Constantia</vt:lpstr>
      <vt:lpstr>Rage Italic</vt:lpstr>
      <vt:lpstr>Rockwell</vt:lpstr>
      <vt:lpstr>Franklin Gothic Book</vt:lpstr>
      <vt:lpstr>Chincheta</vt:lpstr>
      <vt:lpstr>CMMI NIVEL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 NIVEL 3</dc:title>
  <cp:lastModifiedBy>Zeit</cp:lastModifiedBy>
  <cp:revision>2</cp:revision>
  <dcterms:modified xsi:type="dcterms:W3CDTF">2019-06-21T00:30:48Z</dcterms:modified>
</cp:coreProperties>
</file>