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3"/>
  </p:notesMasterIdLst>
  <p:sldIdLst>
    <p:sldId id="31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8" r:id="rId11"/>
    <p:sldId id="329" r:id="rId12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 varScale="1">
        <p:scale>
          <a:sx n="68" d="100"/>
          <a:sy n="6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26-05-2016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26/05/2016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26/05/2016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Jacobdiaz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27316"/>
            <a:ext cx="79302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/>
              <a:t>Excepciones personalizadas</a:t>
            </a:r>
          </a:p>
          <a:p>
            <a:pPr algn="just"/>
            <a:endParaRPr lang="es-MX" sz="2000" b="1" dirty="0" smtClean="0"/>
          </a:p>
          <a:p>
            <a:pPr algn="just"/>
            <a:r>
              <a:rPr lang="es-CL" sz="2000" dirty="0" smtClean="0"/>
              <a:t>Con </a:t>
            </a:r>
            <a:r>
              <a:rPr lang="es-CL" sz="2000" dirty="0" err="1" smtClean="0"/>
              <a:t>Raise_Application_Error</a:t>
            </a:r>
            <a:r>
              <a:rPr lang="es-CL" sz="2000" dirty="0" smtClean="0"/>
              <a:t> se pueden personalizar las excepciones, es decir, dar un mensaje asociado al error que sea propio y asociado al negocio que trata el código.</a:t>
            </a:r>
          </a:p>
          <a:p>
            <a:pPr algn="just"/>
            <a:endParaRPr lang="es-CL" sz="2000" dirty="0" smtClean="0"/>
          </a:p>
          <a:p>
            <a:r>
              <a:rPr lang="es-CL" sz="2000" dirty="0" smtClean="0"/>
              <a:t>Sintaxis:</a:t>
            </a:r>
          </a:p>
          <a:p>
            <a:pPr lvl="1">
              <a:buFont typeface="Arial" pitchFamily="34" charset="0"/>
              <a:buChar char="•"/>
            </a:pPr>
            <a:r>
              <a:rPr lang="es-CL" sz="2000" dirty="0" smtClean="0"/>
              <a:t> 	</a:t>
            </a:r>
            <a:r>
              <a:rPr lang="es-CL" sz="2000" dirty="0" err="1" smtClean="0"/>
              <a:t>Raise_application_Error</a:t>
            </a:r>
            <a:r>
              <a:rPr lang="es-CL" sz="2000" dirty="0" smtClean="0"/>
              <a:t>(</a:t>
            </a:r>
            <a:r>
              <a:rPr lang="es-CL" sz="2000" dirty="0" err="1" smtClean="0"/>
              <a:t>num_error</a:t>
            </a:r>
            <a:r>
              <a:rPr lang="es-CL" sz="2000" dirty="0" smtClean="0"/>
              <a:t>, mensaje)</a:t>
            </a:r>
          </a:p>
          <a:p>
            <a:pPr lvl="1"/>
            <a:endParaRPr lang="es-CL" sz="2000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CL" sz="2000" dirty="0" smtClean="0"/>
              <a:t> 	Donde:</a:t>
            </a:r>
          </a:p>
          <a:p>
            <a:pPr lvl="1"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Num_error</a:t>
            </a:r>
            <a:r>
              <a:rPr lang="es-CL" sz="2000" dirty="0" smtClean="0"/>
              <a:t>: Número Asociado, con un valor entre -20001 y </a:t>
            </a:r>
          </a:p>
          <a:p>
            <a:pPr lvl="1"/>
            <a:r>
              <a:rPr lang="es-CL" sz="2000" dirty="0" smtClean="0"/>
              <a:t>       -20999.</a:t>
            </a:r>
          </a:p>
          <a:p>
            <a:pPr lvl="1"/>
            <a:endParaRPr lang="es-CL" sz="2000" dirty="0" smtClean="0"/>
          </a:p>
          <a:p>
            <a:pPr lvl="1">
              <a:buFont typeface="Wingdings" pitchFamily="2" charset="2"/>
              <a:buChar char="Ø"/>
            </a:pPr>
            <a:r>
              <a:rPr lang="es-CL" sz="2000" dirty="0" smtClean="0"/>
              <a:t> 	Mensaje: Mensaje que se asocia al error</a:t>
            </a:r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48152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27316"/>
            <a:ext cx="7930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Excepción Personalizada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55" y="1524947"/>
            <a:ext cx="6480720" cy="223381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33" y="3758765"/>
            <a:ext cx="5950915" cy="26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830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	</a:t>
            </a:r>
            <a:r>
              <a:rPr lang="es-CL" sz="2000" dirty="0" smtClean="0"/>
              <a:t>Las excepciones se generan cuando se producen condiciones de errores.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Cuando ocurre en la ejecución del código, el control de dicha ejecución se traspasa a la sección de manejo de excepciones del bloque.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Toda excepción se propagará hasta que sea capturada.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 la excepción es capturada, la ejecución del código </a:t>
            </a:r>
            <a:r>
              <a:rPr lang="es-CL" sz="2000" b="1" u="sng" dirty="0" smtClean="0"/>
              <a:t>no</a:t>
            </a:r>
            <a:r>
              <a:rPr lang="es-CL" sz="2000" dirty="0" smtClean="0"/>
              <a:t> volverá al punto donde se produjo el error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particular, las excepciones predefinidas son aquellas que ya están incorporadas y no necesitan ser declaradas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Excepción</a:t>
            </a:r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44" y="1779588"/>
            <a:ext cx="5914069" cy="43309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Sintaxis :</a:t>
            </a:r>
          </a:p>
          <a:p>
            <a:pPr algn="just"/>
            <a:endParaRPr lang="es-MX" sz="2000" b="1" dirty="0" smtClean="0"/>
          </a:p>
          <a:p>
            <a:pPr lvl="2"/>
            <a:r>
              <a:rPr lang="es-CL" sz="2000" dirty="0" smtClean="0"/>
              <a:t>Declare</a:t>
            </a:r>
          </a:p>
          <a:p>
            <a:pPr lvl="2"/>
            <a:r>
              <a:rPr lang="es-CL" sz="2000" dirty="0" smtClean="0"/>
              <a:t>	…..</a:t>
            </a:r>
          </a:p>
          <a:p>
            <a:pPr lvl="2"/>
            <a:endParaRPr lang="es-CL" sz="2000" dirty="0" smtClean="0"/>
          </a:p>
          <a:p>
            <a:pPr lvl="2"/>
            <a:r>
              <a:rPr lang="es-CL" sz="2000" dirty="0" err="1" smtClean="0"/>
              <a:t>Begin</a:t>
            </a:r>
            <a:endParaRPr lang="es-CL" sz="2000" dirty="0" smtClean="0"/>
          </a:p>
          <a:p>
            <a:pPr lvl="2"/>
            <a:r>
              <a:rPr lang="es-CL" sz="2000" dirty="0" smtClean="0"/>
              <a:t>	…..</a:t>
            </a:r>
          </a:p>
          <a:p>
            <a:pPr lvl="3"/>
            <a:r>
              <a:rPr lang="es-CL" sz="2000" b="1" dirty="0" smtClean="0"/>
              <a:t>EXCEPTION</a:t>
            </a:r>
          </a:p>
          <a:p>
            <a:pPr lvl="3"/>
            <a:r>
              <a:rPr lang="es-CL" sz="2000" dirty="0" smtClean="0"/>
              <a:t>	    </a:t>
            </a:r>
            <a:r>
              <a:rPr lang="es-CL" sz="2000" b="1" dirty="0" smtClean="0"/>
              <a:t>WHEN </a:t>
            </a:r>
            <a:r>
              <a:rPr lang="es-CL" sz="2000" dirty="0" err="1" smtClean="0"/>
              <a:t>nombre_exception</a:t>
            </a:r>
            <a:r>
              <a:rPr lang="es-CL" sz="2000" b="1" dirty="0" smtClean="0"/>
              <a:t> THEN</a:t>
            </a:r>
          </a:p>
          <a:p>
            <a:pPr lvl="3"/>
            <a:r>
              <a:rPr lang="es-CL" sz="2000" dirty="0" smtClean="0"/>
              <a:t>	     …..</a:t>
            </a:r>
          </a:p>
          <a:p>
            <a:pPr lvl="3"/>
            <a:r>
              <a:rPr lang="es-CL" sz="2000" dirty="0" smtClean="0"/>
              <a:t>	    </a:t>
            </a:r>
            <a:r>
              <a:rPr lang="es-CL" sz="2000" b="1" dirty="0" smtClean="0"/>
              <a:t>WHEN </a:t>
            </a:r>
            <a:r>
              <a:rPr lang="es-CL" sz="2000" dirty="0" err="1" smtClean="0"/>
              <a:t>nombre_exception</a:t>
            </a:r>
            <a:r>
              <a:rPr lang="es-CL" sz="2000" b="1" dirty="0" smtClean="0"/>
              <a:t> THEN</a:t>
            </a:r>
          </a:p>
          <a:p>
            <a:pPr lvl="2"/>
            <a:r>
              <a:rPr lang="es-CL" sz="2000" dirty="0" smtClean="0"/>
              <a:t>		     …..</a:t>
            </a:r>
          </a:p>
          <a:p>
            <a:pPr lvl="2"/>
            <a:r>
              <a:rPr lang="es-CL" sz="2000" dirty="0" err="1" smtClean="0"/>
              <a:t>End</a:t>
            </a:r>
            <a:r>
              <a:rPr lang="es-CL" sz="2000" dirty="0" smtClean="0"/>
              <a:t>;</a:t>
            </a:r>
          </a:p>
          <a:p>
            <a:pPr algn="just"/>
            <a:endParaRPr lang="es-MX" sz="2000" b="1" dirty="0" smtClean="0"/>
          </a:p>
          <a:p>
            <a:pPr algn="just"/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8128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Excepciones 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CL" sz="2000" dirty="0" smtClean="0"/>
          </a:p>
          <a:p>
            <a:pPr algn="just"/>
            <a:r>
              <a:rPr lang="es-CL" sz="2000" dirty="0" smtClean="0"/>
              <a:t>Si se detecta el manejador de excepción apropiado, se ejecutará el código asociado, de lo contrario se ejecutará el código asociado al manejador OTHERS (siempre debe ser el último declarado)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6" y="1412775"/>
            <a:ext cx="7742034" cy="353659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812831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Algunas excepciones  mas comunes son:</a:t>
            </a:r>
          </a:p>
          <a:p>
            <a:pPr algn="just"/>
            <a:endParaRPr lang="es-MX" sz="2000" b="1" dirty="0" smtClean="0"/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s-CL" sz="2000" dirty="0" smtClean="0"/>
              <a:t>A continuación una lista de las mas utilizadas: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Zero_Divide</a:t>
            </a:r>
            <a:r>
              <a:rPr lang="es-CL" sz="2000" dirty="0" smtClean="0"/>
              <a:t>: Cuando existe una división por cero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Too_Many_Rows</a:t>
            </a:r>
            <a:r>
              <a:rPr lang="es-CL" sz="2000" dirty="0" smtClean="0"/>
              <a:t>: Cuando se devuelve mas de una fila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No_Data_Found</a:t>
            </a:r>
            <a:r>
              <a:rPr lang="es-CL" sz="2000" dirty="0" smtClean="0"/>
              <a:t>: Cuando no se devuelven datos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 smtClean="0"/>
              <a:t>Value_Error</a:t>
            </a:r>
            <a:r>
              <a:rPr lang="es-CL" sz="2000" dirty="0" smtClean="0"/>
              <a:t>: Error aritmético, conversión o truncamiento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smtClean="0"/>
              <a:t>Rowtype_mismatch</a:t>
            </a:r>
            <a:r>
              <a:rPr lang="es-CL" sz="2000" dirty="0" smtClean="0"/>
              <a:t>: Tipos incompatibles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</a:t>
            </a:r>
            <a:r>
              <a:rPr lang="es-CL" sz="2000" dirty="0" err="1"/>
              <a:t>O</a:t>
            </a:r>
            <a:r>
              <a:rPr lang="es-CL" sz="2000" dirty="0" err="1" smtClean="0"/>
              <a:t>thers</a:t>
            </a:r>
            <a:r>
              <a:rPr lang="es-CL" sz="2000" dirty="0" smtClean="0"/>
              <a:t> : otro error no encontrado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6- Excepciones Predefinidas en PL/SQL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	</a:t>
            </a:r>
            <a:r>
              <a:rPr lang="es-CL" sz="2000" dirty="0" smtClean="0"/>
              <a:t>Las excepciones se generan cuando se producen condiciones de errores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Cuando ocurre en la ejecución del código, el control de dicha ejecución se traspasa a la sección de manejo de excepciones del bloque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Toda excepción se propagará hasta que sea capturada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 la excepción es capturada, la ejecución del código </a:t>
            </a:r>
            <a:r>
              <a:rPr lang="es-CL" sz="2000" b="1" u="sng" dirty="0" smtClean="0"/>
              <a:t>no</a:t>
            </a:r>
            <a:r>
              <a:rPr lang="es-CL" sz="2000" dirty="0" smtClean="0"/>
              <a:t> volverá al punto donde se produjo el error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En particular, las excepciones predefinidas son aquellas que deben ser declaradas. Se «lanzan» con la sentencia RAISE</a:t>
            </a:r>
            <a:endParaRPr lang="es-CL" sz="16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99579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	</a:t>
            </a:r>
            <a:r>
              <a:rPr lang="es-CL" sz="2000" dirty="0" smtClean="0"/>
              <a:t>Se declaran como cualquier otra variable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Se aplican las mismas reglas de alcance que para las variables (son «visibles» dentro del bloque donde son declaradas . También son visibles para los bloques internos que son declarados dentro del bloque principal)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 sentencia RAISE lanza la excepción dentro del ámbito de alcance de dicha excepción</a:t>
            </a: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02989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Excepción Definida por el usuario: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7- Excepciones Definidas por el Usuario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1509486"/>
            <a:ext cx="7532912" cy="439782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647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7828</TotalTime>
  <Words>207</Words>
  <Application>Microsoft Office PowerPoint</Application>
  <PresentationFormat>Presentación en pantalla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 Diaz Scanu</cp:lastModifiedBy>
  <cp:revision>1741</cp:revision>
  <dcterms:created xsi:type="dcterms:W3CDTF">2010-10-26T18:30:29Z</dcterms:created>
  <dcterms:modified xsi:type="dcterms:W3CDTF">2016-05-26T14:23:45Z</dcterms:modified>
</cp:coreProperties>
</file>