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7"/>
  </p:notesMasterIdLst>
  <p:sldIdLst>
    <p:sldId id="312" r:id="rId2"/>
    <p:sldId id="317" r:id="rId3"/>
    <p:sldId id="318" r:id="rId4"/>
    <p:sldId id="321" r:id="rId5"/>
    <p:sldId id="319" r:id="rId6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190" autoAdjust="0"/>
  </p:normalViewPr>
  <p:slideViewPr>
    <p:cSldViewPr snapToGrid="0" snapToObjects="1">
      <p:cViewPr>
        <p:scale>
          <a:sx n="75" d="100"/>
          <a:sy n="75" d="100"/>
        </p:scale>
        <p:origin x="-125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20-06-2016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20/06/2016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Programación sobre la base de datos PL/SQL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lang="es-CL" dirty="0" err="1" smtClean="0">
                <a:solidFill>
                  <a:srgbClr val="C00000"/>
                </a:solidFill>
                <a:latin typeface="+mn-lt"/>
                <a:ea typeface="+mn-ea"/>
              </a:rPr>
              <a:t>J</a:t>
            </a:r>
            <a:r>
              <a:rPr lang="es-CL" dirty="0" err="1" smtClean="0">
                <a:solidFill>
                  <a:srgbClr val="C00000"/>
                </a:solidFill>
                <a:latin typeface="+mn-lt"/>
                <a:ea typeface="+mn-ea"/>
              </a:rPr>
              <a:t>acobDiaz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Profesor 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83774"/>
            <a:ext cx="7930266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 sz="2000" b="1" dirty="0" smtClean="0"/>
              <a:t>Conceptos Claves: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 smtClean="0"/>
              <a:t>  </a:t>
            </a:r>
            <a:r>
              <a:rPr lang="es-CL" sz="2000" dirty="0" smtClean="0"/>
              <a:t>Los subprogramas son otro tipo de bloques PL/SQL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Se diferencian de los bloques anónimos porque llevan nombre, se almacenan en la base de datos y algunos pueden usar parámetros.</a:t>
            </a:r>
          </a:p>
          <a:p>
            <a:pPr algn="just">
              <a:spcAft>
                <a:spcPts val="600"/>
              </a:spcAft>
            </a:pPr>
            <a:endParaRPr lang="es-CL" sz="2000" dirty="0" smtClean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s-CL" sz="2000" b="1" dirty="0" smtClean="0"/>
              <a:t>Funciones Almacenadas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A diferencia de los procedimientos almacenados, las funciones son utilizadas para que realicen cierta operatoria y que devuelvan el resultado al que invocó dicha función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Sintaxis:</a:t>
            </a:r>
          </a:p>
          <a:p>
            <a:pPr lvl="1">
              <a:spcAft>
                <a:spcPts val="600"/>
              </a:spcAft>
            </a:pPr>
            <a:r>
              <a:rPr lang="es-CL" b="1" dirty="0" err="1" smtClean="0"/>
              <a:t>Create</a:t>
            </a:r>
            <a:r>
              <a:rPr lang="es-CL" b="1" dirty="0" smtClean="0"/>
              <a:t> [</a:t>
            </a:r>
            <a:r>
              <a:rPr lang="es-CL" b="1" dirty="0" err="1" smtClean="0"/>
              <a:t>or</a:t>
            </a:r>
            <a:r>
              <a:rPr lang="es-CL" b="1" dirty="0" smtClean="0"/>
              <a:t> </a:t>
            </a:r>
            <a:r>
              <a:rPr lang="es-CL" b="1" dirty="0" err="1" smtClean="0"/>
              <a:t>Replace</a:t>
            </a:r>
            <a:r>
              <a:rPr lang="es-CL" b="1" dirty="0" smtClean="0"/>
              <a:t>] </a:t>
            </a:r>
            <a:r>
              <a:rPr lang="es-CL" b="1" dirty="0" err="1" smtClean="0"/>
              <a:t>Function</a:t>
            </a:r>
            <a:r>
              <a:rPr lang="es-CL" b="1" dirty="0" smtClean="0"/>
              <a:t> </a:t>
            </a:r>
            <a:r>
              <a:rPr lang="es-CL" dirty="0" smtClean="0"/>
              <a:t>«</a:t>
            </a:r>
            <a:r>
              <a:rPr lang="es-CL" dirty="0" err="1" smtClean="0"/>
              <a:t>nombre_función</a:t>
            </a:r>
            <a:r>
              <a:rPr lang="es-CL" dirty="0" smtClean="0"/>
              <a:t>» [(</a:t>
            </a:r>
            <a:r>
              <a:rPr lang="es-CL" dirty="0" err="1" smtClean="0"/>
              <a:t>lista_parametros</a:t>
            </a:r>
            <a:r>
              <a:rPr lang="es-CL" dirty="0" smtClean="0"/>
              <a:t>)] </a:t>
            </a:r>
            <a:r>
              <a:rPr lang="es-CL" b="1" dirty="0" err="1" smtClean="0"/>
              <a:t>Return</a:t>
            </a:r>
            <a:r>
              <a:rPr lang="es-CL" dirty="0" smtClean="0"/>
              <a:t> «</a:t>
            </a:r>
            <a:r>
              <a:rPr lang="es-CL" dirty="0" err="1" smtClean="0"/>
              <a:t>tipo_dato</a:t>
            </a:r>
            <a:r>
              <a:rPr lang="es-CL" dirty="0" smtClean="0"/>
              <a:t>» </a:t>
            </a:r>
          </a:p>
          <a:p>
            <a:pPr lvl="1">
              <a:spcAft>
                <a:spcPts val="600"/>
              </a:spcAft>
            </a:pPr>
            <a:r>
              <a:rPr lang="es-CL" b="1" dirty="0" err="1" smtClean="0"/>
              <a:t>is</a:t>
            </a:r>
            <a:endParaRPr lang="es-CL" b="1" dirty="0" smtClean="0"/>
          </a:p>
          <a:p>
            <a:pPr lvl="1">
              <a:spcAft>
                <a:spcPts val="600"/>
              </a:spcAft>
            </a:pPr>
            <a:r>
              <a:rPr lang="es-CL" dirty="0" smtClean="0"/>
              <a:t>…..</a:t>
            </a:r>
          </a:p>
          <a:p>
            <a:pPr lvl="1">
              <a:spcAft>
                <a:spcPts val="600"/>
              </a:spcAft>
            </a:pPr>
            <a:r>
              <a:rPr lang="es-CL" dirty="0" smtClean="0"/>
              <a:t> 	</a:t>
            </a:r>
            <a:r>
              <a:rPr lang="es-CL" b="1" dirty="0" err="1" smtClean="0"/>
              <a:t>Return</a:t>
            </a:r>
            <a:r>
              <a:rPr lang="es-CL" dirty="0" smtClean="0"/>
              <a:t> |»valor»|;</a:t>
            </a:r>
          </a:p>
          <a:p>
            <a:pPr lvl="1">
              <a:spcAft>
                <a:spcPts val="600"/>
              </a:spcAft>
            </a:pPr>
            <a:r>
              <a:rPr lang="es-CL" b="1" dirty="0" err="1" smtClean="0"/>
              <a:t>End</a:t>
            </a:r>
            <a:r>
              <a:rPr lang="es-CL" b="1" dirty="0" smtClean="0"/>
              <a:t> [«</a:t>
            </a:r>
            <a:r>
              <a:rPr lang="es-CL" b="1" dirty="0" err="1" smtClean="0"/>
              <a:t>nombre_función</a:t>
            </a:r>
            <a:r>
              <a:rPr lang="es-CL" b="1" dirty="0" smtClean="0"/>
              <a:t>»];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9- Subprogramas: Funciones Almacenadas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83774"/>
            <a:ext cx="793026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 sz="2000" b="1" dirty="0" smtClean="0"/>
              <a:t>Consideraciones: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Las consideraciones son las mismas que para los   	procedimientos almacenados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Las reglas de parámetros de los procedimientos almacenados    	también se aplican a las funciones. La excepción viene dada 	porque sólo pueden ser de entrada (IN)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Para eliminar una función se usa: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err="1" smtClean="0"/>
              <a:t>Drop</a:t>
            </a:r>
            <a:r>
              <a:rPr lang="es-CL" sz="2000" b="1" dirty="0" smtClean="0"/>
              <a:t> </a:t>
            </a:r>
            <a:r>
              <a:rPr lang="es-CL" sz="2000" b="1" dirty="0" err="1" smtClean="0"/>
              <a:t>function</a:t>
            </a:r>
            <a:r>
              <a:rPr lang="es-CL" sz="2000" b="1" dirty="0" smtClean="0"/>
              <a:t> </a:t>
            </a:r>
            <a:r>
              <a:rPr lang="es-CL" sz="2000" dirty="0" smtClean="0"/>
              <a:t>«</a:t>
            </a:r>
            <a:r>
              <a:rPr lang="es-CL" sz="2000" dirty="0" err="1" smtClean="0"/>
              <a:t>nombre_función</a:t>
            </a:r>
            <a:r>
              <a:rPr lang="es-CL" sz="2000" dirty="0" smtClean="0"/>
              <a:t>»</a:t>
            </a:r>
            <a:r>
              <a:rPr lang="es-CL" sz="2000" b="1" dirty="0" smtClean="0"/>
              <a:t>;</a:t>
            </a:r>
          </a:p>
          <a:p>
            <a:pPr algn="just">
              <a:spcAft>
                <a:spcPts val="600"/>
              </a:spcAft>
            </a:pPr>
            <a:endParaRPr lang="es-CL" sz="20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9- Subprogramas: Funciones Almacenadas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83774"/>
            <a:ext cx="79302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 sz="2000" b="1" dirty="0" smtClean="0"/>
              <a:t>Ejemplo Función:</a:t>
            </a:r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CL" sz="2000" dirty="0" smtClean="0"/>
          </a:p>
          <a:p>
            <a:pPr algn="just">
              <a:spcAft>
                <a:spcPts val="600"/>
              </a:spcAft>
            </a:pPr>
            <a:r>
              <a:rPr lang="es-CL" sz="2000" dirty="0" smtClean="0"/>
              <a:t>Ejecución de la Función</a:t>
            </a:r>
          </a:p>
          <a:p>
            <a:pPr algn="just">
              <a:spcAft>
                <a:spcPts val="600"/>
              </a:spcAft>
            </a:pPr>
            <a:endParaRPr lang="es-CL" sz="2000" dirty="0" smtClean="0"/>
          </a:p>
          <a:p>
            <a:pPr algn="just">
              <a:spcAft>
                <a:spcPts val="600"/>
              </a:spcAft>
            </a:pPr>
            <a:endParaRPr lang="es-CL" sz="20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9- Subprogramas: Funciones Almacenadas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16" y="1442585"/>
            <a:ext cx="6183969" cy="19392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16" y="4351473"/>
            <a:ext cx="4443253" cy="135923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92" y="6023202"/>
            <a:ext cx="434016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57" y="2059707"/>
            <a:ext cx="1285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Llamada con línea 1 (borde y barra de énfasis)"/>
          <p:cNvSpPr/>
          <p:nvPr/>
        </p:nvSpPr>
        <p:spPr>
          <a:xfrm>
            <a:off x="7004036" y="3811632"/>
            <a:ext cx="1609612" cy="539841"/>
          </a:xfrm>
          <a:prstGeom prst="accentBorderCallout1">
            <a:avLst>
              <a:gd name="adj1" fmla="val 60437"/>
              <a:gd name="adj2" fmla="val 100416"/>
              <a:gd name="adj3" fmla="val -211632"/>
              <a:gd name="adj4" fmla="val 9241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Función Declarada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820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83774"/>
            <a:ext cx="79302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 sz="2000" b="1" dirty="0" smtClean="0"/>
              <a:t>Ejemplo de Función con parámetros:</a:t>
            </a:r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CL" sz="2000" dirty="0" smtClean="0"/>
          </a:p>
          <a:p>
            <a:pPr algn="just">
              <a:spcAft>
                <a:spcPts val="600"/>
              </a:spcAft>
            </a:pPr>
            <a:endParaRPr lang="es-CL" sz="20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9- Subprogramas: Funciones Almacenadas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6109618" y="5432513"/>
            <a:ext cx="1728192" cy="648072"/>
          </a:xfrm>
          <a:prstGeom prst="accentBorderCallout1">
            <a:avLst>
              <a:gd name="adj1" fmla="val 60437"/>
              <a:gd name="adj2" fmla="val 100416"/>
              <a:gd name="adj3" fmla="val -122048"/>
              <a:gd name="adj4" fmla="val 11004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Función Declarada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90" y="1365703"/>
            <a:ext cx="6024324" cy="195806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23" y="3571086"/>
            <a:ext cx="1423432" cy="10589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5818929"/>
            <a:ext cx="2957064" cy="69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3957711"/>
            <a:ext cx="4606203" cy="134858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io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8022</TotalTime>
  <Words>102</Words>
  <Application>Microsoft Office PowerPoint</Application>
  <PresentationFormat>Presentación en pantalla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Solsticio</vt:lpstr>
      <vt:lpstr> Unidad II Programación sobre la base de datos PL/SQL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Jeanette Leonelli R.</dc:creator>
  <cp:lastModifiedBy>JacobDiazS</cp:lastModifiedBy>
  <cp:revision>1819</cp:revision>
  <dcterms:created xsi:type="dcterms:W3CDTF">2010-10-26T18:30:29Z</dcterms:created>
  <dcterms:modified xsi:type="dcterms:W3CDTF">2016-06-20T14:25:11Z</dcterms:modified>
</cp:coreProperties>
</file>