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7"/>
  </p:notesMasterIdLst>
  <p:sldIdLst>
    <p:sldId id="312" r:id="rId2"/>
    <p:sldId id="332" r:id="rId3"/>
    <p:sldId id="333" r:id="rId4"/>
    <p:sldId id="334" r:id="rId5"/>
    <p:sldId id="335" r:id="rId6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190" autoAdjust="0"/>
  </p:normalViewPr>
  <p:slideViewPr>
    <p:cSldViewPr snapToGrid="0" snapToObjects="1">
      <p:cViewPr varScale="1">
        <p:scale>
          <a:sx n="68" d="100"/>
          <a:sy n="68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07-04-2016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07/04/2016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07/04/2016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07/04/2016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07/04/2016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07/04/2016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07/04/2016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07/04/2016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07/04/2016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07/04/2016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07/04/2016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07/04/2016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07/04/2016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 smtClean="0"/>
              <a:t>Construyendo Consultas SQL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3360225" y="4970915"/>
            <a:ext cx="3159369" cy="88491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Jacob </a:t>
            </a:r>
            <a:r>
              <a:rPr lang="es-CL" dirty="0" err="1" smtClean="0">
                <a:solidFill>
                  <a:srgbClr val="C00000"/>
                </a:solidFill>
                <a:latin typeface="+mn-lt"/>
                <a:ea typeface="+mn-ea"/>
              </a:rPr>
              <a:t>Diaz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 Scanu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Profesor 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de cátedra Programación de Base de Datos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 Puente</a:t>
            </a:r>
            <a:r>
              <a:rPr kumimoji="0" lang="es-CL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Alto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Duoc</a:t>
            </a: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Conceptos Claves</a:t>
            </a:r>
            <a:endParaRPr lang="es-CL" b="1" dirty="0" smtClean="0"/>
          </a:p>
          <a:p>
            <a:pPr algn="just"/>
            <a:endParaRPr lang="es-CL" dirty="0" smtClean="0"/>
          </a:p>
          <a:p>
            <a:pPr algn="just">
              <a:buFont typeface="Wingdings" pitchFamily="2" charset="2"/>
              <a:buChar char="§"/>
            </a:pPr>
            <a:r>
              <a:rPr lang="es-CL" dirty="0" smtClean="0"/>
              <a:t> 	Se entiende por subconsultas a una instrucción SELECT anidada dentro de una instrucción SELECT, SELECT...INTO, INSERT...INTO, DELETE, o UPDATE o dentro de otra </a:t>
            </a:r>
            <a:r>
              <a:rPr lang="es-CL" dirty="0" err="1" smtClean="0"/>
              <a:t>subconsulta</a:t>
            </a:r>
            <a:r>
              <a:rPr lang="es-CL" dirty="0" smtClean="0"/>
              <a:t>.  Para realizar una </a:t>
            </a:r>
            <a:r>
              <a:rPr lang="es-CL" dirty="0" err="1" smtClean="0"/>
              <a:t>subconsulta</a:t>
            </a:r>
            <a:r>
              <a:rPr lang="es-CL" dirty="0" smtClean="0"/>
              <a:t> se pueden usar los  operadores IN, ANY, ALL</a:t>
            </a:r>
          </a:p>
          <a:p>
            <a:pPr algn="just"/>
            <a:endParaRPr lang="es-CL" dirty="0" smtClean="0"/>
          </a:p>
          <a:p>
            <a:pPr algn="just">
              <a:buFont typeface="Wingdings" pitchFamily="2" charset="2"/>
              <a:buChar char="§"/>
            </a:pPr>
            <a:r>
              <a:rPr lang="es-CL" dirty="0" smtClean="0"/>
              <a:t> 	Operadores de las </a:t>
            </a:r>
            <a:r>
              <a:rPr lang="es-CL" dirty="0" err="1" smtClean="0"/>
              <a:t>subconsultas</a:t>
            </a:r>
            <a:r>
              <a:rPr lang="es-CL" dirty="0" smtClean="0"/>
              <a:t>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IN </a:t>
            </a:r>
            <a:r>
              <a:rPr lang="es-CL" dirty="0" smtClean="0"/>
              <a:t>Se utiliza cuando la </a:t>
            </a:r>
            <a:r>
              <a:rPr lang="es-CL" dirty="0" err="1" smtClean="0"/>
              <a:t>subconsulta</a:t>
            </a:r>
            <a:r>
              <a:rPr lang="es-CL" dirty="0" smtClean="0"/>
              <a:t> retorna mas de un valor, si se encuentra el valor en la lista se retorna </a:t>
            </a:r>
            <a:r>
              <a:rPr lang="es-CL" b="1" dirty="0" smtClean="0"/>
              <a:t>TRUE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</a:t>
            </a:r>
            <a:r>
              <a:rPr lang="es-CL" b="1" dirty="0"/>
              <a:t>ANY </a:t>
            </a:r>
            <a:r>
              <a:rPr lang="es-CL" dirty="0" smtClean="0"/>
              <a:t>Retorna </a:t>
            </a:r>
            <a:r>
              <a:rPr lang="es-CL" b="1" dirty="0" smtClean="0"/>
              <a:t>TRUE</a:t>
            </a:r>
            <a:r>
              <a:rPr lang="es-CL" dirty="0" smtClean="0"/>
              <a:t> si </a:t>
            </a:r>
            <a:r>
              <a:rPr lang="es-CL" dirty="0"/>
              <a:t>la condición se cumple con </a:t>
            </a:r>
            <a:r>
              <a:rPr lang="es-CL" b="1" dirty="0"/>
              <a:t>algún</a:t>
            </a:r>
            <a:r>
              <a:rPr lang="es-CL" dirty="0"/>
              <a:t> registro de la lista devuelta por la </a:t>
            </a:r>
            <a:r>
              <a:rPr lang="es-CL" dirty="0" err="1"/>
              <a:t>subconsulta</a:t>
            </a:r>
            <a:endParaRPr lang="es-CL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</a:t>
            </a:r>
            <a:r>
              <a:rPr lang="es-CL" b="1" dirty="0"/>
              <a:t>ALL </a:t>
            </a:r>
            <a:r>
              <a:rPr lang="es-CL" dirty="0" smtClean="0"/>
              <a:t>Retorna </a:t>
            </a:r>
            <a:r>
              <a:rPr lang="es-CL" b="1" dirty="0" smtClean="0"/>
              <a:t>TRUE</a:t>
            </a:r>
            <a:r>
              <a:rPr lang="es-CL" dirty="0" smtClean="0"/>
              <a:t> </a:t>
            </a:r>
            <a:r>
              <a:rPr lang="es-CL" dirty="0"/>
              <a:t>si la condición se cumple con </a:t>
            </a:r>
            <a:r>
              <a:rPr lang="es-CL" b="1" dirty="0"/>
              <a:t>todos</a:t>
            </a:r>
            <a:r>
              <a:rPr lang="es-CL" dirty="0"/>
              <a:t> los registros de la lista devuelta por la </a:t>
            </a:r>
            <a:r>
              <a:rPr lang="es-CL" dirty="0" err="1"/>
              <a:t>subconsulta</a:t>
            </a:r>
            <a:r>
              <a:rPr lang="es-CL" dirty="0" smtClean="0"/>
              <a:t>.</a:t>
            </a:r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Subconsultas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b="1" dirty="0" smtClean="0"/>
              <a:t>Ejemplos de Subconsultas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IN</a:t>
            </a:r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ANY</a:t>
            </a:r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/>
          </a:p>
          <a:p>
            <a:pPr marL="342900" indent="-342900" algn="just"/>
            <a:r>
              <a:rPr lang="es-CL" dirty="0" smtClean="0"/>
              <a:t>ALL</a:t>
            </a:r>
          </a:p>
          <a:p>
            <a:pPr marL="342900" indent="-342900" algn="just"/>
            <a:endParaRPr lang="es-CL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Subconsultas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870" y="2165038"/>
            <a:ext cx="37909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1263197"/>
            <a:ext cx="5444851" cy="91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98" y="2975883"/>
            <a:ext cx="5955846" cy="96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82" y="4053117"/>
            <a:ext cx="37814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97" y="5138058"/>
            <a:ext cx="5432146" cy="100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82" y="6136371"/>
            <a:ext cx="3762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Clausulas de control de transacciones(COMMIT, ROLLBACK)</a:t>
            </a:r>
          </a:p>
          <a:p>
            <a:pPr algn="just"/>
            <a:endParaRPr lang="es-MX" b="1" dirty="0" smtClean="0"/>
          </a:p>
          <a:p>
            <a:pPr algn="just"/>
            <a:r>
              <a:rPr lang="es-MX" b="1" dirty="0" smtClean="0"/>
              <a:t>Conceptos Claves</a:t>
            </a:r>
            <a:endParaRPr lang="es-CL" b="1" dirty="0" smtClean="0"/>
          </a:p>
          <a:p>
            <a:pPr algn="just"/>
            <a:endParaRPr lang="es-CL" dirty="0" smtClean="0"/>
          </a:p>
          <a:p>
            <a:pPr algn="just">
              <a:buFont typeface="Wingdings" pitchFamily="2" charset="2"/>
              <a:buChar char="§"/>
            </a:pPr>
            <a:r>
              <a:rPr lang="es-CL" dirty="0" smtClean="0"/>
              <a:t> 	</a:t>
            </a:r>
            <a:r>
              <a:rPr lang="es-CL" b="1" dirty="0" smtClean="0"/>
              <a:t>COMMIT: </a:t>
            </a:r>
            <a:r>
              <a:rPr lang="es-CL" dirty="0" smtClean="0"/>
              <a:t>Es una operación que  actualiza todos los cambios que se han producido en la base de datos, es decir finaliza la transacción actual haciendo permanentes todos los cambios pendientes. </a:t>
            </a:r>
          </a:p>
          <a:p>
            <a:pPr algn="just"/>
            <a:endParaRPr lang="es-CL" dirty="0" smtClean="0"/>
          </a:p>
          <a:p>
            <a:pPr algn="just">
              <a:buFont typeface="Wingdings" pitchFamily="2" charset="2"/>
              <a:buChar char="§"/>
            </a:pPr>
            <a:r>
              <a:rPr lang="es-CL" dirty="0" smtClean="0"/>
              <a:t> 	</a:t>
            </a:r>
            <a:r>
              <a:rPr lang="es-CL" b="1" dirty="0" smtClean="0"/>
              <a:t>ROLLBACK : </a:t>
            </a:r>
            <a:r>
              <a:rPr lang="es-CL" dirty="0" smtClean="0"/>
              <a:t>es una operación que devuelve a la base de datos a algún estado previo, es decir finaliza la transacción actual descartando todas las operaciones pendientes.</a:t>
            </a:r>
            <a:endParaRPr lang="es-CL" b="1" dirty="0" smtClean="0"/>
          </a:p>
          <a:p>
            <a:pPr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2- Control de Transacciones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Clausulas de control de transacciones(COMMIT, ROLLBACK)</a:t>
            </a:r>
          </a:p>
          <a:p>
            <a:pPr algn="just"/>
            <a:endParaRPr lang="es-MX" b="1" dirty="0" smtClean="0"/>
          </a:p>
          <a:p>
            <a:pPr algn="just"/>
            <a:r>
              <a:rPr lang="es-CL" b="1" dirty="0" smtClean="0"/>
              <a:t>Ejemplo de Uso</a:t>
            </a:r>
          </a:p>
          <a:p>
            <a:pPr algn="just"/>
            <a:endParaRPr lang="es-CL" dirty="0" smtClean="0"/>
          </a:p>
          <a:p>
            <a:pPr algn="just">
              <a:buFont typeface="Wingdings" pitchFamily="2" charset="2"/>
              <a:buChar char="§"/>
            </a:pPr>
            <a:r>
              <a:rPr lang="es-CL" dirty="0" smtClean="0"/>
              <a:t> 	</a:t>
            </a:r>
            <a:r>
              <a:rPr lang="es-CL" b="1" dirty="0" smtClean="0"/>
              <a:t>COMMIT</a:t>
            </a:r>
          </a:p>
          <a:p>
            <a:pPr algn="just">
              <a:buFont typeface="Wingdings" pitchFamily="2" charset="2"/>
              <a:buChar char="§"/>
            </a:pPr>
            <a:endParaRPr lang="es-CL" b="1" dirty="0" smtClean="0"/>
          </a:p>
          <a:p>
            <a:pPr algn="just"/>
            <a:endParaRPr lang="es-CL" b="1" dirty="0" smtClean="0"/>
          </a:p>
          <a:p>
            <a:pPr algn="just"/>
            <a:endParaRPr lang="es-CL" b="1" dirty="0" smtClean="0"/>
          </a:p>
          <a:p>
            <a:pPr algn="just"/>
            <a:endParaRPr lang="es-CL" b="1" dirty="0" smtClean="0"/>
          </a:p>
          <a:p>
            <a:pPr algn="just"/>
            <a:endParaRPr lang="es-CL" b="1" dirty="0" smtClean="0"/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algn="just">
              <a:buFont typeface="Wingdings" pitchFamily="2" charset="2"/>
              <a:buChar char="§"/>
            </a:pPr>
            <a:r>
              <a:rPr lang="es-CL" dirty="0" smtClean="0"/>
              <a:t> 	</a:t>
            </a:r>
            <a:r>
              <a:rPr lang="es-CL" b="1" dirty="0" smtClean="0"/>
              <a:t>ROLLBACK </a:t>
            </a:r>
          </a:p>
          <a:p>
            <a:pPr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2- Control de Transacciones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97" y="2155827"/>
            <a:ext cx="7642519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790599"/>
            <a:ext cx="45148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21" y="4578030"/>
            <a:ext cx="37623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91" y="4399177"/>
            <a:ext cx="1469948" cy="82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8766</TotalTime>
  <Words>76</Words>
  <Application>Microsoft Office PowerPoint</Application>
  <PresentationFormat>Presentación en pantalla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Solsticio</vt:lpstr>
      <vt:lpstr> Unidad I Construyendo Consultas SQL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cp:lastModifiedBy>Jacob Diaz Scanu</cp:lastModifiedBy>
  <cp:revision>1829</cp:revision>
  <dcterms:created xsi:type="dcterms:W3CDTF">2010-10-26T18:30:29Z</dcterms:created>
  <dcterms:modified xsi:type="dcterms:W3CDTF">2016-04-07T13:06:13Z</dcterms:modified>
</cp:coreProperties>
</file>