
<file path=[Content_Types].xml><?xml version="1.0" encoding="utf-8"?>
<Types xmlns="http://schemas.openxmlformats.org/package/2006/content-types">
  <Override PartName="/_rels/.rels" ContentType="application/vnd.openxmlformats-package.relationships+xml"/>
  <Override PartName="/ppt/_rels/presentation.xml.rels" ContentType="application/vnd.openxmlformats-package.relationships+xml"/>
  <Override PartName="/ppt/slides/slide11.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_rels/slide11.xml.rels" ContentType="application/vnd.openxmlformats-package.relationships+xml"/>
  <Override PartName="/ppt/slides/_rels/slide9.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7.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6.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slide8.xml" ContentType="application/vnd.openxmlformats-officedocument.presentationml.slide+xml"/>
  <Override PartName="/ppt/slides/slide7.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6.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Layouts/slideLayout24.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3.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2.xml" ContentType="application/vnd.openxmlformats-officedocument.presentationml.slideLayout+xml"/>
  <Override PartName="/ppt/slideLayouts/slideLayout9.xml" ContentType="application/vnd.openxmlformats-officedocument.presentationml.slideLayout+xml"/>
  <Override PartName="/ppt/slideLayouts/slideLayout1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18.xml.rels" ContentType="application/vnd.openxmlformats-package.relationships+xml"/>
  <Override PartName="/ppt/slideLayouts/_rels/slideLayout17.xml.rels" ContentType="application/vnd.openxmlformats-package.relationships+xml"/>
  <Override PartName="/ppt/slideLayouts/_rels/slideLayout16.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5.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5.xml.rels" ContentType="application/vnd.openxmlformats-package.relationships+xml"/>
  <Override PartName="/ppt/slideLayouts/_rels/slideLayout24.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10.xml.rels" ContentType="application/vnd.openxmlformats-package.relationships+xml"/>
  <Override PartName="/ppt/slideLayouts/_rels/slideLayout2.xml.rels" ContentType="application/vnd.openxmlformats-package.relationships+xml"/>
  <Override PartName="/ppt/slideLayouts/_rels/slideLayout6.xml.rels" ContentType="application/vnd.openxmlformats-package.relationships+xml"/>
  <Override PartName="/ppt/slideLayouts/_rels/slideLayout12.xml.rels" ContentType="application/vnd.openxmlformats-package.relationships+xml"/>
  <Override PartName="/ppt/slideLayouts/_rels/slideLayout1.xml.rels" ContentType="application/vnd.openxmlformats-package.relationships+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1.xml" ContentType="application/vnd.openxmlformats-officedocument.theme+xml"/>
  <Override PartName="/ppt/media/image17.png" ContentType="image/png"/>
  <Override PartName="/ppt/media/image14.png" ContentType="image/png"/>
  <Override PartName="/ppt/media/image16.png" ContentType="image/png"/>
  <Override PartName="/ppt/media/image13.png" ContentType="image/png"/>
  <Override PartName="/ppt/media/image12.png" ContentType="image/png"/>
  <Override PartName="/ppt/media/image10.png" ContentType="image/png"/>
  <Override PartName="/ppt/media/image9.png" ContentType="image/png"/>
  <Override PartName="/ppt/media/image15.png" ContentType="image/png"/>
  <Override PartName="/ppt/media/image8.png" ContentType="image/png"/>
  <Override PartName="/ppt/media/image6.png" ContentType="image/png"/>
  <Override PartName="/ppt/media/image5.png" ContentType="image/png"/>
  <Override PartName="/ppt/media/image18.png" ContentType="image/png"/>
  <Override PartName="/ppt/media/image4.png" ContentType="image/png"/>
  <Override PartName="/ppt/media/image7.png" ContentType="image/png"/>
  <Override PartName="/ppt/media/image3.png" ContentType="image/png"/>
  <Override PartName="/ppt/media/image2.png" ContentType="image/png"/>
  <Override PartName="/ppt/media/image1.png" ContentType="image/png"/>
  <Override PartName="/ppt/media/image11.png" ContentType="image/png"/>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presentation.xml" ContentType="application/vnd.openxmlformats-officedocument.presentationml.presentation.main+xml"/>
</Types>
</file>

<file path=_rels/.rels><?xml version="1.0" encoding="UTF-8"?>
<Relationships xmlns="http://schemas.openxmlformats.org/package/2006/relationships"><Relationship Id="rId1"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Lst>
  <p:sldSz cx="9144000" cy="68580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 Id="rId3" Type="http://schemas.openxmlformats.org/officeDocument/2006/relationships/image" Target="../media/image6.png"/>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73600"/>
            <a:ext cx="8229240" cy="1145160"/>
          </a:xfrm>
          <a:prstGeom prst="rect">
            <a:avLst/>
          </a:prstGeom>
        </p:spPr>
        <p:txBody>
          <a:bodyPr lIns="0" rIns="0" tIns="0" bIns="0" anchor="ctr"/>
          <a:p>
            <a:endParaRPr/>
          </a:p>
        </p:txBody>
      </p:sp>
      <p:sp>
        <p:nvSpPr>
          <p:cNvPr id="32" name="PlaceHolder 2"/>
          <p:cNvSpPr>
            <a:spLocks noGrp="1"/>
          </p:cNvSpPr>
          <p:nvPr>
            <p:ph type="body"/>
          </p:nvPr>
        </p:nvSpPr>
        <p:spPr>
          <a:xfrm>
            <a:off x="457200" y="1604520"/>
            <a:ext cx="8229240" cy="1896840"/>
          </a:xfrm>
          <a:prstGeom prst="rect">
            <a:avLst/>
          </a:prstGeom>
        </p:spPr>
        <p:txBody>
          <a:bodyPr lIns="0" rIns="0" tIns="0" bIns="0"/>
          <a:p>
            <a:endParaRPr/>
          </a:p>
        </p:txBody>
      </p:sp>
      <p:sp>
        <p:nvSpPr>
          <p:cNvPr id="33" name="PlaceHolder 3"/>
          <p:cNvSpPr>
            <a:spLocks noGrp="1"/>
          </p:cNvSpPr>
          <p:nvPr>
            <p:ph type="body"/>
          </p:nvPr>
        </p:nvSpPr>
        <p:spPr>
          <a:xfrm>
            <a:off x="457200" y="3682080"/>
            <a:ext cx="8229240" cy="1896840"/>
          </a:xfrm>
          <a:prstGeom prst="rect">
            <a:avLst/>
          </a:prstGeom>
        </p:spPr>
        <p:txBody>
          <a:bodyPr lIns="0" rIns="0" tIns="0" bIns="0"/>
          <a:p>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457200" y="273600"/>
            <a:ext cx="8229240" cy="1145160"/>
          </a:xfrm>
          <a:prstGeom prst="rect">
            <a:avLst/>
          </a:prstGeom>
        </p:spPr>
        <p:txBody>
          <a:bodyPr lIns="0" rIns="0" tIns="0" bIns="0" anchor="ctr"/>
          <a:p>
            <a:endParaRPr/>
          </a:p>
        </p:txBody>
      </p:sp>
      <p:sp>
        <p:nvSpPr>
          <p:cNvPr id="35"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36"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37" name="PlaceHolder 4"/>
          <p:cNvSpPr>
            <a:spLocks noGrp="1"/>
          </p:cNvSpPr>
          <p:nvPr>
            <p:ph type="body"/>
          </p:nvPr>
        </p:nvSpPr>
        <p:spPr>
          <a:xfrm>
            <a:off x="4674240" y="3682080"/>
            <a:ext cx="4015800" cy="1896840"/>
          </a:xfrm>
          <a:prstGeom prst="rect">
            <a:avLst/>
          </a:prstGeom>
        </p:spPr>
        <p:txBody>
          <a:bodyPr lIns="0" rIns="0" tIns="0" bIns="0"/>
          <a:p>
            <a:endParaRPr/>
          </a:p>
        </p:txBody>
      </p:sp>
      <p:sp>
        <p:nvSpPr>
          <p:cNvPr id="38" name="PlaceHolder 5"/>
          <p:cNvSpPr>
            <a:spLocks noGrp="1"/>
          </p:cNvSpPr>
          <p:nvPr>
            <p:ph type="body"/>
          </p:nvPr>
        </p:nvSpPr>
        <p:spPr>
          <a:xfrm>
            <a:off x="457200" y="3682080"/>
            <a:ext cx="4015800" cy="1896840"/>
          </a:xfrm>
          <a:prstGeom prst="rect">
            <a:avLst/>
          </a:prstGeom>
        </p:spPr>
        <p:txBody>
          <a:bodyPr lIns="0" rIns="0" tIns="0" bIns="0"/>
          <a:p>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39" name="PlaceHolder 1"/>
          <p:cNvSpPr>
            <a:spLocks noGrp="1"/>
          </p:cNvSpPr>
          <p:nvPr>
            <p:ph type="title"/>
          </p:nvPr>
        </p:nvSpPr>
        <p:spPr>
          <a:xfrm>
            <a:off x="457200" y="273600"/>
            <a:ext cx="8229240" cy="1145160"/>
          </a:xfrm>
          <a:prstGeom prst="rect">
            <a:avLst/>
          </a:prstGeom>
        </p:spPr>
        <p:txBody>
          <a:bodyPr lIns="0" rIns="0" tIns="0" bIns="0" anchor="ctr"/>
          <a:p>
            <a:endParaRPr/>
          </a:p>
        </p:txBody>
      </p:sp>
      <p:sp>
        <p:nvSpPr>
          <p:cNvPr id="40" name="PlaceHolder 2"/>
          <p:cNvSpPr>
            <a:spLocks noGrp="1"/>
          </p:cNvSpPr>
          <p:nvPr>
            <p:ph type="body"/>
          </p:nvPr>
        </p:nvSpPr>
        <p:spPr>
          <a:xfrm>
            <a:off x="457200" y="1604520"/>
            <a:ext cx="8229240" cy="3977280"/>
          </a:xfrm>
          <a:prstGeom prst="rect">
            <a:avLst/>
          </a:prstGeom>
        </p:spPr>
        <p:txBody>
          <a:bodyPr lIns="0" rIns="0" tIns="0" bIns="0"/>
          <a:p>
            <a:endParaRPr/>
          </a:p>
        </p:txBody>
      </p:sp>
      <p:sp>
        <p:nvSpPr>
          <p:cNvPr id="41" name="PlaceHolder 3"/>
          <p:cNvSpPr>
            <a:spLocks noGrp="1"/>
          </p:cNvSpPr>
          <p:nvPr>
            <p:ph type="body"/>
          </p:nvPr>
        </p:nvSpPr>
        <p:spPr>
          <a:xfrm>
            <a:off x="457200" y="1604520"/>
            <a:ext cx="8229240" cy="3977280"/>
          </a:xfrm>
          <a:prstGeom prst="rect">
            <a:avLst/>
          </a:prstGeom>
        </p:spPr>
        <p:txBody>
          <a:bodyPr lIns="0" rIns="0" tIns="0" bIns="0"/>
          <a:p>
            <a:endParaRPr/>
          </a:p>
        </p:txBody>
      </p:sp>
      <p:pic>
        <p:nvPicPr>
          <p:cNvPr id="42" name="" descr=""/>
          <p:cNvPicPr/>
          <p:nvPr/>
        </p:nvPicPr>
        <p:blipFill>
          <a:blip r:embed="rId2"/>
          <a:stretch>
            <a:fillRect/>
          </a:stretch>
        </p:blipFill>
        <p:spPr>
          <a:xfrm>
            <a:off x="2079000" y="1604520"/>
            <a:ext cx="4984920" cy="3977280"/>
          </a:xfrm>
          <a:prstGeom prst="rect">
            <a:avLst/>
          </a:prstGeom>
          <a:ln>
            <a:noFill/>
          </a:ln>
        </p:spPr>
      </p:pic>
      <p:pic>
        <p:nvPicPr>
          <p:cNvPr id="43" name="" descr=""/>
          <p:cNvPicPr/>
          <p:nvPr/>
        </p:nvPicPr>
        <p:blipFill>
          <a:blip r:embed="rId3"/>
          <a:stretch>
            <a:fillRect/>
          </a:stretch>
        </p:blipFill>
        <p:spPr>
          <a:xfrm>
            <a:off x="2079000" y="1604520"/>
            <a:ext cx="4984920" cy="397728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56" name="PlaceHolder 1"/>
          <p:cNvSpPr>
            <a:spLocks noGrp="1"/>
          </p:cNvSpPr>
          <p:nvPr>
            <p:ph type="title"/>
          </p:nvPr>
        </p:nvSpPr>
        <p:spPr>
          <a:xfrm>
            <a:off x="457200" y="273600"/>
            <a:ext cx="8229240" cy="1145160"/>
          </a:xfrm>
          <a:prstGeom prst="rect">
            <a:avLst/>
          </a:prstGeom>
        </p:spPr>
        <p:txBody>
          <a:bodyPr lIns="0" rIns="0" tIns="0" bIns="0" anchor="ctr"/>
          <a:p>
            <a:endParaRPr/>
          </a:p>
        </p:txBody>
      </p:sp>
      <p:sp>
        <p:nvSpPr>
          <p:cNvPr id="57" name="PlaceHolder 2"/>
          <p:cNvSpPr>
            <a:spLocks noGrp="1"/>
          </p:cNvSpPr>
          <p:nvPr>
            <p:ph type="subTitle"/>
          </p:nvPr>
        </p:nvSpPr>
        <p:spPr>
          <a:xfrm>
            <a:off x="457200" y="1604520"/>
            <a:ext cx="8229240" cy="3977640"/>
          </a:xfrm>
          <a:prstGeom prst="rect">
            <a:avLst/>
          </a:prstGeom>
        </p:spPr>
        <p:txBody>
          <a:bodyPr lIns="0" rIns="0" tIns="0" bIns="0" anchor="ctr"/>
          <a:p>
            <a:pPr algn="ctr"/>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457200" y="273600"/>
            <a:ext cx="8229240" cy="1145160"/>
          </a:xfrm>
          <a:prstGeom prst="rect">
            <a:avLst/>
          </a:prstGeom>
        </p:spPr>
        <p:txBody>
          <a:bodyPr lIns="0" rIns="0" tIns="0" bIns="0" anchor="ctr"/>
          <a:p>
            <a:endParaRPr/>
          </a:p>
        </p:txBody>
      </p:sp>
      <p:sp>
        <p:nvSpPr>
          <p:cNvPr id="59" name="PlaceHolder 2"/>
          <p:cNvSpPr>
            <a:spLocks noGrp="1"/>
          </p:cNvSpPr>
          <p:nvPr>
            <p:ph type="body"/>
          </p:nvPr>
        </p:nvSpPr>
        <p:spPr>
          <a:xfrm>
            <a:off x="457200" y="1604520"/>
            <a:ext cx="8229240" cy="3977280"/>
          </a:xfrm>
          <a:prstGeom prst="rect">
            <a:avLst/>
          </a:prstGeom>
        </p:spPr>
        <p:txBody>
          <a:bodyPr lIns="0" rIns="0" tIns="0" bIns="0"/>
          <a:p>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457200" y="273600"/>
            <a:ext cx="8229240" cy="1145160"/>
          </a:xfrm>
          <a:prstGeom prst="rect">
            <a:avLst/>
          </a:prstGeom>
        </p:spPr>
        <p:txBody>
          <a:bodyPr lIns="0" rIns="0" tIns="0" bIns="0" anchor="ctr"/>
          <a:p>
            <a:endParaRPr/>
          </a:p>
        </p:txBody>
      </p:sp>
      <p:sp>
        <p:nvSpPr>
          <p:cNvPr id="61" name="PlaceHolder 2"/>
          <p:cNvSpPr>
            <a:spLocks noGrp="1"/>
          </p:cNvSpPr>
          <p:nvPr>
            <p:ph type="body"/>
          </p:nvPr>
        </p:nvSpPr>
        <p:spPr>
          <a:xfrm>
            <a:off x="457200" y="1604520"/>
            <a:ext cx="4015800" cy="3977280"/>
          </a:xfrm>
          <a:prstGeom prst="rect">
            <a:avLst/>
          </a:prstGeom>
        </p:spPr>
        <p:txBody>
          <a:bodyPr lIns="0" rIns="0" tIns="0" bIns="0"/>
          <a:p>
            <a:endParaRPr/>
          </a:p>
        </p:txBody>
      </p:sp>
      <p:sp>
        <p:nvSpPr>
          <p:cNvPr id="62" name="PlaceHolder 3"/>
          <p:cNvSpPr>
            <a:spLocks noGrp="1"/>
          </p:cNvSpPr>
          <p:nvPr>
            <p:ph type="body"/>
          </p:nvPr>
        </p:nvSpPr>
        <p:spPr>
          <a:xfrm>
            <a:off x="4674240" y="1604520"/>
            <a:ext cx="4015800" cy="3977280"/>
          </a:xfrm>
          <a:prstGeom prst="rect">
            <a:avLst/>
          </a:prstGeom>
        </p:spPr>
        <p:txBody>
          <a:bodyPr lIns="0" rIns="0" tIns="0" bIns="0"/>
          <a:p>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63" name="PlaceHolder 1"/>
          <p:cNvSpPr>
            <a:spLocks noGrp="1"/>
          </p:cNvSpPr>
          <p:nvPr>
            <p:ph type="title"/>
          </p:nvPr>
        </p:nvSpPr>
        <p:spPr>
          <a:xfrm>
            <a:off x="457200" y="273600"/>
            <a:ext cx="8229240" cy="1145160"/>
          </a:xfrm>
          <a:prstGeom prst="rect">
            <a:avLst/>
          </a:prstGeom>
        </p:spPr>
        <p:txBody>
          <a:bodyPr lIns="0" rIns="0" tIns="0" bIns="0" anchor="ctr"/>
          <a:p>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64" name="PlaceHolder 1"/>
          <p:cNvSpPr>
            <a:spLocks noGrp="1"/>
          </p:cNvSpPr>
          <p:nvPr>
            <p:ph type="subTitle"/>
          </p:nvPr>
        </p:nvSpPr>
        <p:spPr>
          <a:xfrm>
            <a:off x="457200" y="273600"/>
            <a:ext cx="8229240" cy="5308200"/>
          </a:xfrm>
          <a:prstGeom prst="rect">
            <a:avLst/>
          </a:prstGeom>
        </p:spPr>
        <p:txBody>
          <a:bodyPr lIns="0" rIns="0" tIns="0" bIns="0" anchor="ctr"/>
          <a:p>
            <a:pPr algn="ctr"/>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457200" y="273600"/>
            <a:ext cx="8229240" cy="1145160"/>
          </a:xfrm>
          <a:prstGeom prst="rect">
            <a:avLst/>
          </a:prstGeom>
        </p:spPr>
        <p:txBody>
          <a:bodyPr lIns="0" rIns="0" tIns="0" bIns="0" anchor="ctr"/>
          <a:p>
            <a:endParaRPr/>
          </a:p>
        </p:txBody>
      </p:sp>
      <p:sp>
        <p:nvSpPr>
          <p:cNvPr id="66"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67" name="PlaceHolder 3"/>
          <p:cNvSpPr>
            <a:spLocks noGrp="1"/>
          </p:cNvSpPr>
          <p:nvPr>
            <p:ph type="body"/>
          </p:nvPr>
        </p:nvSpPr>
        <p:spPr>
          <a:xfrm>
            <a:off x="457200" y="3682080"/>
            <a:ext cx="4015800" cy="1896840"/>
          </a:xfrm>
          <a:prstGeom prst="rect">
            <a:avLst/>
          </a:prstGeom>
        </p:spPr>
        <p:txBody>
          <a:bodyPr lIns="0" rIns="0" tIns="0" bIns="0"/>
          <a:p>
            <a:endParaRPr/>
          </a:p>
        </p:txBody>
      </p:sp>
      <p:sp>
        <p:nvSpPr>
          <p:cNvPr id="68" name="PlaceHolder 4"/>
          <p:cNvSpPr>
            <a:spLocks noGrp="1"/>
          </p:cNvSpPr>
          <p:nvPr>
            <p:ph type="body"/>
          </p:nvPr>
        </p:nvSpPr>
        <p:spPr>
          <a:xfrm>
            <a:off x="4674240" y="1604520"/>
            <a:ext cx="4015800" cy="3977280"/>
          </a:xfrm>
          <a:prstGeom prst="rect">
            <a:avLst/>
          </a:prstGeom>
        </p:spPr>
        <p:txBody>
          <a:bodyPr lIns="0" rIns="0" tIns="0" bIns="0"/>
          <a:p>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10" name="PlaceHolder 1"/>
          <p:cNvSpPr>
            <a:spLocks noGrp="1"/>
          </p:cNvSpPr>
          <p:nvPr>
            <p:ph type="title"/>
          </p:nvPr>
        </p:nvSpPr>
        <p:spPr>
          <a:xfrm>
            <a:off x="457200" y="273600"/>
            <a:ext cx="8229240" cy="1145160"/>
          </a:xfrm>
          <a:prstGeom prst="rect">
            <a:avLst/>
          </a:prstGeom>
        </p:spPr>
        <p:txBody>
          <a:bodyPr lIns="0" rIns="0" tIns="0" bIns="0" anchor="ctr"/>
          <a:p>
            <a:endParaRPr/>
          </a:p>
        </p:txBody>
      </p:sp>
      <p:sp>
        <p:nvSpPr>
          <p:cNvPr id="11" name="PlaceHolder 2"/>
          <p:cNvSpPr>
            <a:spLocks noGrp="1"/>
          </p:cNvSpPr>
          <p:nvPr>
            <p:ph type="subTitle"/>
          </p:nvPr>
        </p:nvSpPr>
        <p:spPr>
          <a:xfrm>
            <a:off x="457200" y="1604520"/>
            <a:ext cx="8229240" cy="3977640"/>
          </a:xfrm>
          <a:prstGeom prst="rect">
            <a:avLst/>
          </a:prstGeom>
        </p:spPr>
        <p:txBody>
          <a:bodyPr lIns="0" rIns="0" tIns="0" bIns="0" anchor="ctr"/>
          <a:p>
            <a:pPr algn="ctr"/>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457200" y="273600"/>
            <a:ext cx="8229240" cy="1145160"/>
          </a:xfrm>
          <a:prstGeom prst="rect">
            <a:avLst/>
          </a:prstGeom>
        </p:spPr>
        <p:txBody>
          <a:bodyPr lIns="0" rIns="0" tIns="0" bIns="0" anchor="ctr"/>
          <a:p>
            <a:endParaRPr/>
          </a:p>
        </p:txBody>
      </p:sp>
      <p:sp>
        <p:nvSpPr>
          <p:cNvPr id="70" name="PlaceHolder 2"/>
          <p:cNvSpPr>
            <a:spLocks noGrp="1"/>
          </p:cNvSpPr>
          <p:nvPr>
            <p:ph type="body"/>
          </p:nvPr>
        </p:nvSpPr>
        <p:spPr>
          <a:xfrm>
            <a:off x="457200" y="1604520"/>
            <a:ext cx="4015800" cy="3977280"/>
          </a:xfrm>
          <a:prstGeom prst="rect">
            <a:avLst/>
          </a:prstGeom>
        </p:spPr>
        <p:txBody>
          <a:bodyPr lIns="0" rIns="0" tIns="0" bIns="0"/>
          <a:p>
            <a:endParaRPr/>
          </a:p>
        </p:txBody>
      </p:sp>
      <p:sp>
        <p:nvSpPr>
          <p:cNvPr id="71"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72" name="PlaceHolder 4"/>
          <p:cNvSpPr>
            <a:spLocks noGrp="1"/>
          </p:cNvSpPr>
          <p:nvPr>
            <p:ph type="body"/>
          </p:nvPr>
        </p:nvSpPr>
        <p:spPr>
          <a:xfrm>
            <a:off x="4674240" y="3682080"/>
            <a:ext cx="4015800" cy="1896840"/>
          </a:xfrm>
          <a:prstGeom prst="rect">
            <a:avLst/>
          </a:prstGeom>
        </p:spPr>
        <p:txBody>
          <a:bodyPr lIns="0" rIns="0" tIns="0" bIns="0"/>
          <a:p>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457200" y="273600"/>
            <a:ext cx="8229240" cy="1145160"/>
          </a:xfrm>
          <a:prstGeom prst="rect">
            <a:avLst/>
          </a:prstGeom>
        </p:spPr>
        <p:txBody>
          <a:bodyPr lIns="0" rIns="0" tIns="0" bIns="0" anchor="ctr"/>
          <a:p>
            <a:endParaRPr/>
          </a:p>
        </p:txBody>
      </p:sp>
      <p:sp>
        <p:nvSpPr>
          <p:cNvPr id="74"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75"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76" name="PlaceHolder 4"/>
          <p:cNvSpPr>
            <a:spLocks noGrp="1"/>
          </p:cNvSpPr>
          <p:nvPr>
            <p:ph type="body"/>
          </p:nvPr>
        </p:nvSpPr>
        <p:spPr>
          <a:xfrm>
            <a:off x="457200" y="3682080"/>
            <a:ext cx="8229240" cy="1896840"/>
          </a:xfrm>
          <a:prstGeom prst="rect">
            <a:avLst/>
          </a:prstGeom>
        </p:spPr>
        <p:txBody>
          <a:bodyPr lIns="0" rIns="0" tIns="0" bIns="0"/>
          <a:p>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457200" y="273600"/>
            <a:ext cx="8229240" cy="1145160"/>
          </a:xfrm>
          <a:prstGeom prst="rect">
            <a:avLst/>
          </a:prstGeom>
        </p:spPr>
        <p:txBody>
          <a:bodyPr lIns="0" rIns="0" tIns="0" bIns="0" anchor="ctr"/>
          <a:p>
            <a:endParaRPr/>
          </a:p>
        </p:txBody>
      </p:sp>
      <p:sp>
        <p:nvSpPr>
          <p:cNvPr id="78" name="PlaceHolder 2"/>
          <p:cNvSpPr>
            <a:spLocks noGrp="1"/>
          </p:cNvSpPr>
          <p:nvPr>
            <p:ph type="body"/>
          </p:nvPr>
        </p:nvSpPr>
        <p:spPr>
          <a:xfrm>
            <a:off x="457200" y="1604520"/>
            <a:ext cx="8229240" cy="1896840"/>
          </a:xfrm>
          <a:prstGeom prst="rect">
            <a:avLst/>
          </a:prstGeom>
        </p:spPr>
        <p:txBody>
          <a:bodyPr lIns="0" rIns="0" tIns="0" bIns="0"/>
          <a:p>
            <a:endParaRPr/>
          </a:p>
        </p:txBody>
      </p:sp>
      <p:sp>
        <p:nvSpPr>
          <p:cNvPr id="79" name="PlaceHolder 3"/>
          <p:cNvSpPr>
            <a:spLocks noGrp="1"/>
          </p:cNvSpPr>
          <p:nvPr>
            <p:ph type="body"/>
          </p:nvPr>
        </p:nvSpPr>
        <p:spPr>
          <a:xfrm>
            <a:off x="457200" y="3682080"/>
            <a:ext cx="8229240" cy="1896840"/>
          </a:xfrm>
          <a:prstGeom prst="rect">
            <a:avLst/>
          </a:prstGeom>
        </p:spPr>
        <p:txBody>
          <a:bodyPr lIns="0" rIns="0" tIns="0" bIns="0"/>
          <a:p>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457200" y="273600"/>
            <a:ext cx="8229240" cy="1145160"/>
          </a:xfrm>
          <a:prstGeom prst="rect">
            <a:avLst/>
          </a:prstGeom>
        </p:spPr>
        <p:txBody>
          <a:bodyPr lIns="0" rIns="0" tIns="0" bIns="0" anchor="ctr"/>
          <a:p>
            <a:endParaRPr/>
          </a:p>
        </p:txBody>
      </p:sp>
      <p:sp>
        <p:nvSpPr>
          <p:cNvPr id="81"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82"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83" name="PlaceHolder 4"/>
          <p:cNvSpPr>
            <a:spLocks noGrp="1"/>
          </p:cNvSpPr>
          <p:nvPr>
            <p:ph type="body"/>
          </p:nvPr>
        </p:nvSpPr>
        <p:spPr>
          <a:xfrm>
            <a:off x="4674240" y="3682080"/>
            <a:ext cx="4015800" cy="1896840"/>
          </a:xfrm>
          <a:prstGeom prst="rect">
            <a:avLst/>
          </a:prstGeom>
        </p:spPr>
        <p:txBody>
          <a:bodyPr lIns="0" rIns="0" tIns="0" bIns="0"/>
          <a:p>
            <a:endParaRPr/>
          </a:p>
        </p:txBody>
      </p:sp>
      <p:sp>
        <p:nvSpPr>
          <p:cNvPr id="84" name="PlaceHolder 5"/>
          <p:cNvSpPr>
            <a:spLocks noGrp="1"/>
          </p:cNvSpPr>
          <p:nvPr>
            <p:ph type="body"/>
          </p:nvPr>
        </p:nvSpPr>
        <p:spPr>
          <a:xfrm>
            <a:off x="457200" y="3682080"/>
            <a:ext cx="4015800" cy="1896840"/>
          </a:xfrm>
          <a:prstGeom prst="rect">
            <a:avLst/>
          </a:prstGeom>
        </p:spPr>
        <p:txBody>
          <a:bodyPr lIns="0" rIns="0" tIns="0" bIns="0"/>
          <a:p>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85" name="PlaceHolder 1"/>
          <p:cNvSpPr>
            <a:spLocks noGrp="1"/>
          </p:cNvSpPr>
          <p:nvPr>
            <p:ph type="title"/>
          </p:nvPr>
        </p:nvSpPr>
        <p:spPr>
          <a:xfrm>
            <a:off x="457200" y="273600"/>
            <a:ext cx="8229240" cy="1145160"/>
          </a:xfrm>
          <a:prstGeom prst="rect">
            <a:avLst/>
          </a:prstGeom>
        </p:spPr>
        <p:txBody>
          <a:bodyPr lIns="0" rIns="0" tIns="0" bIns="0" anchor="ctr"/>
          <a:p>
            <a:endParaRPr/>
          </a:p>
        </p:txBody>
      </p:sp>
      <p:sp>
        <p:nvSpPr>
          <p:cNvPr id="86" name="PlaceHolder 2"/>
          <p:cNvSpPr>
            <a:spLocks noGrp="1"/>
          </p:cNvSpPr>
          <p:nvPr>
            <p:ph type="body"/>
          </p:nvPr>
        </p:nvSpPr>
        <p:spPr>
          <a:xfrm>
            <a:off x="457200" y="1604520"/>
            <a:ext cx="8229240" cy="3977280"/>
          </a:xfrm>
          <a:prstGeom prst="rect">
            <a:avLst/>
          </a:prstGeom>
        </p:spPr>
        <p:txBody>
          <a:bodyPr lIns="0" rIns="0" tIns="0" bIns="0"/>
          <a:p>
            <a:endParaRPr/>
          </a:p>
        </p:txBody>
      </p:sp>
      <p:sp>
        <p:nvSpPr>
          <p:cNvPr id="87" name="PlaceHolder 3"/>
          <p:cNvSpPr>
            <a:spLocks noGrp="1"/>
          </p:cNvSpPr>
          <p:nvPr>
            <p:ph type="body"/>
          </p:nvPr>
        </p:nvSpPr>
        <p:spPr>
          <a:xfrm>
            <a:off x="457200" y="1604520"/>
            <a:ext cx="8229240" cy="3977280"/>
          </a:xfrm>
          <a:prstGeom prst="rect">
            <a:avLst/>
          </a:prstGeom>
        </p:spPr>
        <p:txBody>
          <a:bodyPr lIns="0" rIns="0" tIns="0" bIns="0"/>
          <a:p>
            <a:endParaRPr/>
          </a:p>
        </p:txBody>
      </p:sp>
      <p:pic>
        <p:nvPicPr>
          <p:cNvPr id="88" name="" descr=""/>
          <p:cNvPicPr/>
          <p:nvPr/>
        </p:nvPicPr>
        <p:blipFill>
          <a:blip r:embed="rId2"/>
          <a:stretch>
            <a:fillRect/>
          </a:stretch>
        </p:blipFill>
        <p:spPr>
          <a:xfrm>
            <a:off x="2079000" y="1604520"/>
            <a:ext cx="4984920" cy="3977280"/>
          </a:xfrm>
          <a:prstGeom prst="rect">
            <a:avLst/>
          </a:prstGeom>
          <a:ln>
            <a:noFill/>
          </a:ln>
        </p:spPr>
      </p:pic>
      <p:pic>
        <p:nvPicPr>
          <p:cNvPr id="89" name="" descr=""/>
          <p:cNvPicPr/>
          <p:nvPr/>
        </p:nvPicPr>
        <p:blipFill>
          <a:blip r:embed="rId3"/>
          <a:stretch>
            <a:fillRect/>
          </a:stretch>
        </p:blipFill>
        <p:spPr>
          <a:xfrm>
            <a:off x="2079000" y="1604520"/>
            <a:ext cx="4984920" cy="3977280"/>
          </a:xfrm>
          <a:prstGeom prst="rect">
            <a:avLst/>
          </a:prstGeom>
          <a:ln>
            <a:noFill/>
          </a:ln>
        </p:spPr>
      </p:pic>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73600"/>
            <a:ext cx="8229240" cy="1145160"/>
          </a:xfrm>
          <a:prstGeom prst="rect">
            <a:avLst/>
          </a:prstGeom>
        </p:spPr>
        <p:txBody>
          <a:bodyPr lIns="0" rIns="0" tIns="0" bIns="0" anchor="ctr"/>
          <a:p>
            <a:endParaRPr/>
          </a:p>
        </p:txBody>
      </p:sp>
      <p:sp>
        <p:nvSpPr>
          <p:cNvPr id="13" name="PlaceHolder 2"/>
          <p:cNvSpPr>
            <a:spLocks noGrp="1"/>
          </p:cNvSpPr>
          <p:nvPr>
            <p:ph type="body"/>
          </p:nvPr>
        </p:nvSpPr>
        <p:spPr>
          <a:xfrm>
            <a:off x="457200" y="1604520"/>
            <a:ext cx="8229240" cy="3977280"/>
          </a:xfrm>
          <a:prstGeom prst="rect">
            <a:avLst/>
          </a:prstGeom>
        </p:spPr>
        <p:txBody>
          <a:bodyPr lIns="0" rIns="0" tIns="0" bIns="0"/>
          <a:p>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457200" y="273600"/>
            <a:ext cx="8229240" cy="1145160"/>
          </a:xfrm>
          <a:prstGeom prst="rect">
            <a:avLst/>
          </a:prstGeom>
        </p:spPr>
        <p:txBody>
          <a:bodyPr lIns="0" rIns="0" tIns="0" bIns="0" anchor="ctr"/>
          <a:p>
            <a:endParaRPr/>
          </a:p>
        </p:txBody>
      </p:sp>
      <p:sp>
        <p:nvSpPr>
          <p:cNvPr id="15" name="PlaceHolder 2"/>
          <p:cNvSpPr>
            <a:spLocks noGrp="1"/>
          </p:cNvSpPr>
          <p:nvPr>
            <p:ph type="body"/>
          </p:nvPr>
        </p:nvSpPr>
        <p:spPr>
          <a:xfrm>
            <a:off x="457200" y="1604520"/>
            <a:ext cx="4015800" cy="3977280"/>
          </a:xfrm>
          <a:prstGeom prst="rect">
            <a:avLst/>
          </a:prstGeom>
        </p:spPr>
        <p:txBody>
          <a:bodyPr lIns="0" rIns="0" tIns="0" bIns="0"/>
          <a:p>
            <a:endParaRPr/>
          </a:p>
        </p:txBody>
      </p:sp>
      <p:sp>
        <p:nvSpPr>
          <p:cNvPr id="16" name="PlaceHolder 3"/>
          <p:cNvSpPr>
            <a:spLocks noGrp="1"/>
          </p:cNvSpPr>
          <p:nvPr>
            <p:ph type="body"/>
          </p:nvPr>
        </p:nvSpPr>
        <p:spPr>
          <a:xfrm>
            <a:off x="4674240" y="1604520"/>
            <a:ext cx="4015800" cy="3977280"/>
          </a:xfrm>
          <a:prstGeom prst="rect">
            <a:avLst/>
          </a:prstGeom>
        </p:spPr>
        <p:txBody>
          <a:bodyPr lIns="0" rIns="0" tIns="0" bIns="0"/>
          <a:p>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17" name="PlaceHolder 1"/>
          <p:cNvSpPr>
            <a:spLocks noGrp="1"/>
          </p:cNvSpPr>
          <p:nvPr>
            <p:ph type="title"/>
          </p:nvPr>
        </p:nvSpPr>
        <p:spPr>
          <a:xfrm>
            <a:off x="457200" y="273600"/>
            <a:ext cx="8229240" cy="1145160"/>
          </a:xfrm>
          <a:prstGeom prst="rect">
            <a:avLst/>
          </a:prstGeom>
        </p:spPr>
        <p:txBody>
          <a:bodyPr lIns="0" rIns="0" tIns="0" bIns="0" anchor="ctr"/>
          <a:p>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18" name="PlaceHolder 1"/>
          <p:cNvSpPr>
            <a:spLocks noGrp="1"/>
          </p:cNvSpPr>
          <p:nvPr>
            <p:ph type="subTitle"/>
          </p:nvPr>
        </p:nvSpPr>
        <p:spPr>
          <a:xfrm>
            <a:off x="457200" y="273600"/>
            <a:ext cx="8229240" cy="5308200"/>
          </a:xfrm>
          <a:prstGeom prst="rect">
            <a:avLst/>
          </a:prstGeom>
        </p:spPr>
        <p:txBody>
          <a:bodyPr lIns="0" rIns="0" tIns="0" bIns="0" anchor="ctr"/>
          <a:p>
            <a:pPr algn="ctr"/>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73600"/>
            <a:ext cx="8229240" cy="1145160"/>
          </a:xfrm>
          <a:prstGeom prst="rect">
            <a:avLst/>
          </a:prstGeom>
        </p:spPr>
        <p:txBody>
          <a:bodyPr lIns="0" rIns="0" tIns="0" bIns="0" anchor="ctr"/>
          <a:p>
            <a:endParaRPr/>
          </a:p>
        </p:txBody>
      </p:sp>
      <p:sp>
        <p:nvSpPr>
          <p:cNvPr id="20"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21" name="PlaceHolder 3"/>
          <p:cNvSpPr>
            <a:spLocks noGrp="1"/>
          </p:cNvSpPr>
          <p:nvPr>
            <p:ph type="body"/>
          </p:nvPr>
        </p:nvSpPr>
        <p:spPr>
          <a:xfrm>
            <a:off x="457200" y="3682080"/>
            <a:ext cx="4015800" cy="1896840"/>
          </a:xfrm>
          <a:prstGeom prst="rect">
            <a:avLst/>
          </a:prstGeom>
        </p:spPr>
        <p:txBody>
          <a:bodyPr lIns="0" rIns="0" tIns="0" bIns="0"/>
          <a:p>
            <a:endParaRPr/>
          </a:p>
        </p:txBody>
      </p:sp>
      <p:sp>
        <p:nvSpPr>
          <p:cNvPr id="22" name="PlaceHolder 4"/>
          <p:cNvSpPr>
            <a:spLocks noGrp="1"/>
          </p:cNvSpPr>
          <p:nvPr>
            <p:ph type="body"/>
          </p:nvPr>
        </p:nvSpPr>
        <p:spPr>
          <a:xfrm>
            <a:off x="4674240" y="1604520"/>
            <a:ext cx="4015800" cy="3977280"/>
          </a:xfrm>
          <a:prstGeom prst="rect">
            <a:avLst/>
          </a:prstGeom>
        </p:spPr>
        <p:txBody>
          <a:bodyPr lIns="0" rIns="0" tIns="0" bIns="0"/>
          <a:p>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73600"/>
            <a:ext cx="8229240" cy="1145160"/>
          </a:xfrm>
          <a:prstGeom prst="rect">
            <a:avLst/>
          </a:prstGeom>
        </p:spPr>
        <p:txBody>
          <a:bodyPr lIns="0" rIns="0" tIns="0" bIns="0" anchor="ctr"/>
          <a:p>
            <a:endParaRPr/>
          </a:p>
        </p:txBody>
      </p:sp>
      <p:sp>
        <p:nvSpPr>
          <p:cNvPr id="24" name="PlaceHolder 2"/>
          <p:cNvSpPr>
            <a:spLocks noGrp="1"/>
          </p:cNvSpPr>
          <p:nvPr>
            <p:ph type="body"/>
          </p:nvPr>
        </p:nvSpPr>
        <p:spPr>
          <a:xfrm>
            <a:off x="457200" y="1604520"/>
            <a:ext cx="4015800" cy="3977280"/>
          </a:xfrm>
          <a:prstGeom prst="rect">
            <a:avLst/>
          </a:prstGeom>
        </p:spPr>
        <p:txBody>
          <a:bodyPr lIns="0" rIns="0" tIns="0" bIns="0"/>
          <a:p>
            <a:endParaRPr/>
          </a:p>
        </p:txBody>
      </p:sp>
      <p:sp>
        <p:nvSpPr>
          <p:cNvPr id="25"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26" name="PlaceHolder 4"/>
          <p:cNvSpPr>
            <a:spLocks noGrp="1"/>
          </p:cNvSpPr>
          <p:nvPr>
            <p:ph type="body"/>
          </p:nvPr>
        </p:nvSpPr>
        <p:spPr>
          <a:xfrm>
            <a:off x="4674240" y="3682080"/>
            <a:ext cx="4015800" cy="1896840"/>
          </a:xfrm>
          <a:prstGeom prst="rect">
            <a:avLst/>
          </a:prstGeom>
        </p:spPr>
        <p:txBody>
          <a:bodyPr lIns="0" rIns="0" tIns="0" bIns="0"/>
          <a:p>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457200" y="273600"/>
            <a:ext cx="8229240" cy="1145160"/>
          </a:xfrm>
          <a:prstGeom prst="rect">
            <a:avLst/>
          </a:prstGeom>
        </p:spPr>
        <p:txBody>
          <a:bodyPr lIns="0" rIns="0" tIns="0" bIns="0" anchor="ctr"/>
          <a:p>
            <a:endParaRPr/>
          </a:p>
        </p:txBody>
      </p:sp>
      <p:sp>
        <p:nvSpPr>
          <p:cNvPr id="28"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29"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30" name="PlaceHolder 4"/>
          <p:cNvSpPr>
            <a:spLocks noGrp="1"/>
          </p:cNvSpPr>
          <p:nvPr>
            <p:ph type="body"/>
          </p:nvPr>
        </p:nvSpPr>
        <p:spPr>
          <a:xfrm>
            <a:off x="457200" y="3682080"/>
            <a:ext cx="8229240" cy="1896840"/>
          </a:xfrm>
          <a:prstGeom prst="rect">
            <a:avLst/>
          </a:prstGeom>
        </p:spPr>
        <p:txBody>
          <a:bodyPr lIns="0" rIns="0" tIns="0" bIns="0"/>
          <a:p>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4.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blipFill>
          <a:blip r:embed="rId2"/>
          <a:tile/>
        </a:blipFill>
      </p:bgPr>
    </p:bg>
    <p:spTree>
      <p:nvGrpSpPr>
        <p:cNvPr id="1" name=""/>
        <p:cNvGrpSpPr/>
        <p:nvPr/>
      </p:nvGrpSpPr>
      <p:grpSpPr>
        <a:xfrm>
          <a:off x="0" y="0"/>
          <a:ext cx="0" cy="0"/>
          <a:chOff x="0" y="0"/>
          <a:chExt cx="0" cy="0"/>
        </a:xfrm>
      </p:grpSpPr>
      <p:sp>
        <p:nvSpPr>
          <p:cNvPr id="0" name="CustomShape 1"/>
          <p:cNvSpPr/>
          <p:nvPr/>
        </p:nvSpPr>
        <p:spPr>
          <a:xfrm>
            <a:off x="-815760" y="-815760"/>
            <a:ext cx="1638360" cy="1638360"/>
          </a:xfrm>
          <a:prstGeom prst="pie">
            <a:avLst>
              <a:gd name="adj1" fmla="val 0"/>
              <a:gd name="adj2" fmla="val 5402120"/>
            </a:avLst>
          </a:prstGeom>
          <a:solidFill>
            <a:srgbClr val="fcfaf4"/>
          </a:solidFill>
          <a:ln w="3240">
            <a:solidFill>
              <a:srgbClr val="d1c3a0"/>
            </a:solidFill>
            <a:round/>
          </a:ln>
        </p:spPr>
      </p:sp>
      <p:sp>
        <p:nvSpPr>
          <p:cNvPr id="1" name="CustomShape 2"/>
          <p:cNvSpPr/>
          <p:nvPr/>
        </p:nvSpPr>
        <p:spPr>
          <a:xfrm>
            <a:off x="168840" y="21240"/>
            <a:ext cx="1701720" cy="1701720"/>
          </a:xfrm>
          <a:prstGeom prst="ellipse">
            <a:avLst/>
          </a:prstGeom>
          <a:noFill/>
          <a:ln w="27360">
            <a:solidFill>
              <a:srgbClr val="fff4dd"/>
            </a:solidFill>
            <a:round/>
          </a:ln>
        </p:spPr>
      </p:sp>
      <p:sp>
        <p:nvSpPr>
          <p:cNvPr id="2" name="CustomShape 3"/>
          <p:cNvSpPr/>
          <p:nvPr/>
        </p:nvSpPr>
        <p:spPr>
          <a:xfrm rot="2315400">
            <a:off x="182880" y="1054800"/>
            <a:ext cx="1125360" cy="1102320"/>
          </a:xfrm>
          <a:prstGeom prst="donut">
            <a:avLst>
              <a:gd name="adj" fmla="val 11833"/>
            </a:avLst>
          </a:prstGeom>
          <a:gradFill>
            <a:gsLst>
              <a:gs pos="0">
                <a:srgbClr val="fefaf6"/>
              </a:gs>
              <a:gs pos="100000">
                <a:srgbClr val="eed18e"/>
              </a:gs>
            </a:gsLst>
            <a:path path="circle"/>
          </a:gradFill>
          <a:ln w="7200">
            <a:solidFill>
              <a:srgbClr val="c6b792"/>
            </a:solidFill>
            <a:round/>
          </a:ln>
        </p:spPr>
      </p:sp>
      <p:sp>
        <p:nvSpPr>
          <p:cNvPr id="3" name="CustomShape 4"/>
          <p:cNvSpPr/>
          <p:nvPr/>
        </p:nvSpPr>
        <p:spPr>
          <a:xfrm>
            <a:off x="1013040" y="0"/>
            <a:ext cx="8130600" cy="6857640"/>
          </a:xfrm>
          <a:prstGeom prst="rect">
            <a:avLst/>
          </a:prstGeom>
          <a:solidFill>
            <a:srgbClr val="ffffff"/>
          </a:solidFill>
          <a:ln w="25560">
            <a:noFill/>
          </a:ln>
        </p:spPr>
      </p:sp>
      <p:sp>
        <p:nvSpPr>
          <p:cNvPr id="4" name="CustomShape 5"/>
          <p:cNvSpPr/>
          <p:nvPr/>
        </p:nvSpPr>
        <p:spPr>
          <a:xfrm>
            <a:off x="1014840" y="0"/>
            <a:ext cx="72720" cy="6857640"/>
          </a:xfrm>
          <a:prstGeom prst="rect">
            <a:avLst/>
          </a:prstGeom>
          <a:solidFill>
            <a:srgbClr val="ffffff"/>
          </a:solidFill>
          <a:ln w="25560">
            <a:noFill/>
          </a:ln>
        </p:spPr>
      </p:sp>
      <p:sp>
        <p:nvSpPr>
          <p:cNvPr id="5" name="PlaceHolder 6"/>
          <p:cNvSpPr>
            <a:spLocks noGrp="1"/>
          </p:cNvSpPr>
          <p:nvPr>
            <p:ph type="title"/>
          </p:nvPr>
        </p:nvSpPr>
        <p:spPr>
          <a:xfrm>
            <a:off x="1435680" y="274320"/>
            <a:ext cx="7497720" cy="1142640"/>
          </a:xfrm>
          <a:prstGeom prst="rect">
            <a:avLst/>
          </a:prstGeom>
        </p:spPr>
        <p:txBody>
          <a:bodyPr lIns="90000" rIns="90000" tIns="45000" bIns="45000" anchor="ctr"/>
          <a:p>
            <a:pPr>
              <a:lnSpc>
                <a:spcPct val="100000"/>
              </a:lnSpc>
            </a:pPr>
            <a:r>
              <a:rPr lang="en-US" sz="4300">
                <a:solidFill>
                  <a:srgbClr val="572314"/>
                </a:solidFill>
                <a:latin typeface="Calibri"/>
              </a:rPr>
              <a:t>Click to edit the title text formatHaga clic para modificar el estilo de título del patrón</a:t>
            </a:r>
            <a:endParaRPr/>
          </a:p>
        </p:txBody>
      </p:sp>
      <p:sp>
        <p:nvSpPr>
          <p:cNvPr id="6" name="PlaceHolder 7"/>
          <p:cNvSpPr>
            <a:spLocks noGrp="1"/>
          </p:cNvSpPr>
          <p:nvPr>
            <p:ph type="dt"/>
          </p:nvPr>
        </p:nvSpPr>
        <p:spPr>
          <a:xfrm>
            <a:off x="3581280" y="6305400"/>
            <a:ext cx="2133360" cy="475920"/>
          </a:xfrm>
          <a:prstGeom prst="rect">
            <a:avLst/>
          </a:prstGeom>
        </p:spPr>
        <p:txBody>
          <a:bodyPr lIns="90000" rIns="90000" tIns="45000" bIns="45000" anchor="b"/>
          <a:p>
            <a:pPr>
              <a:lnSpc>
                <a:spcPct val="100000"/>
              </a:lnSpc>
            </a:pPr>
            <a:r>
              <a:rPr lang="es-CL" sz="1200">
                <a:solidFill>
                  <a:srgbClr val="b5a989"/>
                </a:solidFill>
                <a:latin typeface="Arial"/>
                <a:ea typeface="ＭＳ Ｐゴシック"/>
              </a:rPr>
              <a:t>15-05-16</a:t>
            </a:r>
            <a:endParaRPr/>
          </a:p>
        </p:txBody>
      </p:sp>
      <p:sp>
        <p:nvSpPr>
          <p:cNvPr id="7" name="PlaceHolder 8"/>
          <p:cNvSpPr>
            <a:spLocks noGrp="1"/>
          </p:cNvSpPr>
          <p:nvPr>
            <p:ph type="ftr"/>
          </p:nvPr>
        </p:nvSpPr>
        <p:spPr>
          <a:xfrm>
            <a:off x="5715000" y="6305400"/>
            <a:ext cx="2895120" cy="475920"/>
          </a:xfrm>
          <a:prstGeom prst="rect">
            <a:avLst/>
          </a:prstGeom>
        </p:spPr>
        <p:txBody>
          <a:bodyPr lIns="90000" rIns="90000" tIns="45000" bIns="45000" anchor="b"/>
          <a:p>
            <a:endParaRPr/>
          </a:p>
        </p:txBody>
      </p:sp>
      <p:sp>
        <p:nvSpPr>
          <p:cNvPr id="8" name="PlaceHolder 9"/>
          <p:cNvSpPr>
            <a:spLocks noGrp="1"/>
          </p:cNvSpPr>
          <p:nvPr>
            <p:ph type="sldNum"/>
          </p:nvPr>
        </p:nvSpPr>
        <p:spPr>
          <a:xfrm>
            <a:off x="8613720" y="6305400"/>
            <a:ext cx="456840" cy="475920"/>
          </a:xfrm>
          <a:prstGeom prst="rect">
            <a:avLst/>
          </a:prstGeom>
        </p:spPr>
        <p:txBody>
          <a:bodyPr lIns="90000" rIns="90000" tIns="45000" bIns="45000" anchor="b"/>
          <a:p>
            <a:pPr>
              <a:lnSpc>
                <a:spcPct val="100000"/>
              </a:lnSpc>
            </a:pPr>
            <a:fld id="{98E2B298-AD7A-4702-AEEB-A8EAC837F99B}" type="slidenum">
              <a:rPr lang="es-CL" sz="1200">
                <a:solidFill>
                  <a:srgbClr val="b5a989"/>
                </a:solidFill>
                <a:latin typeface="Arial"/>
                <a:ea typeface="ＭＳ Ｐゴシック"/>
              </a:rPr>
              <a:t>&lt;number&gt;</a:t>
            </a:fld>
            <a:endParaRPr/>
          </a:p>
        </p:txBody>
      </p:sp>
      <p:sp>
        <p:nvSpPr>
          <p:cNvPr id="9" name="PlaceHolder 10"/>
          <p:cNvSpPr>
            <a:spLocks noGrp="1"/>
          </p:cNvSpPr>
          <p:nvPr>
            <p:ph type="body"/>
          </p:nvPr>
        </p:nvSpPr>
        <p:spPr>
          <a:xfrm>
            <a:off x="457200" y="1604520"/>
            <a:ext cx="8229240" cy="3977280"/>
          </a:xfrm>
          <a:prstGeom prst="rect">
            <a:avLst/>
          </a:prstGeom>
        </p:spPr>
        <p:txBody>
          <a:bodyPr lIns="0" rIns="0" tIns="0" bIns="0"/>
          <a:p>
            <a:pPr>
              <a:buSzPct val="45000"/>
              <a:buFont typeface="StarSymbol"/>
              <a:buChar char=""/>
            </a:pPr>
            <a:r>
              <a:rPr lang="en-US" sz="3200">
                <a:latin typeface="Calibri"/>
              </a:rPr>
              <a:t>Click to edit the outline text format</a:t>
            </a:r>
            <a:endParaRPr/>
          </a:p>
          <a:p>
            <a:pPr lvl="1">
              <a:buSzPct val="75000"/>
              <a:buFont typeface="StarSymbol"/>
              <a:buChar char=""/>
            </a:pPr>
            <a:r>
              <a:rPr lang="en-US" sz="2400">
                <a:latin typeface="Calibri"/>
              </a:rPr>
              <a:t>Second Outline Level</a:t>
            </a:r>
            <a:endParaRPr/>
          </a:p>
          <a:p>
            <a:pPr lvl="2">
              <a:buSzPct val="45000"/>
              <a:buFont typeface="StarSymbol"/>
              <a:buChar char=""/>
            </a:pPr>
            <a:r>
              <a:rPr lang="en-US" sz="2000">
                <a:latin typeface="Calibri"/>
              </a:rPr>
              <a:t>Third Outline Level</a:t>
            </a:r>
            <a:endParaRPr/>
          </a:p>
          <a:p>
            <a:pPr lvl="3">
              <a:buSzPct val="75000"/>
              <a:buFont typeface="StarSymbol"/>
              <a:buChar char=""/>
            </a:pPr>
            <a:r>
              <a:rPr lang="en-US" sz="2000">
                <a:latin typeface="Calibri"/>
              </a:rPr>
              <a:t>Fourth Outline Level</a:t>
            </a:r>
            <a:endParaRPr/>
          </a:p>
          <a:p>
            <a:pPr lvl="4">
              <a:buSzPct val="45000"/>
              <a:buFont typeface="StarSymbol"/>
              <a:buChar char=""/>
            </a:pPr>
            <a:r>
              <a:rPr lang="en-US" sz="2000">
                <a:latin typeface="Calibri"/>
              </a:rPr>
              <a:t>Fifth Outline Level</a:t>
            </a:r>
            <a:endParaRPr/>
          </a:p>
          <a:p>
            <a:pPr lvl="5">
              <a:buSzPct val="45000"/>
              <a:buFont typeface="StarSymbol"/>
              <a:buChar char=""/>
            </a:pPr>
            <a:r>
              <a:rPr lang="en-US" sz="2000">
                <a:latin typeface="Calibri"/>
              </a:rPr>
              <a:t>Sixth Outline Level</a:t>
            </a:r>
            <a:endParaRPr/>
          </a:p>
          <a:p>
            <a:pPr lvl="6">
              <a:buSzPct val="45000"/>
              <a:buFont typeface="StarSymbol"/>
              <a:buChar char=""/>
            </a:pPr>
            <a:r>
              <a:rPr lang="en-US" sz="2000">
                <a:latin typeface="Calibri"/>
              </a:rPr>
              <a:t>Seventh Outline Level</a:t>
            </a:r>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p:cSld>
    <p:bg>
      <p:bgPr>
        <a:blipFill>
          <a:blip r:embed="rId2"/>
          <a:tile/>
        </a:blipFill>
      </p:bgPr>
    </p:bg>
    <p:spTree>
      <p:nvGrpSpPr>
        <p:cNvPr id="1" name=""/>
        <p:cNvGrpSpPr/>
        <p:nvPr/>
      </p:nvGrpSpPr>
      <p:grpSpPr>
        <a:xfrm>
          <a:off x="0" y="0"/>
          <a:ext cx="0" cy="0"/>
          <a:chOff x="0" y="0"/>
          <a:chExt cx="0" cy="0"/>
        </a:xfrm>
      </p:grpSpPr>
      <p:sp>
        <p:nvSpPr>
          <p:cNvPr id="44" name="CustomShape 1"/>
          <p:cNvSpPr/>
          <p:nvPr/>
        </p:nvSpPr>
        <p:spPr>
          <a:xfrm>
            <a:off x="-815760" y="-815760"/>
            <a:ext cx="1638360" cy="1638360"/>
          </a:xfrm>
          <a:prstGeom prst="pie">
            <a:avLst>
              <a:gd name="adj1" fmla="val 0"/>
              <a:gd name="adj2" fmla="val 5402120"/>
            </a:avLst>
          </a:prstGeom>
          <a:solidFill>
            <a:srgbClr val="fcfaf4"/>
          </a:solidFill>
          <a:ln w="3240">
            <a:solidFill>
              <a:srgbClr val="d1c3a0"/>
            </a:solidFill>
            <a:round/>
          </a:ln>
        </p:spPr>
      </p:sp>
      <p:sp>
        <p:nvSpPr>
          <p:cNvPr id="45" name="CustomShape 2"/>
          <p:cNvSpPr/>
          <p:nvPr/>
        </p:nvSpPr>
        <p:spPr>
          <a:xfrm>
            <a:off x="168840" y="21240"/>
            <a:ext cx="1701720" cy="1701720"/>
          </a:xfrm>
          <a:prstGeom prst="ellipse">
            <a:avLst/>
          </a:prstGeom>
          <a:noFill/>
          <a:ln w="27360">
            <a:solidFill>
              <a:srgbClr val="fff4dd"/>
            </a:solidFill>
            <a:round/>
          </a:ln>
        </p:spPr>
      </p:sp>
      <p:sp>
        <p:nvSpPr>
          <p:cNvPr id="46" name="CustomShape 3"/>
          <p:cNvSpPr/>
          <p:nvPr/>
        </p:nvSpPr>
        <p:spPr>
          <a:xfrm rot="2315400">
            <a:off x="182880" y="1054800"/>
            <a:ext cx="1125360" cy="1102320"/>
          </a:xfrm>
          <a:prstGeom prst="donut">
            <a:avLst>
              <a:gd name="adj" fmla="val 11833"/>
            </a:avLst>
          </a:prstGeom>
          <a:gradFill>
            <a:gsLst>
              <a:gs pos="0">
                <a:srgbClr val="fefaf6"/>
              </a:gs>
              <a:gs pos="100000">
                <a:srgbClr val="eed18e"/>
              </a:gs>
            </a:gsLst>
            <a:path path="circle"/>
          </a:gradFill>
          <a:ln w="7200">
            <a:solidFill>
              <a:srgbClr val="c6b792"/>
            </a:solidFill>
            <a:round/>
          </a:ln>
        </p:spPr>
      </p:sp>
      <p:sp>
        <p:nvSpPr>
          <p:cNvPr id="47" name="CustomShape 4"/>
          <p:cNvSpPr/>
          <p:nvPr/>
        </p:nvSpPr>
        <p:spPr>
          <a:xfrm>
            <a:off x="1013040" y="0"/>
            <a:ext cx="8130600" cy="6857640"/>
          </a:xfrm>
          <a:prstGeom prst="rect">
            <a:avLst/>
          </a:prstGeom>
          <a:solidFill>
            <a:srgbClr val="ffffff"/>
          </a:solidFill>
          <a:ln w="25560">
            <a:noFill/>
          </a:ln>
        </p:spPr>
      </p:sp>
      <p:sp>
        <p:nvSpPr>
          <p:cNvPr id="48" name="CustomShape 5"/>
          <p:cNvSpPr/>
          <p:nvPr/>
        </p:nvSpPr>
        <p:spPr>
          <a:xfrm>
            <a:off x="1014840" y="0"/>
            <a:ext cx="72720" cy="6857640"/>
          </a:xfrm>
          <a:prstGeom prst="rect">
            <a:avLst/>
          </a:prstGeom>
          <a:solidFill>
            <a:srgbClr val="ffffff"/>
          </a:solidFill>
          <a:ln w="25560">
            <a:noFill/>
          </a:ln>
        </p:spPr>
      </p:sp>
      <p:sp>
        <p:nvSpPr>
          <p:cNvPr id="49" name="CustomShape 6"/>
          <p:cNvSpPr/>
          <p:nvPr/>
        </p:nvSpPr>
        <p:spPr>
          <a:xfrm>
            <a:off x="1014840" y="0"/>
            <a:ext cx="8128800" cy="6857640"/>
          </a:xfrm>
          <a:prstGeom prst="rect">
            <a:avLst/>
          </a:prstGeom>
          <a:solidFill>
            <a:srgbClr val="ffffff"/>
          </a:solidFill>
          <a:ln w="25560">
            <a:noFill/>
          </a:ln>
        </p:spPr>
      </p:sp>
      <p:sp>
        <p:nvSpPr>
          <p:cNvPr id="50" name="PlaceHolder 7"/>
          <p:cNvSpPr>
            <a:spLocks noGrp="1"/>
          </p:cNvSpPr>
          <p:nvPr>
            <p:ph type="dt"/>
          </p:nvPr>
        </p:nvSpPr>
        <p:spPr>
          <a:xfrm>
            <a:off x="3581280" y="6305400"/>
            <a:ext cx="2133360" cy="475920"/>
          </a:xfrm>
          <a:prstGeom prst="rect">
            <a:avLst/>
          </a:prstGeom>
        </p:spPr>
        <p:txBody>
          <a:bodyPr lIns="90000" rIns="90000" tIns="45000" bIns="45000" anchor="b"/>
          <a:p>
            <a:pPr>
              <a:lnSpc>
                <a:spcPct val="100000"/>
              </a:lnSpc>
            </a:pPr>
            <a:r>
              <a:rPr lang="es-CL" sz="1200">
                <a:solidFill>
                  <a:srgbClr val="b5a989"/>
                </a:solidFill>
                <a:latin typeface="Arial"/>
                <a:ea typeface="ＭＳ Ｐゴシック"/>
              </a:rPr>
              <a:t>15-05-16</a:t>
            </a:r>
            <a:endParaRPr/>
          </a:p>
        </p:txBody>
      </p:sp>
      <p:sp>
        <p:nvSpPr>
          <p:cNvPr id="51" name="PlaceHolder 8"/>
          <p:cNvSpPr>
            <a:spLocks noGrp="1"/>
          </p:cNvSpPr>
          <p:nvPr>
            <p:ph type="ftr"/>
          </p:nvPr>
        </p:nvSpPr>
        <p:spPr>
          <a:xfrm>
            <a:off x="5715000" y="6305400"/>
            <a:ext cx="2895120" cy="475920"/>
          </a:xfrm>
          <a:prstGeom prst="rect">
            <a:avLst/>
          </a:prstGeom>
        </p:spPr>
        <p:txBody>
          <a:bodyPr lIns="90000" rIns="90000" tIns="45000" bIns="45000" anchor="b"/>
          <a:p>
            <a:endParaRPr/>
          </a:p>
        </p:txBody>
      </p:sp>
      <p:sp>
        <p:nvSpPr>
          <p:cNvPr id="52" name="PlaceHolder 9"/>
          <p:cNvSpPr>
            <a:spLocks noGrp="1"/>
          </p:cNvSpPr>
          <p:nvPr>
            <p:ph type="sldNum"/>
          </p:nvPr>
        </p:nvSpPr>
        <p:spPr>
          <a:xfrm>
            <a:off x="8613720" y="6305400"/>
            <a:ext cx="456840" cy="475920"/>
          </a:xfrm>
          <a:prstGeom prst="rect">
            <a:avLst/>
          </a:prstGeom>
        </p:spPr>
        <p:txBody>
          <a:bodyPr lIns="90000" rIns="90000" tIns="45000" bIns="45000" anchor="b"/>
          <a:p>
            <a:pPr>
              <a:lnSpc>
                <a:spcPct val="100000"/>
              </a:lnSpc>
            </a:pPr>
            <a:fld id="{A4F1448E-494F-4F4A-933F-78CB4BB1A946}" type="slidenum">
              <a:rPr lang="es-CL" sz="1200">
                <a:solidFill>
                  <a:srgbClr val="b5a989"/>
                </a:solidFill>
                <a:latin typeface="Arial"/>
                <a:ea typeface="ＭＳ Ｐゴシック"/>
              </a:rPr>
              <a:t>&lt;number&gt;</a:t>
            </a:fld>
            <a:endParaRPr/>
          </a:p>
        </p:txBody>
      </p:sp>
      <p:sp>
        <p:nvSpPr>
          <p:cNvPr id="53" name="CustomShape 10"/>
          <p:cNvSpPr/>
          <p:nvPr/>
        </p:nvSpPr>
        <p:spPr>
          <a:xfrm>
            <a:off x="1014840" y="0"/>
            <a:ext cx="72720" cy="6857640"/>
          </a:xfrm>
          <a:prstGeom prst="rect">
            <a:avLst/>
          </a:prstGeom>
          <a:solidFill>
            <a:srgbClr val="ffffff"/>
          </a:solidFill>
          <a:ln w="25560">
            <a:noFill/>
          </a:ln>
        </p:spPr>
      </p:sp>
      <p:sp>
        <p:nvSpPr>
          <p:cNvPr id="54" name="PlaceHolder 11"/>
          <p:cNvSpPr>
            <a:spLocks noGrp="1"/>
          </p:cNvSpPr>
          <p:nvPr>
            <p:ph type="title"/>
          </p:nvPr>
        </p:nvSpPr>
        <p:spPr>
          <a:xfrm>
            <a:off x="457200" y="273600"/>
            <a:ext cx="8229240" cy="1144800"/>
          </a:xfrm>
          <a:prstGeom prst="rect">
            <a:avLst/>
          </a:prstGeom>
        </p:spPr>
        <p:txBody>
          <a:bodyPr lIns="0" rIns="0" tIns="0" bIns="0" anchor="ctr"/>
          <a:p>
            <a:r>
              <a:rPr lang="en-US" sz="4300">
                <a:latin typeface="Arial"/>
              </a:rPr>
              <a:t>Click to edit the title text format</a:t>
            </a:r>
            <a:endParaRPr/>
          </a:p>
        </p:txBody>
      </p:sp>
      <p:sp>
        <p:nvSpPr>
          <p:cNvPr id="55" name="PlaceHolder 12"/>
          <p:cNvSpPr>
            <a:spLocks noGrp="1"/>
          </p:cNvSpPr>
          <p:nvPr>
            <p:ph type="body"/>
          </p:nvPr>
        </p:nvSpPr>
        <p:spPr>
          <a:xfrm>
            <a:off x="457200" y="1604520"/>
            <a:ext cx="8229240" cy="3977280"/>
          </a:xfrm>
          <a:prstGeom prst="rect">
            <a:avLst/>
          </a:prstGeom>
        </p:spPr>
        <p:txBody>
          <a:bodyPr lIns="0" rIns="0" tIns="0" bIns="0"/>
          <a:p>
            <a:pPr>
              <a:buSzPct val="45000"/>
              <a:buFont typeface="StarSymbol"/>
              <a:buChar char=""/>
            </a:pPr>
            <a:r>
              <a:rPr lang="en-US" sz="3200">
                <a:latin typeface="Calibri"/>
              </a:rPr>
              <a:t>Click to edit the outline text format</a:t>
            </a:r>
            <a:endParaRPr/>
          </a:p>
          <a:p>
            <a:pPr lvl="1">
              <a:buSzPct val="75000"/>
              <a:buFont typeface="StarSymbol"/>
              <a:buChar char=""/>
            </a:pPr>
            <a:r>
              <a:rPr lang="en-US" sz="2400">
                <a:latin typeface="Calibri"/>
              </a:rPr>
              <a:t>Second Outline Level</a:t>
            </a:r>
            <a:endParaRPr/>
          </a:p>
          <a:p>
            <a:pPr lvl="2">
              <a:buSzPct val="45000"/>
              <a:buFont typeface="StarSymbol"/>
              <a:buChar char=""/>
            </a:pPr>
            <a:r>
              <a:rPr lang="en-US" sz="2000">
                <a:latin typeface="Calibri"/>
              </a:rPr>
              <a:t>Third Outline Level</a:t>
            </a:r>
            <a:endParaRPr/>
          </a:p>
          <a:p>
            <a:pPr lvl="3">
              <a:buSzPct val="75000"/>
              <a:buFont typeface="StarSymbol"/>
              <a:buChar char=""/>
            </a:pPr>
            <a:r>
              <a:rPr lang="en-US" sz="2000">
                <a:latin typeface="Calibri"/>
              </a:rPr>
              <a:t>Fourth Outline Level</a:t>
            </a:r>
            <a:endParaRPr/>
          </a:p>
          <a:p>
            <a:pPr lvl="4">
              <a:buSzPct val="45000"/>
              <a:buFont typeface="StarSymbol"/>
              <a:buChar char=""/>
            </a:pPr>
            <a:r>
              <a:rPr lang="en-US" sz="2000">
                <a:latin typeface="Calibri"/>
              </a:rPr>
              <a:t>Fifth Outline Level</a:t>
            </a:r>
            <a:endParaRPr/>
          </a:p>
          <a:p>
            <a:pPr lvl="5">
              <a:buSzPct val="45000"/>
              <a:buFont typeface="StarSymbol"/>
              <a:buChar char=""/>
            </a:pPr>
            <a:r>
              <a:rPr lang="en-US" sz="2000">
                <a:latin typeface="Calibri"/>
              </a:rPr>
              <a:t>Sixth Outline Level</a:t>
            </a:r>
            <a:endParaRPr/>
          </a:p>
          <a:p>
            <a:pPr lvl="6">
              <a:buSzPct val="45000"/>
              <a:buFont typeface="StarSymbol"/>
              <a:buChar char=""/>
            </a:pPr>
            <a:r>
              <a:rPr lang="en-US" sz="2000">
                <a:latin typeface="Calibri"/>
              </a:rPr>
              <a:t>Seventh Outline Level</a:t>
            </a:r>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10.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image" Target="../media/image18.png"/><Relationship Id="rId3"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png"/><Relationship Id="rId3"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image" Target="../media/image10.png"/><Relationship Id="rId3"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2.png"/><Relationship Id="rId3"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image" Target="../media/image14.png"/><Relationship Id="rId3"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0" name="TextShape 1"/>
          <p:cNvSpPr txBox="1"/>
          <p:nvPr/>
        </p:nvSpPr>
        <p:spPr>
          <a:xfrm>
            <a:off x="1140120" y="1758600"/>
            <a:ext cx="7497720" cy="2428920"/>
          </a:xfrm>
          <a:prstGeom prst="rect">
            <a:avLst/>
          </a:prstGeom>
        </p:spPr>
        <p:txBody>
          <a:bodyPr lIns="90000" rIns="90000" tIns="45000" bIns="45000" anchor="ctr"/>
          <a:p>
            <a:pPr algn="ctr">
              <a:lnSpc>
                <a:spcPct val="150000"/>
              </a:lnSpc>
            </a:pPr>
            <a:r>
              <a:rPr lang="en-US" sz="4400" u="sng">
                <a:solidFill>
                  <a:srgbClr val="572314"/>
                </a:solidFill>
                <a:latin typeface="Calibri"/>
                <a:ea typeface="ＭＳ Ｐゴシック"/>
              </a:rPr>
              <a:t>
</a:t>
            </a:r>
            <a:r>
              <a:rPr b="1" lang="en-US" sz="4400" u="sng">
                <a:solidFill>
                  <a:srgbClr val="572314"/>
                </a:solidFill>
                <a:latin typeface="Calibri"/>
                <a:ea typeface="ＭＳ Ｐゴシック"/>
              </a:rPr>
              <a:t>Unidad II</a:t>
            </a:r>
            <a:r>
              <a:rPr lang="en-US" sz="4300">
                <a:solidFill>
                  <a:srgbClr val="572314"/>
                </a:solidFill>
                <a:latin typeface="Calibri"/>
                <a:ea typeface="ＭＳ Ｐゴシック"/>
              </a:rPr>
              <a:t>
</a:t>
            </a:r>
            <a:r>
              <a:rPr b="1" lang="en-US" sz="4300">
                <a:solidFill>
                  <a:srgbClr val="572314"/>
                </a:solidFill>
                <a:latin typeface="Calibri"/>
                <a:ea typeface="ＭＳ Ｐゴシック"/>
              </a:rPr>
              <a:t>Programación sobre la base de datos PL/SQL</a:t>
            </a:r>
            <a:r>
              <a:rPr lang="en-US" sz="4300">
                <a:solidFill>
                  <a:srgbClr val="572314"/>
                </a:solidFill>
                <a:latin typeface="Calibri"/>
                <a:ea typeface="ＭＳ Ｐゴシック"/>
              </a:rPr>
              <a:t>
</a:t>
            </a:r>
            <a:endParaRPr/>
          </a:p>
        </p:txBody>
      </p:sp>
      <p:sp>
        <p:nvSpPr>
          <p:cNvPr id="91" name="CustomShape 2"/>
          <p:cNvSpPr/>
          <p:nvPr/>
        </p:nvSpPr>
        <p:spPr>
          <a:xfrm>
            <a:off x="3360240" y="4970880"/>
            <a:ext cx="3159000" cy="884520"/>
          </a:xfrm>
          <a:prstGeom prst="rect">
            <a:avLst/>
          </a:prstGeom>
          <a:noFill/>
          <a:ln>
            <a:noFill/>
          </a:ln>
        </p:spPr>
        <p:txBody>
          <a:bodyPr lIns="90000" rIns="90000" tIns="45000" bIns="45000"/>
          <a:p>
            <a:pPr>
              <a:lnSpc>
                <a:spcPct val="100000"/>
              </a:lnSpc>
            </a:pPr>
            <a:r>
              <a:rPr lang="es-CL">
                <a:solidFill>
                  <a:srgbClr val="c00000"/>
                </a:solidFill>
                <a:latin typeface="Calibri"/>
              </a:rPr>
              <a:t>@Jeanette Leonelli</a:t>
            </a:r>
            <a:endParaRPr/>
          </a:p>
          <a:p>
            <a:pPr>
              <a:lnSpc>
                <a:spcPct val="100000"/>
              </a:lnSpc>
            </a:pPr>
            <a:r>
              <a:rPr lang="es-CL">
                <a:solidFill>
                  <a:srgbClr val="c00000"/>
                </a:solidFill>
                <a:latin typeface="Calibri"/>
              </a:rPr>
              <a:t>Profesora de cátedra Programación de Base de Datos</a:t>
            </a:r>
            <a:endParaRPr/>
          </a:p>
          <a:p>
            <a:pPr>
              <a:lnSpc>
                <a:spcPct val="100000"/>
              </a:lnSpc>
            </a:pPr>
            <a:r>
              <a:rPr lang="es-CL">
                <a:solidFill>
                  <a:srgbClr val="c00000"/>
                </a:solidFill>
                <a:latin typeface="Calibri"/>
              </a:rPr>
              <a:t>Sede Puente Alto</a:t>
            </a:r>
            <a:endParaRPr/>
          </a:p>
          <a:p>
            <a:pPr>
              <a:lnSpc>
                <a:spcPct val="100000"/>
              </a:lnSpc>
            </a:pPr>
            <a:r>
              <a:rPr lang="es-CL">
                <a:solidFill>
                  <a:srgbClr val="c00000"/>
                </a:solidFill>
                <a:latin typeface="Calibri"/>
              </a:rPr>
              <a:t>Duoc</a:t>
            </a:r>
            <a:endParaRPr/>
          </a:p>
          <a:p>
            <a:pPr>
              <a:lnSpc>
                <a:spcPct val="100000"/>
              </a:lnSpc>
            </a:pPr>
            <a:endParaRPr/>
          </a:p>
          <a:p>
            <a:pPr>
              <a:lnSpc>
                <a:spcPct val="100000"/>
              </a:lnSpc>
            </a:pPr>
            <a:endParaRPr/>
          </a:p>
        </p:txBody>
      </p:sp>
      <p:sp>
        <p:nvSpPr>
          <p:cNvPr id="92" name="TextShape 3"/>
          <p:cNvSpPr txBox="1"/>
          <p:nvPr/>
        </p:nvSpPr>
        <p:spPr>
          <a:xfrm>
            <a:off x="8613720" y="6305400"/>
            <a:ext cx="456840" cy="475920"/>
          </a:xfrm>
          <a:prstGeom prst="rect">
            <a:avLst/>
          </a:prstGeom>
        </p:spPr>
        <p:txBody>
          <a:bodyPr lIns="90000" rIns="90000" tIns="45000" bIns="45000" anchor="b"/>
          <a:p>
            <a:pPr>
              <a:lnSpc>
                <a:spcPct val="100000"/>
              </a:lnSpc>
            </a:pPr>
            <a:fld id="{C84A2415-F599-41D6-9486-5D460A35216D}" type="slidenum">
              <a:rPr lang="es-CL" sz="1200">
                <a:solidFill>
                  <a:srgbClr val="b5a989"/>
                </a:solidFill>
                <a:latin typeface="Arial"/>
                <a:ea typeface="ＭＳ Ｐゴシック"/>
              </a:rPr>
              <a:t>&lt;number&gt;</a:t>
            </a:fld>
            <a:endParaRPr/>
          </a:p>
        </p:txBody>
      </p:sp>
    </p:spTree>
  </p:cSld>
  <p:transition spd="slow">
    <p:cover dir="u"/>
  </p:transition>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1" name="CustomShape 1"/>
          <p:cNvSpPr/>
          <p:nvPr/>
        </p:nvSpPr>
        <p:spPr>
          <a:xfrm>
            <a:off x="942480" y="479160"/>
            <a:ext cx="7930080" cy="3503520"/>
          </a:xfrm>
          <a:prstGeom prst="rect">
            <a:avLst/>
          </a:prstGeom>
          <a:noFill/>
          <a:ln>
            <a:noFill/>
          </a:ln>
        </p:spPr>
        <p:txBody>
          <a:bodyPr lIns="90000" rIns="90000" tIns="45000" bIns="45000"/>
          <a:p>
            <a:pPr>
              <a:lnSpc>
                <a:spcPct val="100000"/>
              </a:lnSpc>
            </a:pPr>
            <a:r>
              <a:rPr b="1" lang="es-CL">
                <a:solidFill>
                  <a:srgbClr val="000000"/>
                </a:solidFill>
                <a:latin typeface="Arial"/>
                <a:ea typeface="ＭＳ Ｐゴシック"/>
              </a:rPr>
              <a:t>Sentencias para ciclos o Controles de Iteración</a:t>
            </a:r>
            <a:endParaRPr/>
          </a:p>
          <a:p>
            <a:pPr algn="just">
              <a:lnSpc>
                <a:spcPct val="100000"/>
              </a:lnSpc>
            </a:pPr>
            <a:r>
              <a:rPr b="1" lang="es-CL">
                <a:solidFill>
                  <a:srgbClr val="000000"/>
                </a:solidFill>
                <a:latin typeface="Arial"/>
                <a:ea typeface="ＭＳ Ｐゴシック"/>
              </a:rPr>
              <a:t>Sentencia FOR</a:t>
            </a:r>
            <a:endParaRPr/>
          </a:p>
          <a:p>
            <a:pPr algn="just">
              <a:lnSpc>
                <a:spcPct val="100000"/>
              </a:lnSpc>
            </a:pPr>
            <a:endParaRPr/>
          </a:p>
          <a:p>
            <a:pPr algn="just">
              <a:lnSpc>
                <a:spcPct val="100000"/>
              </a:lnSpc>
            </a:pPr>
            <a:endParaRPr/>
          </a:p>
          <a:p>
            <a:pPr algn="just">
              <a:lnSpc>
                <a:spcPct val="100000"/>
              </a:lnSpc>
            </a:pPr>
            <a:endParaRPr/>
          </a:p>
          <a:p>
            <a:pPr algn="just">
              <a:lnSpc>
                <a:spcPct val="100000"/>
              </a:lnSpc>
            </a:pPr>
            <a:endParaRPr/>
          </a:p>
          <a:p>
            <a:pPr algn="just">
              <a:lnSpc>
                <a:spcPct val="100000"/>
              </a:lnSpc>
            </a:pPr>
            <a:endParaRPr/>
          </a:p>
          <a:p>
            <a:pPr algn="just">
              <a:lnSpc>
                <a:spcPct val="100000"/>
              </a:lnSpc>
            </a:pPr>
            <a:endParaRPr/>
          </a:p>
          <a:p>
            <a:pPr algn="just">
              <a:lnSpc>
                <a:spcPct val="100000"/>
              </a:lnSpc>
            </a:pPr>
            <a:endParaRPr/>
          </a:p>
          <a:p>
            <a:pPr algn="just">
              <a:lnSpc>
                <a:spcPct val="100000"/>
              </a:lnSpc>
            </a:pPr>
            <a:endParaRPr/>
          </a:p>
          <a:p>
            <a:pPr algn="just">
              <a:lnSpc>
                <a:spcPct val="100000"/>
              </a:lnSpc>
            </a:pPr>
            <a:endParaRPr/>
          </a:p>
          <a:p>
            <a:pPr>
              <a:lnSpc>
                <a:spcPct val="100000"/>
              </a:lnSpc>
            </a:pPr>
            <a:endParaRPr/>
          </a:p>
        </p:txBody>
      </p:sp>
      <p:sp>
        <p:nvSpPr>
          <p:cNvPr id="142" name="CustomShape 2"/>
          <p:cNvSpPr/>
          <p:nvPr/>
        </p:nvSpPr>
        <p:spPr>
          <a:xfrm>
            <a:off x="8133840" y="6473520"/>
            <a:ext cx="849960" cy="364680"/>
          </a:xfrm>
          <a:prstGeom prst="rect">
            <a:avLst/>
          </a:prstGeom>
          <a:noFill/>
          <a:ln w="9360">
            <a:noFill/>
          </a:ln>
        </p:spPr>
        <p:txBody>
          <a:bodyPr lIns="90000" rIns="90000" tIns="45000" bIns="45000"/>
          <a:p>
            <a:pPr>
              <a:lnSpc>
                <a:spcPct val="100000"/>
              </a:lnSpc>
            </a:pPr>
            <a:r>
              <a:rPr b="1" i="1" lang="es-CL">
                <a:solidFill>
                  <a:srgbClr val="4f271c"/>
                </a:solidFill>
                <a:latin typeface="Calibri"/>
                <a:ea typeface="ＭＳ Ｐゴシック"/>
              </a:rPr>
              <a:t>PBD</a:t>
            </a:r>
            <a:endParaRPr/>
          </a:p>
        </p:txBody>
      </p:sp>
      <p:sp>
        <p:nvSpPr>
          <p:cNvPr id="143" name="CustomShape 3"/>
          <p:cNvSpPr/>
          <p:nvPr/>
        </p:nvSpPr>
        <p:spPr>
          <a:xfrm>
            <a:off x="942480" y="23400"/>
            <a:ext cx="7751160" cy="455040"/>
          </a:xfrm>
          <a:prstGeom prst="rect">
            <a:avLst/>
          </a:prstGeom>
          <a:noFill/>
          <a:ln>
            <a:noFill/>
          </a:ln>
        </p:spPr>
        <p:txBody>
          <a:bodyPr lIns="90000" rIns="90000" tIns="45000" bIns="45000"/>
          <a:p>
            <a:pPr>
              <a:lnSpc>
                <a:spcPct val="100000"/>
              </a:lnSpc>
            </a:pPr>
            <a:r>
              <a:rPr b="1" lang="es-CL" sz="2900">
                <a:solidFill>
                  <a:srgbClr val="4f271c"/>
                </a:solidFill>
                <a:latin typeface="Calibri"/>
                <a:ea typeface="ＭＳ Ｐゴシック"/>
              </a:rPr>
              <a:t>3</a:t>
            </a:r>
            <a:r>
              <a:rPr b="1" lang="es-CL" sz="3200">
                <a:solidFill>
                  <a:srgbClr val="4f271c"/>
                </a:solidFill>
                <a:latin typeface="Calibri"/>
                <a:ea typeface="ＭＳ Ｐゴシック"/>
              </a:rPr>
              <a:t>- </a:t>
            </a:r>
            <a:r>
              <a:rPr b="1" lang="es-CL" sz="2900">
                <a:solidFill>
                  <a:srgbClr val="4f271c"/>
                </a:solidFill>
                <a:latin typeface="Calibri"/>
                <a:ea typeface="ＭＳ Ｐゴシック"/>
              </a:rPr>
              <a:t>Estructuras de Control</a:t>
            </a:r>
            <a:endParaRPr/>
          </a:p>
        </p:txBody>
      </p:sp>
      <p:sp>
        <p:nvSpPr>
          <p:cNvPr id="144" name="TextShape 4"/>
          <p:cNvSpPr txBox="1"/>
          <p:nvPr/>
        </p:nvSpPr>
        <p:spPr>
          <a:xfrm>
            <a:off x="8613720" y="6305400"/>
            <a:ext cx="456840" cy="475920"/>
          </a:xfrm>
          <a:prstGeom prst="rect">
            <a:avLst/>
          </a:prstGeom>
        </p:spPr>
        <p:txBody>
          <a:bodyPr lIns="90000" rIns="90000" tIns="45000" bIns="45000" anchor="b"/>
          <a:p>
            <a:pPr>
              <a:lnSpc>
                <a:spcPct val="100000"/>
              </a:lnSpc>
            </a:pPr>
            <a:fld id="{88708610-2723-4649-B8CD-61D2EA142836}" type="slidenum">
              <a:rPr lang="es-CL" sz="1200">
                <a:solidFill>
                  <a:srgbClr val="b5a989"/>
                </a:solidFill>
                <a:latin typeface="Arial"/>
                <a:ea typeface="ＭＳ Ｐゴシック"/>
              </a:rPr>
              <a:t>&lt;number&gt;</a:t>
            </a:fld>
            <a:endParaRPr/>
          </a:p>
        </p:txBody>
      </p:sp>
      <p:sp>
        <p:nvSpPr>
          <p:cNvPr id="145" name="CustomShape 5"/>
          <p:cNvSpPr/>
          <p:nvPr/>
        </p:nvSpPr>
        <p:spPr>
          <a:xfrm>
            <a:off x="1734480" y="1251000"/>
            <a:ext cx="5319000" cy="1461960"/>
          </a:xfrm>
          <a:prstGeom prst="rect">
            <a:avLst/>
          </a:prstGeom>
          <a:noFill/>
          <a:ln>
            <a:noFill/>
          </a:ln>
        </p:spPr>
        <p:txBody>
          <a:bodyPr lIns="90000" rIns="90000" tIns="45000" bIns="45000"/>
          <a:p>
            <a:pPr>
              <a:lnSpc>
                <a:spcPct val="100000"/>
              </a:lnSpc>
            </a:pPr>
            <a:r>
              <a:rPr lang="es-CL">
                <a:solidFill>
                  <a:srgbClr val="000000"/>
                </a:solidFill>
                <a:latin typeface="Arial"/>
                <a:ea typeface="ＭＳ Ｐゴシック"/>
              </a:rPr>
              <a:t>Sintaxis:</a:t>
            </a:r>
            <a:endParaRPr/>
          </a:p>
          <a:p>
            <a:pPr>
              <a:lnSpc>
                <a:spcPct val="100000"/>
              </a:lnSpc>
            </a:pPr>
            <a:r>
              <a:rPr b="1" lang="es-CL">
                <a:solidFill>
                  <a:srgbClr val="000000"/>
                </a:solidFill>
                <a:latin typeface="Arial"/>
                <a:ea typeface="ＭＳ Ｐゴシック"/>
              </a:rPr>
              <a:t>FOR </a:t>
            </a:r>
            <a:r>
              <a:rPr lang="es-CL">
                <a:solidFill>
                  <a:srgbClr val="000000"/>
                </a:solidFill>
                <a:latin typeface="Arial"/>
                <a:ea typeface="ＭＳ Ｐゴシック"/>
              </a:rPr>
              <a:t>contador </a:t>
            </a:r>
            <a:r>
              <a:rPr b="1" lang="es-CL">
                <a:solidFill>
                  <a:srgbClr val="000000"/>
                </a:solidFill>
                <a:latin typeface="Arial"/>
                <a:ea typeface="ＭＳ Ｐゴシック"/>
              </a:rPr>
              <a:t>IN [REVERSE] </a:t>
            </a:r>
            <a:r>
              <a:rPr lang="es-CL">
                <a:solidFill>
                  <a:srgbClr val="000000"/>
                </a:solidFill>
                <a:latin typeface="Arial"/>
                <a:ea typeface="ＭＳ Ｐゴシック"/>
              </a:rPr>
              <a:t>inicio..final </a:t>
            </a:r>
            <a:r>
              <a:rPr b="1" lang="es-CL">
                <a:solidFill>
                  <a:srgbClr val="000000"/>
                </a:solidFill>
                <a:latin typeface="Arial"/>
                <a:ea typeface="ＭＳ Ｐゴシック"/>
              </a:rPr>
              <a:t>LOOP</a:t>
            </a:r>
            <a:endParaRPr/>
          </a:p>
          <a:p>
            <a:pPr>
              <a:lnSpc>
                <a:spcPct val="100000"/>
              </a:lnSpc>
            </a:pPr>
            <a:r>
              <a:rPr lang="es-CL">
                <a:solidFill>
                  <a:srgbClr val="000000"/>
                </a:solidFill>
                <a:latin typeface="Arial"/>
                <a:ea typeface="ＭＳ Ｐゴシック"/>
              </a:rPr>
              <a:t>-- </a:t>
            </a:r>
            <a:r>
              <a:rPr lang="es-CL">
                <a:solidFill>
                  <a:srgbClr val="ff0000"/>
                </a:solidFill>
                <a:latin typeface="Arial"/>
                <a:ea typeface="ＭＳ Ｐゴシック"/>
              </a:rPr>
              <a:t>Código</a:t>
            </a:r>
            <a:endParaRPr/>
          </a:p>
          <a:p>
            <a:pPr>
              <a:lnSpc>
                <a:spcPct val="100000"/>
              </a:lnSpc>
            </a:pPr>
            <a:r>
              <a:rPr b="1" lang="es-CL">
                <a:solidFill>
                  <a:srgbClr val="000000"/>
                </a:solidFill>
                <a:latin typeface="Arial"/>
                <a:ea typeface="ＭＳ Ｐゴシック"/>
              </a:rPr>
              <a:t>END LOOP;</a:t>
            </a:r>
            <a:endParaRPr/>
          </a:p>
        </p:txBody>
      </p:sp>
      <p:sp>
        <p:nvSpPr>
          <p:cNvPr id="146" name="CustomShape 6"/>
          <p:cNvSpPr/>
          <p:nvPr/>
        </p:nvSpPr>
        <p:spPr>
          <a:xfrm>
            <a:off x="1139400" y="2742840"/>
            <a:ext cx="6994080" cy="364680"/>
          </a:xfrm>
          <a:prstGeom prst="rect">
            <a:avLst/>
          </a:prstGeom>
          <a:noFill/>
          <a:ln>
            <a:noFill/>
          </a:ln>
        </p:spPr>
        <p:txBody>
          <a:bodyPr lIns="90000" rIns="90000" tIns="45000" bIns="45000"/>
          <a:p>
            <a:pPr>
              <a:lnSpc>
                <a:spcPct val="100000"/>
              </a:lnSpc>
            </a:pPr>
            <a:r>
              <a:rPr lang="es-CL">
                <a:solidFill>
                  <a:srgbClr val="000000"/>
                </a:solidFill>
                <a:latin typeface="Arial"/>
                <a:ea typeface="ＭＳ Ｐゴシック"/>
              </a:rPr>
              <a:t>Con la opción REVERSE el ciclo se ejecuta en forma inversa</a:t>
            </a:r>
            <a:endParaRPr/>
          </a:p>
        </p:txBody>
      </p:sp>
      <p:sp>
        <p:nvSpPr>
          <p:cNvPr id="147" name="CustomShape 7"/>
          <p:cNvSpPr/>
          <p:nvPr/>
        </p:nvSpPr>
        <p:spPr>
          <a:xfrm>
            <a:off x="1156680" y="3124080"/>
            <a:ext cx="3523320" cy="333720"/>
          </a:xfrm>
          <a:prstGeom prst="rect">
            <a:avLst/>
          </a:prstGeom>
          <a:noFill/>
          <a:ln>
            <a:noFill/>
          </a:ln>
        </p:spPr>
        <p:txBody>
          <a:bodyPr wrap="none" lIns="90000" rIns="90000" tIns="45000" bIns="45000"/>
          <a:p>
            <a:pPr algn="just">
              <a:lnSpc>
                <a:spcPct val="100000"/>
              </a:lnSpc>
            </a:pPr>
            <a:r>
              <a:rPr b="1" lang="es-CL" sz="1600">
                <a:solidFill>
                  <a:srgbClr val="000000"/>
                </a:solidFill>
                <a:latin typeface="Arial"/>
                <a:ea typeface="ＭＳ Ｐゴシック"/>
              </a:rPr>
              <a:t>Ejemplos uso de sentencias LOOP</a:t>
            </a:r>
            <a:endParaRPr/>
          </a:p>
        </p:txBody>
      </p:sp>
      <p:pic>
        <p:nvPicPr>
          <p:cNvPr id="148" name="Picture 2" descr=""/>
          <p:cNvPicPr/>
          <p:nvPr/>
        </p:nvPicPr>
        <p:blipFill>
          <a:blip r:embed="rId1"/>
          <a:stretch>
            <a:fillRect/>
          </a:stretch>
        </p:blipFill>
        <p:spPr>
          <a:xfrm>
            <a:off x="1331640" y="3462840"/>
            <a:ext cx="5170680" cy="3318840"/>
          </a:xfrm>
          <a:prstGeom prst="rect">
            <a:avLst/>
          </a:prstGeom>
          <a:ln w="9360">
            <a:solidFill>
              <a:srgbClr val="3891a7"/>
            </a:solidFill>
            <a:miter/>
          </a:ln>
        </p:spPr>
      </p:pic>
      <p:sp>
        <p:nvSpPr>
          <p:cNvPr id="149" name="CustomShape 8"/>
          <p:cNvSpPr/>
          <p:nvPr/>
        </p:nvSpPr>
        <p:spPr>
          <a:xfrm>
            <a:off x="6647400" y="3890520"/>
            <a:ext cx="2191320" cy="1307160"/>
          </a:xfrm>
          <a:prstGeom prst="rect">
            <a:avLst/>
          </a:prstGeom>
          <a:noFill/>
          <a:ln>
            <a:noFill/>
          </a:ln>
        </p:spPr>
        <p:txBody>
          <a:bodyPr lIns="90000" rIns="90000" tIns="45000" bIns="45000"/>
          <a:p>
            <a:pPr>
              <a:lnSpc>
                <a:spcPct val="100000"/>
              </a:lnSpc>
            </a:pPr>
            <a:r>
              <a:rPr i="1" lang="es-CL" sz="1600">
                <a:solidFill>
                  <a:srgbClr val="000000"/>
                </a:solidFill>
                <a:latin typeface="Arial"/>
                <a:ea typeface="ＭＳ Ｐゴシック"/>
              </a:rPr>
              <a:t>La variable j asume la estructura fila de la tabla ALUMNO (recordar el concepto de %rowtype)</a:t>
            </a:r>
            <a:endParaRPr/>
          </a:p>
        </p:txBody>
      </p:sp>
    </p:spTree>
  </p:cSld>
  <p:transition>
    <p:wipe dir="u"/>
  </p:transition>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50" name="CustomShape 1"/>
          <p:cNvSpPr/>
          <p:nvPr/>
        </p:nvSpPr>
        <p:spPr>
          <a:xfrm>
            <a:off x="942480" y="479160"/>
            <a:ext cx="7930080" cy="3503520"/>
          </a:xfrm>
          <a:prstGeom prst="rect">
            <a:avLst/>
          </a:prstGeom>
          <a:noFill/>
          <a:ln>
            <a:noFill/>
          </a:ln>
        </p:spPr>
        <p:txBody>
          <a:bodyPr lIns="90000" rIns="90000" tIns="45000" bIns="45000"/>
          <a:p>
            <a:pPr>
              <a:lnSpc>
                <a:spcPct val="100000"/>
              </a:lnSpc>
            </a:pPr>
            <a:r>
              <a:rPr b="1" lang="es-CL">
                <a:solidFill>
                  <a:srgbClr val="000000"/>
                </a:solidFill>
                <a:latin typeface="Arial"/>
                <a:ea typeface="ＭＳ Ｐゴシック"/>
              </a:rPr>
              <a:t>Sentencias para ciclos o Controles de Iteración</a:t>
            </a:r>
            <a:endParaRPr/>
          </a:p>
          <a:p>
            <a:pPr algn="just">
              <a:lnSpc>
                <a:spcPct val="100000"/>
              </a:lnSpc>
            </a:pPr>
            <a:r>
              <a:rPr b="1" lang="es-CL">
                <a:solidFill>
                  <a:srgbClr val="000000"/>
                </a:solidFill>
                <a:latin typeface="Arial"/>
                <a:ea typeface="ＭＳ Ｐゴシック"/>
              </a:rPr>
              <a:t>Sentencia FOR</a:t>
            </a:r>
            <a:endParaRPr/>
          </a:p>
          <a:p>
            <a:pPr algn="just">
              <a:lnSpc>
                <a:spcPct val="100000"/>
              </a:lnSpc>
            </a:pPr>
            <a:endParaRPr/>
          </a:p>
          <a:p>
            <a:pPr algn="just">
              <a:lnSpc>
                <a:spcPct val="100000"/>
              </a:lnSpc>
            </a:pPr>
            <a:endParaRPr/>
          </a:p>
          <a:p>
            <a:pPr algn="just">
              <a:lnSpc>
                <a:spcPct val="100000"/>
              </a:lnSpc>
            </a:pPr>
            <a:endParaRPr/>
          </a:p>
          <a:p>
            <a:pPr algn="just">
              <a:lnSpc>
                <a:spcPct val="100000"/>
              </a:lnSpc>
            </a:pPr>
            <a:endParaRPr/>
          </a:p>
          <a:p>
            <a:pPr algn="just">
              <a:lnSpc>
                <a:spcPct val="100000"/>
              </a:lnSpc>
            </a:pPr>
            <a:endParaRPr/>
          </a:p>
          <a:p>
            <a:pPr algn="just">
              <a:lnSpc>
                <a:spcPct val="100000"/>
              </a:lnSpc>
            </a:pPr>
            <a:endParaRPr/>
          </a:p>
          <a:p>
            <a:pPr algn="just">
              <a:lnSpc>
                <a:spcPct val="100000"/>
              </a:lnSpc>
            </a:pPr>
            <a:endParaRPr/>
          </a:p>
          <a:p>
            <a:pPr algn="just">
              <a:lnSpc>
                <a:spcPct val="100000"/>
              </a:lnSpc>
            </a:pPr>
            <a:endParaRPr/>
          </a:p>
          <a:p>
            <a:pPr algn="just">
              <a:lnSpc>
                <a:spcPct val="100000"/>
              </a:lnSpc>
            </a:pPr>
            <a:endParaRPr/>
          </a:p>
          <a:p>
            <a:pPr>
              <a:lnSpc>
                <a:spcPct val="100000"/>
              </a:lnSpc>
            </a:pPr>
            <a:endParaRPr/>
          </a:p>
        </p:txBody>
      </p:sp>
      <p:sp>
        <p:nvSpPr>
          <p:cNvPr id="151" name="CustomShape 2"/>
          <p:cNvSpPr/>
          <p:nvPr/>
        </p:nvSpPr>
        <p:spPr>
          <a:xfrm>
            <a:off x="8133840" y="6473520"/>
            <a:ext cx="849960" cy="364680"/>
          </a:xfrm>
          <a:prstGeom prst="rect">
            <a:avLst/>
          </a:prstGeom>
          <a:noFill/>
          <a:ln w="9360">
            <a:noFill/>
          </a:ln>
        </p:spPr>
        <p:txBody>
          <a:bodyPr lIns="90000" rIns="90000" tIns="45000" bIns="45000"/>
          <a:p>
            <a:pPr>
              <a:lnSpc>
                <a:spcPct val="100000"/>
              </a:lnSpc>
            </a:pPr>
            <a:r>
              <a:rPr b="1" i="1" lang="es-CL">
                <a:solidFill>
                  <a:srgbClr val="4f271c"/>
                </a:solidFill>
                <a:latin typeface="Calibri"/>
                <a:ea typeface="ＭＳ Ｐゴシック"/>
              </a:rPr>
              <a:t>PBD</a:t>
            </a:r>
            <a:endParaRPr/>
          </a:p>
        </p:txBody>
      </p:sp>
      <p:sp>
        <p:nvSpPr>
          <p:cNvPr id="152" name="CustomShape 3"/>
          <p:cNvSpPr/>
          <p:nvPr/>
        </p:nvSpPr>
        <p:spPr>
          <a:xfrm>
            <a:off x="942480" y="23400"/>
            <a:ext cx="7751160" cy="455040"/>
          </a:xfrm>
          <a:prstGeom prst="rect">
            <a:avLst/>
          </a:prstGeom>
          <a:noFill/>
          <a:ln>
            <a:noFill/>
          </a:ln>
        </p:spPr>
        <p:txBody>
          <a:bodyPr lIns="90000" rIns="90000" tIns="45000" bIns="45000"/>
          <a:p>
            <a:pPr>
              <a:lnSpc>
                <a:spcPct val="100000"/>
              </a:lnSpc>
            </a:pPr>
            <a:r>
              <a:rPr b="1" lang="es-CL" sz="2900">
                <a:solidFill>
                  <a:srgbClr val="4f271c"/>
                </a:solidFill>
                <a:latin typeface="Calibri"/>
                <a:ea typeface="ＭＳ Ｐゴシック"/>
              </a:rPr>
              <a:t>3</a:t>
            </a:r>
            <a:r>
              <a:rPr b="1" lang="es-CL" sz="3200">
                <a:solidFill>
                  <a:srgbClr val="4f271c"/>
                </a:solidFill>
                <a:latin typeface="Calibri"/>
                <a:ea typeface="ＭＳ Ｐゴシック"/>
              </a:rPr>
              <a:t>- </a:t>
            </a:r>
            <a:r>
              <a:rPr b="1" lang="es-CL" sz="2900">
                <a:solidFill>
                  <a:srgbClr val="4f271c"/>
                </a:solidFill>
                <a:latin typeface="Calibri"/>
                <a:ea typeface="ＭＳ Ｐゴシック"/>
              </a:rPr>
              <a:t>Estructuras de Control</a:t>
            </a:r>
            <a:endParaRPr/>
          </a:p>
        </p:txBody>
      </p:sp>
      <p:sp>
        <p:nvSpPr>
          <p:cNvPr id="153" name="TextShape 4"/>
          <p:cNvSpPr txBox="1"/>
          <p:nvPr/>
        </p:nvSpPr>
        <p:spPr>
          <a:xfrm>
            <a:off x="8613720" y="6305400"/>
            <a:ext cx="456840" cy="475920"/>
          </a:xfrm>
          <a:prstGeom prst="rect">
            <a:avLst/>
          </a:prstGeom>
        </p:spPr>
        <p:txBody>
          <a:bodyPr lIns="90000" rIns="90000" tIns="45000" bIns="45000" anchor="b"/>
          <a:p>
            <a:pPr>
              <a:lnSpc>
                <a:spcPct val="100000"/>
              </a:lnSpc>
            </a:pPr>
            <a:fld id="{112249B5-EDE3-492C-BB2A-A19091826DE9}" type="slidenum">
              <a:rPr lang="es-CL" sz="1200">
                <a:solidFill>
                  <a:srgbClr val="b5a989"/>
                </a:solidFill>
                <a:latin typeface="Arial"/>
                <a:ea typeface="ＭＳ Ｐゴシック"/>
              </a:rPr>
              <a:t>&lt;number&gt;</a:t>
            </a:fld>
            <a:endParaRPr/>
          </a:p>
        </p:txBody>
      </p:sp>
      <p:sp>
        <p:nvSpPr>
          <p:cNvPr id="154" name="CustomShape 5"/>
          <p:cNvSpPr/>
          <p:nvPr/>
        </p:nvSpPr>
        <p:spPr>
          <a:xfrm>
            <a:off x="1156680" y="1291680"/>
            <a:ext cx="3523320" cy="333720"/>
          </a:xfrm>
          <a:prstGeom prst="rect">
            <a:avLst/>
          </a:prstGeom>
          <a:noFill/>
          <a:ln>
            <a:noFill/>
          </a:ln>
        </p:spPr>
        <p:txBody>
          <a:bodyPr wrap="none" lIns="90000" rIns="90000" tIns="45000" bIns="45000"/>
          <a:p>
            <a:pPr algn="just">
              <a:lnSpc>
                <a:spcPct val="100000"/>
              </a:lnSpc>
            </a:pPr>
            <a:r>
              <a:rPr b="1" lang="es-CL" sz="1600">
                <a:solidFill>
                  <a:srgbClr val="000000"/>
                </a:solidFill>
                <a:latin typeface="Arial"/>
                <a:ea typeface="ＭＳ Ｐゴシック"/>
              </a:rPr>
              <a:t>Ejemplos uso de sentencias LOOP</a:t>
            </a:r>
            <a:endParaRPr/>
          </a:p>
        </p:txBody>
      </p:sp>
      <p:pic>
        <p:nvPicPr>
          <p:cNvPr id="155" name="" descr=""/>
          <p:cNvPicPr/>
          <p:nvPr/>
        </p:nvPicPr>
        <p:blipFill>
          <a:blip r:embed="rId1"/>
          <a:stretch>
            <a:fillRect/>
          </a:stretch>
        </p:blipFill>
        <p:spPr>
          <a:xfrm>
            <a:off x="4516920" y="2016000"/>
            <a:ext cx="4511520" cy="2763000"/>
          </a:xfrm>
          <a:prstGeom prst="rect">
            <a:avLst/>
          </a:prstGeom>
          <a:ln>
            <a:noFill/>
          </a:ln>
        </p:spPr>
      </p:pic>
      <p:pic>
        <p:nvPicPr>
          <p:cNvPr id="156" name="" descr=""/>
          <p:cNvPicPr/>
          <p:nvPr/>
        </p:nvPicPr>
        <p:blipFill>
          <a:blip r:embed="rId2"/>
          <a:stretch>
            <a:fillRect/>
          </a:stretch>
        </p:blipFill>
        <p:spPr>
          <a:xfrm>
            <a:off x="72000" y="2088000"/>
            <a:ext cx="4349160" cy="2664000"/>
          </a:xfrm>
          <a:prstGeom prst="rect">
            <a:avLst/>
          </a:prstGeom>
          <a:ln>
            <a:noFill/>
          </a:ln>
        </p:spPr>
      </p:pic>
    </p:spTree>
  </p:cSld>
  <p:transition>
    <p:wipe dir="u"/>
  </p:transition>
  <p:timing>
    <p:tnLst>
      <p:par>
        <p:cTn id="21" dur="indefinite" restart="never" nodeType="tmRoot">
          <p:childTnLst>
            <p:seq>
              <p:cTn id="22"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3" name="CustomShape 1"/>
          <p:cNvSpPr/>
          <p:nvPr/>
        </p:nvSpPr>
        <p:spPr>
          <a:xfrm>
            <a:off x="942480" y="595080"/>
            <a:ext cx="7930080" cy="5388480"/>
          </a:xfrm>
          <a:prstGeom prst="rect">
            <a:avLst/>
          </a:prstGeom>
          <a:noFill/>
          <a:ln>
            <a:noFill/>
          </a:ln>
        </p:spPr>
        <p:txBody>
          <a:bodyPr lIns="90000" rIns="90000" tIns="45000" bIns="45000"/>
          <a:p>
            <a:pPr algn="just">
              <a:lnSpc>
                <a:spcPct val="100000"/>
              </a:lnSpc>
            </a:pPr>
            <a:r>
              <a:rPr b="1" lang="es-CL">
                <a:solidFill>
                  <a:srgbClr val="000000"/>
                </a:solidFill>
                <a:latin typeface="Arial"/>
                <a:ea typeface="ＭＳ Ｐゴシック"/>
              </a:rPr>
              <a:t>Conceptos Claves</a:t>
            </a:r>
            <a:endParaRPr/>
          </a:p>
          <a:p>
            <a:pPr algn="just">
              <a:lnSpc>
                <a:spcPct val="100000"/>
              </a:lnSpc>
            </a:pPr>
            <a:endParaRPr/>
          </a:p>
          <a:p>
            <a:pPr algn="just">
              <a:lnSpc>
                <a:spcPct val="100000"/>
              </a:lnSpc>
            </a:pPr>
            <a:r>
              <a:rPr lang="es-CL">
                <a:solidFill>
                  <a:srgbClr val="000000"/>
                </a:solidFill>
                <a:latin typeface="Arial"/>
                <a:ea typeface="ＭＳ Ｐゴシック"/>
              </a:rPr>
              <a:t>En PL/SQL existen estructuras que controlan el flujo de la información</a:t>
            </a:r>
            <a:endParaRPr/>
          </a:p>
          <a:p>
            <a:pPr algn="just">
              <a:lnSpc>
                <a:spcPct val="100000"/>
              </a:lnSpc>
            </a:pPr>
            <a:endParaRPr/>
          </a:p>
          <a:p>
            <a:pPr>
              <a:lnSpc>
                <a:spcPct val="100000"/>
              </a:lnSpc>
            </a:pPr>
            <a:r>
              <a:rPr b="1" lang="es-CL">
                <a:solidFill>
                  <a:srgbClr val="000000"/>
                </a:solidFill>
                <a:latin typeface="Arial"/>
                <a:ea typeface="ＭＳ Ｐゴシック"/>
              </a:rPr>
              <a:t>Control Condicional: </a:t>
            </a:r>
            <a:r>
              <a:rPr b="1" i="1" lang="es-CL">
                <a:solidFill>
                  <a:srgbClr val="000000"/>
                </a:solidFill>
                <a:latin typeface="Arial"/>
                <a:ea typeface="ＭＳ Ｐゴシック"/>
              </a:rPr>
              <a:t>Sentencia IF</a:t>
            </a:r>
            <a:endParaRPr/>
          </a:p>
          <a:p>
            <a:pPr algn="just">
              <a:lnSpc>
                <a:spcPct val="100000"/>
              </a:lnSpc>
            </a:pPr>
            <a:r>
              <a:rPr lang="es-CL">
                <a:solidFill>
                  <a:srgbClr val="000000"/>
                </a:solidFill>
                <a:latin typeface="Arial"/>
                <a:ea typeface="ＭＳ Ｐゴシック"/>
              </a:rPr>
              <a:t>A menudo es necesario tomar alternativas de acción dependiendo de las circunstancias. La sentencia IF permite ejecutar una secuencia de acciones condicionalmente. Esto es, si la secuencia es ejecutada o no depende del valor de la condición a evaluar. </a:t>
            </a:r>
            <a:endParaRPr/>
          </a:p>
          <a:p>
            <a:pPr algn="just">
              <a:lnSpc>
                <a:spcPct val="100000"/>
              </a:lnSpc>
            </a:pPr>
            <a:endParaRPr/>
          </a:p>
          <a:p>
            <a:pPr>
              <a:lnSpc>
                <a:spcPct val="100000"/>
              </a:lnSpc>
            </a:pPr>
            <a:r>
              <a:rPr lang="es-CL" sz="1600">
                <a:solidFill>
                  <a:srgbClr val="000000"/>
                </a:solidFill>
                <a:latin typeface="Arial"/>
                <a:ea typeface="ＭＳ Ｐゴシック"/>
              </a:rPr>
              <a:t>Sintaxis:</a:t>
            </a:r>
            <a:endParaRPr/>
          </a:p>
          <a:p>
            <a:pPr>
              <a:lnSpc>
                <a:spcPct val="100000"/>
              </a:lnSpc>
            </a:pPr>
            <a:endParaRPr/>
          </a:p>
          <a:p>
            <a:pPr>
              <a:lnSpc>
                <a:spcPct val="100000"/>
              </a:lnSpc>
            </a:pPr>
            <a:r>
              <a:rPr b="1" lang="es-CL" sz="1600">
                <a:solidFill>
                  <a:srgbClr val="000000"/>
                </a:solidFill>
                <a:latin typeface="Arial"/>
                <a:ea typeface="ＭＳ Ｐゴシック"/>
              </a:rPr>
              <a:t>IF</a:t>
            </a:r>
            <a:r>
              <a:rPr lang="es-CL" sz="1600">
                <a:solidFill>
                  <a:srgbClr val="000000"/>
                </a:solidFill>
                <a:latin typeface="Arial"/>
                <a:ea typeface="ＭＳ Ｐゴシック"/>
              </a:rPr>
              <a:t> &lt;condición&gt; </a:t>
            </a:r>
            <a:r>
              <a:rPr b="1" lang="es-CL" sz="1600">
                <a:solidFill>
                  <a:srgbClr val="000000"/>
                </a:solidFill>
                <a:latin typeface="Arial"/>
                <a:ea typeface="ＭＳ Ｐゴシック"/>
              </a:rPr>
              <a:t>THEN</a:t>
            </a:r>
            <a:endParaRPr/>
          </a:p>
          <a:p>
            <a:pPr>
              <a:lnSpc>
                <a:spcPct val="100000"/>
              </a:lnSpc>
            </a:pPr>
            <a:r>
              <a:rPr lang="es-CL" sz="1600">
                <a:solidFill>
                  <a:srgbClr val="000000"/>
                </a:solidFill>
                <a:latin typeface="Arial"/>
                <a:ea typeface="ＭＳ Ｐゴシック"/>
              </a:rPr>
              <a:t>  </a:t>
            </a:r>
            <a:r>
              <a:rPr lang="es-CL" sz="1600">
                <a:solidFill>
                  <a:srgbClr val="ff0000"/>
                </a:solidFill>
                <a:latin typeface="Arial"/>
                <a:ea typeface="ＭＳ Ｐゴシック"/>
              </a:rPr>
              <a:t>   </a:t>
            </a:r>
            <a:r>
              <a:rPr lang="es-CL" sz="1600">
                <a:solidFill>
                  <a:srgbClr val="ff0000"/>
                </a:solidFill>
                <a:latin typeface="Arial"/>
                <a:ea typeface="ＭＳ Ｐゴシック"/>
              </a:rPr>
              <a:t>-- Código</a:t>
            </a:r>
            <a:endParaRPr/>
          </a:p>
          <a:p>
            <a:pPr>
              <a:lnSpc>
                <a:spcPct val="100000"/>
              </a:lnSpc>
            </a:pPr>
            <a:r>
              <a:rPr b="1" lang="es-CL" sz="1600">
                <a:solidFill>
                  <a:srgbClr val="000000"/>
                </a:solidFill>
                <a:latin typeface="Arial"/>
                <a:ea typeface="ＭＳ Ｐゴシック"/>
              </a:rPr>
              <a:t>ELSIF</a:t>
            </a:r>
            <a:r>
              <a:rPr lang="es-CL" sz="1600">
                <a:solidFill>
                  <a:srgbClr val="000000"/>
                </a:solidFill>
                <a:latin typeface="Arial"/>
                <a:ea typeface="ＭＳ Ｐゴシック"/>
              </a:rPr>
              <a:t> &lt;condición&gt; </a:t>
            </a:r>
            <a:r>
              <a:rPr b="1" lang="es-CL" sz="1600">
                <a:solidFill>
                  <a:srgbClr val="000000"/>
                </a:solidFill>
                <a:latin typeface="Arial"/>
                <a:ea typeface="ＭＳ Ｐゴシック"/>
              </a:rPr>
              <a:t>THEN</a:t>
            </a:r>
            <a:endParaRPr/>
          </a:p>
          <a:p>
            <a:pPr>
              <a:lnSpc>
                <a:spcPct val="100000"/>
              </a:lnSpc>
            </a:pPr>
            <a:r>
              <a:rPr lang="es-CL" sz="1600">
                <a:solidFill>
                  <a:srgbClr val="ff0000"/>
                </a:solidFill>
                <a:latin typeface="Arial"/>
                <a:ea typeface="ＭＳ Ｐゴシック"/>
              </a:rPr>
              <a:t>     </a:t>
            </a:r>
            <a:r>
              <a:rPr lang="es-CL" sz="1600">
                <a:solidFill>
                  <a:srgbClr val="ff0000"/>
                </a:solidFill>
                <a:latin typeface="Arial"/>
                <a:ea typeface="ＭＳ Ｐゴシック"/>
              </a:rPr>
              <a:t>-- Código</a:t>
            </a:r>
            <a:endParaRPr/>
          </a:p>
          <a:p>
            <a:pPr>
              <a:lnSpc>
                <a:spcPct val="100000"/>
              </a:lnSpc>
            </a:pPr>
            <a:r>
              <a:rPr b="1" lang="es-CL" sz="1600">
                <a:solidFill>
                  <a:srgbClr val="000000"/>
                </a:solidFill>
                <a:latin typeface="Arial"/>
                <a:ea typeface="ＭＳ Ｐゴシック"/>
              </a:rPr>
              <a:t>ELSE</a:t>
            </a:r>
            <a:endParaRPr/>
          </a:p>
          <a:p>
            <a:pPr>
              <a:lnSpc>
                <a:spcPct val="100000"/>
              </a:lnSpc>
            </a:pPr>
            <a:r>
              <a:rPr lang="es-CL" sz="1600">
                <a:solidFill>
                  <a:srgbClr val="ff0000"/>
                </a:solidFill>
                <a:latin typeface="Arial"/>
                <a:ea typeface="ＭＳ Ｐゴシック"/>
              </a:rPr>
              <a:t>     </a:t>
            </a:r>
            <a:r>
              <a:rPr lang="es-CL" sz="1600">
                <a:solidFill>
                  <a:srgbClr val="ff0000"/>
                </a:solidFill>
                <a:latin typeface="Arial"/>
                <a:ea typeface="ＭＳ Ｐゴシック"/>
              </a:rPr>
              <a:t>-- Código</a:t>
            </a:r>
            <a:endParaRPr/>
          </a:p>
          <a:p>
            <a:pPr>
              <a:lnSpc>
                <a:spcPct val="100000"/>
              </a:lnSpc>
            </a:pPr>
            <a:r>
              <a:rPr b="1" lang="es-CL" sz="1600">
                <a:solidFill>
                  <a:srgbClr val="000000"/>
                </a:solidFill>
                <a:latin typeface="Arial"/>
                <a:ea typeface="ＭＳ Ｐゴシック"/>
              </a:rPr>
              <a:t>END IF</a:t>
            </a:r>
            <a:r>
              <a:rPr lang="es-CL" sz="1600">
                <a:solidFill>
                  <a:srgbClr val="000000"/>
                </a:solidFill>
                <a:latin typeface="Arial"/>
                <a:ea typeface="ＭＳ Ｐゴシック"/>
              </a:rPr>
              <a:t>;</a:t>
            </a:r>
            <a:endParaRPr/>
          </a:p>
          <a:p>
            <a:pPr algn="just">
              <a:lnSpc>
                <a:spcPct val="100000"/>
              </a:lnSpc>
            </a:pPr>
            <a:endParaRPr/>
          </a:p>
        </p:txBody>
      </p:sp>
      <p:sp>
        <p:nvSpPr>
          <p:cNvPr id="94" name="CustomShape 2"/>
          <p:cNvSpPr/>
          <p:nvPr/>
        </p:nvSpPr>
        <p:spPr>
          <a:xfrm>
            <a:off x="7583040" y="6328440"/>
            <a:ext cx="849960" cy="364680"/>
          </a:xfrm>
          <a:prstGeom prst="rect">
            <a:avLst/>
          </a:prstGeom>
          <a:noFill/>
          <a:ln w="9360">
            <a:noFill/>
          </a:ln>
        </p:spPr>
        <p:txBody>
          <a:bodyPr lIns="90000" rIns="90000" tIns="45000" bIns="45000"/>
          <a:p>
            <a:pPr>
              <a:lnSpc>
                <a:spcPct val="100000"/>
              </a:lnSpc>
            </a:pPr>
            <a:r>
              <a:rPr b="1" i="1" lang="es-CL">
                <a:solidFill>
                  <a:srgbClr val="4f271c"/>
                </a:solidFill>
                <a:latin typeface="Calibri"/>
                <a:ea typeface="ＭＳ Ｐゴシック"/>
              </a:rPr>
              <a:t>PBD</a:t>
            </a:r>
            <a:endParaRPr/>
          </a:p>
        </p:txBody>
      </p:sp>
      <p:sp>
        <p:nvSpPr>
          <p:cNvPr id="95" name="CustomShape 3"/>
          <p:cNvSpPr/>
          <p:nvPr/>
        </p:nvSpPr>
        <p:spPr>
          <a:xfrm>
            <a:off x="942480" y="52560"/>
            <a:ext cx="7751160" cy="596160"/>
          </a:xfrm>
          <a:prstGeom prst="rect">
            <a:avLst/>
          </a:prstGeom>
          <a:noFill/>
          <a:ln>
            <a:noFill/>
          </a:ln>
        </p:spPr>
        <p:txBody>
          <a:bodyPr lIns="90000" rIns="90000" tIns="45000" bIns="45000"/>
          <a:p>
            <a:pPr>
              <a:lnSpc>
                <a:spcPct val="100000"/>
              </a:lnSpc>
            </a:pPr>
            <a:r>
              <a:rPr b="1" lang="es-CL" sz="2800">
                <a:solidFill>
                  <a:srgbClr val="4f271c"/>
                </a:solidFill>
                <a:latin typeface="Calibri"/>
                <a:ea typeface="ＭＳ Ｐゴシック"/>
              </a:rPr>
              <a:t>3- Estructuras de Control</a:t>
            </a:r>
            <a:endParaRPr/>
          </a:p>
        </p:txBody>
      </p:sp>
      <p:sp>
        <p:nvSpPr>
          <p:cNvPr id="96" name="TextShape 4"/>
          <p:cNvSpPr txBox="1"/>
          <p:nvPr/>
        </p:nvSpPr>
        <p:spPr>
          <a:xfrm>
            <a:off x="8613720" y="6305400"/>
            <a:ext cx="456840" cy="475920"/>
          </a:xfrm>
          <a:prstGeom prst="rect">
            <a:avLst/>
          </a:prstGeom>
        </p:spPr>
        <p:txBody>
          <a:bodyPr lIns="90000" rIns="90000" tIns="45000" bIns="45000" anchor="b"/>
          <a:p>
            <a:pPr>
              <a:lnSpc>
                <a:spcPct val="100000"/>
              </a:lnSpc>
            </a:pPr>
            <a:fld id="{A97F01A4-F5EF-4C00-A871-5909C80E22E9}" type="slidenum">
              <a:rPr lang="es-CL" sz="1200">
                <a:solidFill>
                  <a:srgbClr val="b5a989"/>
                </a:solidFill>
                <a:latin typeface="Arial"/>
                <a:ea typeface="ＭＳ Ｐゴシック"/>
              </a:rPr>
              <a:t>&lt;number&gt;</a:t>
            </a:fld>
            <a:endParaRPr/>
          </a:p>
        </p:txBody>
      </p:sp>
    </p:spTree>
  </p:cSld>
  <p:transition>
    <p:wipe dir="u"/>
  </p:transition>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7" name="CustomShape 1"/>
          <p:cNvSpPr/>
          <p:nvPr/>
        </p:nvSpPr>
        <p:spPr>
          <a:xfrm>
            <a:off x="942480" y="595080"/>
            <a:ext cx="7930080" cy="2189520"/>
          </a:xfrm>
          <a:prstGeom prst="rect">
            <a:avLst/>
          </a:prstGeom>
          <a:noFill/>
          <a:ln>
            <a:noFill/>
          </a:ln>
        </p:spPr>
        <p:txBody>
          <a:bodyPr lIns="90000" rIns="90000" tIns="45000" bIns="45000"/>
          <a:p>
            <a:pPr>
              <a:lnSpc>
                <a:spcPct val="100000"/>
              </a:lnSpc>
            </a:pPr>
            <a:r>
              <a:rPr b="1" lang="es-CL" sz="1600">
                <a:solidFill>
                  <a:srgbClr val="000000"/>
                </a:solidFill>
                <a:latin typeface="Arial"/>
                <a:ea typeface="ＭＳ Ｐゴシック"/>
              </a:rPr>
              <a:t>Control Condicional: </a:t>
            </a:r>
            <a:r>
              <a:rPr b="1" i="1" lang="es-CL" sz="1600">
                <a:solidFill>
                  <a:srgbClr val="000000"/>
                </a:solidFill>
                <a:latin typeface="Arial"/>
                <a:ea typeface="ＭＳ Ｐゴシック"/>
              </a:rPr>
              <a:t>Sentencia IF</a:t>
            </a:r>
            <a:endParaRPr/>
          </a:p>
          <a:p>
            <a:pPr algn="just">
              <a:lnSpc>
                <a:spcPct val="100000"/>
              </a:lnSpc>
            </a:pPr>
            <a:r>
              <a:rPr b="1" lang="es-CL" sz="1600">
                <a:solidFill>
                  <a:srgbClr val="000000"/>
                </a:solidFill>
                <a:latin typeface="Arial"/>
                <a:ea typeface="ＭＳ Ｐゴシック"/>
              </a:rPr>
              <a:t>Ejemplos uso de estructura IF:</a:t>
            </a:r>
            <a:endParaRPr/>
          </a:p>
          <a:p>
            <a:pPr algn="just">
              <a:lnSpc>
                <a:spcPct val="100000"/>
              </a:lnSpc>
            </a:pPr>
            <a:endParaRPr/>
          </a:p>
          <a:p>
            <a:pPr algn="just">
              <a:lnSpc>
                <a:spcPct val="100000"/>
              </a:lnSpc>
            </a:pPr>
            <a:r>
              <a:rPr b="1" lang="es-CL" sz="1600">
                <a:solidFill>
                  <a:srgbClr val="000000"/>
                </a:solidFill>
                <a:latin typeface="Arial"/>
                <a:ea typeface="ＭＳ Ｐゴシック"/>
              </a:rPr>
              <a:t>Ejemplo 1: </a:t>
            </a:r>
            <a:endParaRPr/>
          </a:p>
          <a:p>
            <a:pPr algn="just">
              <a:lnSpc>
                <a:spcPct val="100000"/>
              </a:lnSpc>
            </a:pPr>
            <a:endParaRPr/>
          </a:p>
          <a:p>
            <a:pPr>
              <a:lnSpc>
                <a:spcPct val="100000"/>
              </a:lnSpc>
            </a:pPr>
            <a:endParaRPr/>
          </a:p>
          <a:p>
            <a:pPr algn="just">
              <a:lnSpc>
                <a:spcPct val="100000"/>
              </a:lnSpc>
            </a:pPr>
            <a:endParaRPr/>
          </a:p>
          <a:p>
            <a:pPr algn="just">
              <a:lnSpc>
                <a:spcPct val="100000"/>
              </a:lnSpc>
            </a:pPr>
            <a:endParaRPr/>
          </a:p>
        </p:txBody>
      </p:sp>
      <p:sp>
        <p:nvSpPr>
          <p:cNvPr id="98" name="CustomShape 2"/>
          <p:cNvSpPr/>
          <p:nvPr/>
        </p:nvSpPr>
        <p:spPr>
          <a:xfrm>
            <a:off x="7583040" y="6328440"/>
            <a:ext cx="849960" cy="364680"/>
          </a:xfrm>
          <a:prstGeom prst="rect">
            <a:avLst/>
          </a:prstGeom>
          <a:noFill/>
          <a:ln w="9360">
            <a:noFill/>
          </a:ln>
        </p:spPr>
        <p:txBody>
          <a:bodyPr lIns="90000" rIns="90000" tIns="45000" bIns="45000"/>
          <a:p>
            <a:pPr>
              <a:lnSpc>
                <a:spcPct val="100000"/>
              </a:lnSpc>
            </a:pPr>
            <a:r>
              <a:rPr b="1" i="1" lang="es-CL">
                <a:solidFill>
                  <a:srgbClr val="4f271c"/>
                </a:solidFill>
                <a:latin typeface="Calibri"/>
                <a:ea typeface="ＭＳ Ｐゴシック"/>
              </a:rPr>
              <a:t>PBD</a:t>
            </a:r>
            <a:endParaRPr/>
          </a:p>
        </p:txBody>
      </p:sp>
      <p:sp>
        <p:nvSpPr>
          <p:cNvPr id="99" name="CustomShape 3"/>
          <p:cNvSpPr/>
          <p:nvPr/>
        </p:nvSpPr>
        <p:spPr>
          <a:xfrm>
            <a:off x="942480" y="52560"/>
            <a:ext cx="7751160" cy="596160"/>
          </a:xfrm>
          <a:prstGeom prst="rect">
            <a:avLst/>
          </a:prstGeom>
          <a:noFill/>
          <a:ln>
            <a:noFill/>
          </a:ln>
        </p:spPr>
        <p:txBody>
          <a:bodyPr lIns="90000" rIns="90000" tIns="45000" bIns="45000"/>
          <a:p>
            <a:pPr>
              <a:lnSpc>
                <a:spcPct val="100000"/>
              </a:lnSpc>
            </a:pPr>
            <a:r>
              <a:rPr b="1" lang="es-CL" sz="2800">
                <a:solidFill>
                  <a:srgbClr val="4f271c"/>
                </a:solidFill>
                <a:latin typeface="Calibri"/>
                <a:ea typeface="ＭＳ Ｐゴシック"/>
              </a:rPr>
              <a:t>3- Estructuras de Control</a:t>
            </a:r>
            <a:endParaRPr/>
          </a:p>
        </p:txBody>
      </p:sp>
      <p:sp>
        <p:nvSpPr>
          <p:cNvPr id="100" name="TextShape 4"/>
          <p:cNvSpPr txBox="1"/>
          <p:nvPr/>
        </p:nvSpPr>
        <p:spPr>
          <a:xfrm>
            <a:off x="8613720" y="6305400"/>
            <a:ext cx="456840" cy="475920"/>
          </a:xfrm>
          <a:prstGeom prst="rect">
            <a:avLst/>
          </a:prstGeom>
        </p:spPr>
        <p:txBody>
          <a:bodyPr lIns="90000" rIns="90000" tIns="45000" bIns="45000" anchor="b"/>
          <a:p>
            <a:pPr>
              <a:lnSpc>
                <a:spcPct val="100000"/>
              </a:lnSpc>
            </a:pPr>
            <a:fld id="{6F51254D-7DBA-4D84-A4D7-54D92007CEE9}" type="slidenum">
              <a:rPr lang="es-CL" sz="1200">
                <a:solidFill>
                  <a:srgbClr val="b5a989"/>
                </a:solidFill>
                <a:latin typeface="Arial"/>
                <a:ea typeface="ＭＳ Ｐゴシック"/>
              </a:rPr>
              <a:t>&lt;number&gt;</a:t>
            </a:fld>
            <a:endParaRPr/>
          </a:p>
        </p:txBody>
      </p:sp>
      <p:pic>
        <p:nvPicPr>
          <p:cNvPr id="101" name="Picture 2" descr=""/>
          <p:cNvPicPr/>
          <p:nvPr/>
        </p:nvPicPr>
        <p:blipFill>
          <a:blip r:embed="rId1"/>
          <a:stretch>
            <a:fillRect/>
          </a:stretch>
        </p:blipFill>
        <p:spPr>
          <a:xfrm>
            <a:off x="1029600" y="1934280"/>
            <a:ext cx="3629160" cy="4370760"/>
          </a:xfrm>
          <a:prstGeom prst="rect">
            <a:avLst/>
          </a:prstGeom>
          <a:ln>
            <a:solidFill>
              <a:srgbClr val="3891a7"/>
            </a:solidFill>
          </a:ln>
        </p:spPr>
      </p:pic>
      <p:pic>
        <p:nvPicPr>
          <p:cNvPr id="102" name="Picture 2" descr=""/>
          <p:cNvPicPr/>
          <p:nvPr/>
        </p:nvPicPr>
        <p:blipFill>
          <a:blip r:embed="rId2"/>
          <a:stretch>
            <a:fillRect/>
          </a:stretch>
        </p:blipFill>
        <p:spPr>
          <a:xfrm>
            <a:off x="4951080" y="1934280"/>
            <a:ext cx="3662280" cy="3943440"/>
          </a:xfrm>
          <a:prstGeom prst="rect">
            <a:avLst/>
          </a:prstGeom>
          <a:ln w="9360">
            <a:solidFill>
              <a:srgbClr val="3891a7"/>
            </a:solidFill>
            <a:miter/>
          </a:ln>
        </p:spPr>
      </p:pic>
      <p:sp>
        <p:nvSpPr>
          <p:cNvPr id="103" name="CustomShape 5"/>
          <p:cNvSpPr/>
          <p:nvPr/>
        </p:nvSpPr>
        <p:spPr>
          <a:xfrm>
            <a:off x="4951080" y="1548000"/>
            <a:ext cx="1681560" cy="333720"/>
          </a:xfrm>
          <a:prstGeom prst="rect">
            <a:avLst/>
          </a:prstGeom>
          <a:noFill/>
          <a:ln>
            <a:noFill/>
          </a:ln>
        </p:spPr>
        <p:txBody>
          <a:bodyPr lIns="90000" rIns="90000" tIns="45000" bIns="45000"/>
          <a:p>
            <a:pPr>
              <a:lnSpc>
                <a:spcPct val="100000"/>
              </a:lnSpc>
            </a:pPr>
            <a:r>
              <a:rPr b="1" lang="es-CL" sz="1600">
                <a:solidFill>
                  <a:srgbClr val="000000"/>
                </a:solidFill>
                <a:latin typeface="Arial"/>
                <a:ea typeface="ＭＳ Ｐゴシック"/>
              </a:rPr>
              <a:t>Ejemplo 2:</a:t>
            </a:r>
            <a:endParaRPr/>
          </a:p>
        </p:txBody>
      </p:sp>
    </p:spTree>
  </p:cSld>
  <p:transition>
    <p:wipe dir="u"/>
  </p:transition>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4" name="CustomShape 1"/>
          <p:cNvSpPr/>
          <p:nvPr/>
        </p:nvSpPr>
        <p:spPr>
          <a:xfrm>
            <a:off x="942480" y="595080"/>
            <a:ext cx="7930080" cy="2189520"/>
          </a:xfrm>
          <a:prstGeom prst="rect">
            <a:avLst/>
          </a:prstGeom>
          <a:noFill/>
          <a:ln>
            <a:noFill/>
          </a:ln>
        </p:spPr>
        <p:txBody>
          <a:bodyPr lIns="90000" rIns="90000" tIns="45000" bIns="45000"/>
          <a:p>
            <a:pPr>
              <a:lnSpc>
                <a:spcPct val="100000"/>
              </a:lnSpc>
            </a:pPr>
            <a:r>
              <a:rPr b="1" lang="es-CL" sz="1600">
                <a:solidFill>
                  <a:srgbClr val="000000"/>
                </a:solidFill>
                <a:latin typeface="Arial"/>
                <a:ea typeface="ＭＳ Ｐゴシック"/>
              </a:rPr>
              <a:t>Control Condicional: </a:t>
            </a:r>
            <a:r>
              <a:rPr b="1" i="1" lang="es-CL" sz="1600">
                <a:solidFill>
                  <a:srgbClr val="000000"/>
                </a:solidFill>
                <a:latin typeface="Arial"/>
                <a:ea typeface="ＭＳ Ｐゴシック"/>
              </a:rPr>
              <a:t>Sentencia IF</a:t>
            </a:r>
            <a:endParaRPr/>
          </a:p>
          <a:p>
            <a:pPr algn="just">
              <a:lnSpc>
                <a:spcPct val="100000"/>
              </a:lnSpc>
            </a:pPr>
            <a:r>
              <a:rPr b="1" lang="es-CL" sz="1600">
                <a:solidFill>
                  <a:srgbClr val="000000"/>
                </a:solidFill>
                <a:latin typeface="Arial"/>
                <a:ea typeface="ＭＳ Ｐゴシック"/>
              </a:rPr>
              <a:t>Ejemplos uso de estructura IF:</a:t>
            </a:r>
            <a:endParaRPr/>
          </a:p>
          <a:p>
            <a:pPr algn="just">
              <a:lnSpc>
                <a:spcPct val="100000"/>
              </a:lnSpc>
            </a:pPr>
            <a:endParaRPr/>
          </a:p>
          <a:p>
            <a:pPr algn="just">
              <a:lnSpc>
                <a:spcPct val="100000"/>
              </a:lnSpc>
            </a:pPr>
            <a:r>
              <a:rPr b="1" lang="es-CL" sz="1600">
                <a:solidFill>
                  <a:srgbClr val="000000"/>
                </a:solidFill>
                <a:latin typeface="Arial"/>
                <a:ea typeface="ＭＳ Ｐゴシック"/>
              </a:rPr>
              <a:t>Ejemplo 3: </a:t>
            </a:r>
            <a:endParaRPr/>
          </a:p>
          <a:p>
            <a:pPr algn="just">
              <a:lnSpc>
                <a:spcPct val="100000"/>
              </a:lnSpc>
            </a:pPr>
            <a:endParaRPr/>
          </a:p>
          <a:p>
            <a:pPr>
              <a:lnSpc>
                <a:spcPct val="100000"/>
              </a:lnSpc>
            </a:pPr>
            <a:endParaRPr/>
          </a:p>
          <a:p>
            <a:pPr algn="just">
              <a:lnSpc>
                <a:spcPct val="100000"/>
              </a:lnSpc>
            </a:pPr>
            <a:endParaRPr/>
          </a:p>
          <a:p>
            <a:pPr algn="just">
              <a:lnSpc>
                <a:spcPct val="100000"/>
              </a:lnSpc>
            </a:pPr>
            <a:endParaRPr/>
          </a:p>
        </p:txBody>
      </p:sp>
      <p:sp>
        <p:nvSpPr>
          <p:cNvPr id="105" name="CustomShape 2"/>
          <p:cNvSpPr/>
          <p:nvPr/>
        </p:nvSpPr>
        <p:spPr>
          <a:xfrm>
            <a:off x="7583040" y="6328440"/>
            <a:ext cx="849960" cy="364680"/>
          </a:xfrm>
          <a:prstGeom prst="rect">
            <a:avLst/>
          </a:prstGeom>
          <a:noFill/>
          <a:ln w="9360">
            <a:noFill/>
          </a:ln>
        </p:spPr>
        <p:txBody>
          <a:bodyPr lIns="90000" rIns="90000" tIns="45000" bIns="45000"/>
          <a:p>
            <a:pPr>
              <a:lnSpc>
                <a:spcPct val="100000"/>
              </a:lnSpc>
            </a:pPr>
            <a:r>
              <a:rPr b="1" i="1" lang="es-CL">
                <a:solidFill>
                  <a:srgbClr val="4f271c"/>
                </a:solidFill>
                <a:latin typeface="Calibri"/>
                <a:ea typeface="ＭＳ Ｐゴシック"/>
              </a:rPr>
              <a:t>PBD</a:t>
            </a:r>
            <a:endParaRPr/>
          </a:p>
        </p:txBody>
      </p:sp>
      <p:sp>
        <p:nvSpPr>
          <p:cNvPr id="106" name="CustomShape 3"/>
          <p:cNvSpPr/>
          <p:nvPr/>
        </p:nvSpPr>
        <p:spPr>
          <a:xfrm>
            <a:off x="942480" y="52560"/>
            <a:ext cx="7751160" cy="596160"/>
          </a:xfrm>
          <a:prstGeom prst="rect">
            <a:avLst/>
          </a:prstGeom>
          <a:noFill/>
          <a:ln>
            <a:noFill/>
          </a:ln>
        </p:spPr>
        <p:txBody>
          <a:bodyPr lIns="90000" rIns="90000" tIns="45000" bIns="45000"/>
          <a:p>
            <a:pPr>
              <a:lnSpc>
                <a:spcPct val="100000"/>
              </a:lnSpc>
            </a:pPr>
            <a:r>
              <a:rPr b="1" lang="es-CL" sz="2800">
                <a:solidFill>
                  <a:srgbClr val="4f271c"/>
                </a:solidFill>
                <a:latin typeface="Calibri"/>
                <a:ea typeface="ＭＳ Ｐゴシック"/>
              </a:rPr>
              <a:t>3- Estructuras de Control</a:t>
            </a:r>
            <a:endParaRPr/>
          </a:p>
        </p:txBody>
      </p:sp>
      <p:sp>
        <p:nvSpPr>
          <p:cNvPr id="107" name="TextShape 4"/>
          <p:cNvSpPr txBox="1"/>
          <p:nvPr/>
        </p:nvSpPr>
        <p:spPr>
          <a:xfrm>
            <a:off x="8613720" y="6305400"/>
            <a:ext cx="456840" cy="475920"/>
          </a:xfrm>
          <a:prstGeom prst="rect">
            <a:avLst/>
          </a:prstGeom>
        </p:spPr>
        <p:txBody>
          <a:bodyPr lIns="90000" rIns="90000" tIns="45000" bIns="45000" anchor="b"/>
          <a:p>
            <a:pPr>
              <a:lnSpc>
                <a:spcPct val="100000"/>
              </a:lnSpc>
            </a:pPr>
            <a:fld id="{85E3615E-96A6-4C12-892B-81F225CEF757}" type="slidenum">
              <a:rPr lang="es-CL" sz="1200">
                <a:solidFill>
                  <a:srgbClr val="b5a989"/>
                </a:solidFill>
                <a:latin typeface="Arial"/>
                <a:ea typeface="ＭＳ Ｐゴシック"/>
              </a:rPr>
              <a:t>&lt;number&gt;</a:t>
            </a:fld>
            <a:endParaRPr/>
          </a:p>
        </p:txBody>
      </p:sp>
      <p:pic>
        <p:nvPicPr>
          <p:cNvPr id="108" name="Picture 2" descr=""/>
          <p:cNvPicPr/>
          <p:nvPr/>
        </p:nvPicPr>
        <p:blipFill>
          <a:blip r:embed="rId1"/>
          <a:stretch>
            <a:fillRect/>
          </a:stretch>
        </p:blipFill>
        <p:spPr>
          <a:xfrm>
            <a:off x="1026720" y="2075400"/>
            <a:ext cx="3675240" cy="4252680"/>
          </a:xfrm>
          <a:prstGeom prst="rect">
            <a:avLst/>
          </a:prstGeom>
          <a:ln w="9360">
            <a:solidFill>
              <a:srgbClr val="3891a7"/>
            </a:solidFill>
            <a:miter/>
          </a:ln>
        </p:spPr>
      </p:pic>
      <p:sp>
        <p:nvSpPr>
          <p:cNvPr id="109" name="CustomShape 5"/>
          <p:cNvSpPr/>
          <p:nvPr/>
        </p:nvSpPr>
        <p:spPr>
          <a:xfrm>
            <a:off x="5356800" y="1480320"/>
            <a:ext cx="1261440" cy="333720"/>
          </a:xfrm>
          <a:prstGeom prst="rect">
            <a:avLst/>
          </a:prstGeom>
          <a:noFill/>
          <a:ln>
            <a:noFill/>
          </a:ln>
        </p:spPr>
        <p:txBody>
          <a:bodyPr wrap="none" lIns="90000" rIns="90000" tIns="45000" bIns="45000"/>
          <a:p>
            <a:pPr algn="just">
              <a:lnSpc>
                <a:spcPct val="100000"/>
              </a:lnSpc>
            </a:pPr>
            <a:r>
              <a:rPr b="1" lang="es-CL" sz="1600">
                <a:solidFill>
                  <a:srgbClr val="000000"/>
                </a:solidFill>
                <a:latin typeface="Arial"/>
                <a:ea typeface="ＭＳ Ｐゴシック"/>
              </a:rPr>
              <a:t>Ejemplo 4: </a:t>
            </a:r>
            <a:endParaRPr/>
          </a:p>
        </p:txBody>
      </p:sp>
      <p:pic>
        <p:nvPicPr>
          <p:cNvPr id="110" name="Picture 3" descr=""/>
          <p:cNvPicPr/>
          <p:nvPr/>
        </p:nvPicPr>
        <p:blipFill>
          <a:blip r:embed="rId2"/>
          <a:stretch>
            <a:fillRect/>
          </a:stretch>
        </p:blipFill>
        <p:spPr>
          <a:xfrm>
            <a:off x="4818600" y="2052360"/>
            <a:ext cx="4053600" cy="4252680"/>
          </a:xfrm>
          <a:prstGeom prst="rect">
            <a:avLst/>
          </a:prstGeom>
          <a:ln w="9360">
            <a:solidFill>
              <a:srgbClr val="3891a7"/>
            </a:solidFill>
            <a:miter/>
          </a:ln>
        </p:spPr>
      </p:pic>
    </p:spTree>
  </p:cSld>
  <p:transition>
    <p:wipe dir="u"/>
  </p:transition>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1" name="CustomShape 1"/>
          <p:cNvSpPr/>
          <p:nvPr/>
        </p:nvSpPr>
        <p:spPr>
          <a:xfrm>
            <a:off x="942480" y="609480"/>
            <a:ext cx="7930080" cy="5543640"/>
          </a:xfrm>
          <a:prstGeom prst="rect">
            <a:avLst/>
          </a:prstGeom>
          <a:noFill/>
          <a:ln>
            <a:noFill/>
          </a:ln>
        </p:spPr>
        <p:txBody>
          <a:bodyPr lIns="90000" rIns="90000" tIns="45000" bIns="45000"/>
          <a:p>
            <a:pPr>
              <a:lnSpc>
                <a:spcPct val="100000"/>
              </a:lnSpc>
            </a:pPr>
            <a:r>
              <a:rPr b="1" lang="es-CL">
                <a:solidFill>
                  <a:srgbClr val="000000"/>
                </a:solidFill>
                <a:latin typeface="Arial"/>
                <a:ea typeface="ＭＳ Ｐゴシック"/>
              </a:rPr>
              <a:t>Estructura de control CASE</a:t>
            </a:r>
            <a:endParaRPr/>
          </a:p>
          <a:p>
            <a:pPr>
              <a:lnSpc>
                <a:spcPct val="100000"/>
              </a:lnSpc>
            </a:pPr>
            <a:r>
              <a:rPr lang="es-CL">
                <a:solidFill>
                  <a:srgbClr val="000000"/>
                </a:solidFill>
                <a:latin typeface="Arial"/>
                <a:ea typeface="ＭＳ Ｐゴシック"/>
              </a:rPr>
              <a:t>Se evalúa la expresión Case dentro de la estructura, buscando que coincida con uno de los valores. Si no se encuentra ninguna coincidencia, se ejecuta el bloque de sentencias de la sección Else. </a:t>
            </a:r>
            <a:endParaRPr/>
          </a:p>
          <a:p>
            <a:pPr algn="just">
              <a:lnSpc>
                <a:spcPct val="100000"/>
              </a:lnSpc>
            </a:pPr>
            <a:r>
              <a:rPr lang="es-CL">
                <a:solidFill>
                  <a:srgbClr val="000000"/>
                </a:solidFill>
                <a:latin typeface="Arial"/>
                <a:ea typeface="ＭＳ Ｐゴシック"/>
              </a:rPr>
              <a:t>Sintaxis:</a:t>
            </a:r>
            <a:endParaRPr/>
          </a:p>
          <a:p>
            <a:pPr algn="just">
              <a:lnSpc>
                <a:spcPct val="100000"/>
              </a:lnSpc>
            </a:pPr>
            <a:r>
              <a:rPr b="1" lang="es-CL">
                <a:solidFill>
                  <a:srgbClr val="000000"/>
                </a:solidFill>
                <a:latin typeface="Arial"/>
                <a:ea typeface="ＭＳ Ｐゴシック"/>
              </a:rPr>
              <a:t>CASE </a:t>
            </a:r>
            <a:r>
              <a:rPr lang="es-CL">
                <a:solidFill>
                  <a:srgbClr val="000000"/>
                </a:solidFill>
                <a:latin typeface="Arial"/>
                <a:ea typeface="ＭＳ Ｐゴシック"/>
              </a:rPr>
              <a:t>variable</a:t>
            </a:r>
            <a:endParaRPr/>
          </a:p>
          <a:p>
            <a:pPr algn="just">
              <a:lnSpc>
                <a:spcPct val="100000"/>
              </a:lnSpc>
            </a:pPr>
            <a:r>
              <a:rPr b="1" lang="es-CL">
                <a:solidFill>
                  <a:srgbClr val="000000"/>
                </a:solidFill>
                <a:latin typeface="Arial"/>
                <a:ea typeface="ＭＳ Ｐゴシック"/>
              </a:rPr>
              <a:t>	</a:t>
            </a:r>
            <a:r>
              <a:rPr b="1" lang="es-CL">
                <a:solidFill>
                  <a:srgbClr val="000000"/>
                </a:solidFill>
                <a:latin typeface="Arial"/>
                <a:ea typeface="ＭＳ Ｐゴシック"/>
              </a:rPr>
              <a:t>  </a:t>
            </a:r>
            <a:r>
              <a:rPr b="1" lang="es-CL">
                <a:solidFill>
                  <a:srgbClr val="000000"/>
                </a:solidFill>
                <a:latin typeface="Arial"/>
                <a:ea typeface="ＭＳ Ｐゴシック"/>
              </a:rPr>
              <a:t>WHEN </a:t>
            </a:r>
            <a:r>
              <a:rPr lang="es-CL">
                <a:solidFill>
                  <a:srgbClr val="000000"/>
                </a:solidFill>
                <a:latin typeface="Arial"/>
                <a:ea typeface="ＭＳ Ｐゴシック"/>
              </a:rPr>
              <a:t>valor 1 </a:t>
            </a:r>
            <a:r>
              <a:rPr b="1" lang="es-CL">
                <a:solidFill>
                  <a:srgbClr val="000000"/>
                </a:solidFill>
                <a:latin typeface="Arial"/>
                <a:ea typeface="ＭＳ Ｐゴシック"/>
              </a:rPr>
              <a:t>THEN </a:t>
            </a:r>
            <a:r>
              <a:rPr lang="es-CL">
                <a:solidFill>
                  <a:srgbClr val="ff0000"/>
                </a:solidFill>
                <a:latin typeface="Arial"/>
                <a:ea typeface="ＭＳ Ｐゴシック"/>
              </a:rPr>
              <a:t>– Código</a:t>
            </a:r>
            <a:endParaRPr/>
          </a:p>
          <a:p>
            <a:pPr algn="just">
              <a:lnSpc>
                <a:spcPct val="100000"/>
              </a:lnSpc>
            </a:pPr>
            <a:r>
              <a:rPr lang="es-CL">
                <a:solidFill>
                  <a:srgbClr val="ff0000"/>
                </a:solidFill>
                <a:latin typeface="Arial"/>
                <a:ea typeface="ＭＳ Ｐゴシック"/>
              </a:rPr>
              <a:t>	</a:t>
            </a:r>
            <a:r>
              <a:rPr b="1" lang="es-CL">
                <a:solidFill>
                  <a:srgbClr val="000000"/>
                </a:solidFill>
                <a:latin typeface="Arial"/>
                <a:ea typeface="ＭＳ Ｐゴシック"/>
              </a:rPr>
              <a:t>  </a:t>
            </a:r>
            <a:r>
              <a:rPr b="1" lang="es-CL">
                <a:solidFill>
                  <a:srgbClr val="000000"/>
                </a:solidFill>
                <a:latin typeface="Arial"/>
                <a:ea typeface="ＭＳ Ｐゴシック"/>
              </a:rPr>
              <a:t>WHEN </a:t>
            </a:r>
            <a:r>
              <a:rPr lang="es-CL">
                <a:solidFill>
                  <a:srgbClr val="000000"/>
                </a:solidFill>
                <a:latin typeface="Arial"/>
                <a:ea typeface="ＭＳ Ｐゴシック"/>
              </a:rPr>
              <a:t>valor 2 </a:t>
            </a:r>
            <a:r>
              <a:rPr b="1" lang="es-CL">
                <a:solidFill>
                  <a:srgbClr val="000000"/>
                </a:solidFill>
                <a:latin typeface="Arial"/>
                <a:ea typeface="ＭＳ Ｐゴシック"/>
              </a:rPr>
              <a:t>THEN </a:t>
            </a:r>
            <a:r>
              <a:rPr lang="es-CL">
                <a:solidFill>
                  <a:srgbClr val="ff0000"/>
                </a:solidFill>
                <a:latin typeface="Arial"/>
                <a:ea typeface="ＭＳ Ｐゴシック"/>
              </a:rPr>
              <a:t>– Código</a:t>
            </a:r>
            <a:endParaRPr/>
          </a:p>
          <a:p>
            <a:pPr algn="just">
              <a:lnSpc>
                <a:spcPct val="100000"/>
              </a:lnSpc>
            </a:pPr>
            <a:r>
              <a:rPr lang="es-CL">
                <a:solidFill>
                  <a:srgbClr val="ff0000"/>
                </a:solidFill>
                <a:latin typeface="Arial"/>
                <a:ea typeface="ＭＳ Ｐゴシック"/>
              </a:rPr>
              <a:t>	</a:t>
            </a:r>
            <a:r>
              <a:rPr b="1" lang="es-CL">
                <a:solidFill>
                  <a:srgbClr val="000000"/>
                </a:solidFill>
                <a:latin typeface="Arial"/>
                <a:ea typeface="ＭＳ Ｐゴシック"/>
              </a:rPr>
              <a:t>  </a:t>
            </a:r>
            <a:r>
              <a:rPr b="1" lang="es-CL">
                <a:solidFill>
                  <a:srgbClr val="000000"/>
                </a:solidFill>
                <a:latin typeface="Arial"/>
                <a:ea typeface="ＭＳ Ｐゴシック"/>
              </a:rPr>
              <a:t>WHEN </a:t>
            </a:r>
            <a:r>
              <a:rPr lang="es-CL">
                <a:solidFill>
                  <a:srgbClr val="000000"/>
                </a:solidFill>
                <a:latin typeface="Arial"/>
                <a:ea typeface="ＭＳ Ｐゴシック"/>
              </a:rPr>
              <a:t>valor 3 </a:t>
            </a:r>
            <a:r>
              <a:rPr b="1" lang="es-CL">
                <a:solidFill>
                  <a:srgbClr val="000000"/>
                </a:solidFill>
                <a:latin typeface="Arial"/>
                <a:ea typeface="ＭＳ Ｐゴシック"/>
              </a:rPr>
              <a:t>THEN </a:t>
            </a:r>
            <a:r>
              <a:rPr lang="es-CL">
                <a:solidFill>
                  <a:srgbClr val="ff0000"/>
                </a:solidFill>
                <a:latin typeface="Arial"/>
                <a:ea typeface="ＭＳ Ｐゴシック"/>
              </a:rPr>
              <a:t>– Código</a:t>
            </a:r>
            <a:endParaRPr/>
          </a:p>
          <a:p>
            <a:pPr algn="just">
              <a:lnSpc>
                <a:spcPct val="100000"/>
              </a:lnSpc>
            </a:pPr>
            <a:r>
              <a:rPr lang="es-CL">
                <a:solidFill>
                  <a:srgbClr val="ff0000"/>
                </a:solidFill>
                <a:latin typeface="Arial"/>
                <a:ea typeface="ＭＳ Ｐゴシック"/>
              </a:rPr>
              <a:t>	</a:t>
            </a:r>
            <a:r>
              <a:rPr lang="es-CL">
                <a:solidFill>
                  <a:srgbClr val="ff0000"/>
                </a:solidFill>
                <a:latin typeface="Arial"/>
                <a:ea typeface="ＭＳ Ｐゴシック"/>
              </a:rPr>
              <a:t>  </a:t>
            </a:r>
            <a:r>
              <a:rPr b="1" lang="es-CL">
                <a:solidFill>
                  <a:srgbClr val="000000"/>
                </a:solidFill>
                <a:latin typeface="Arial"/>
                <a:ea typeface="ＭＳ Ｐゴシック"/>
              </a:rPr>
              <a:t>ELSE </a:t>
            </a:r>
            <a:r>
              <a:rPr lang="es-CL">
                <a:solidFill>
                  <a:srgbClr val="ff0000"/>
                </a:solidFill>
                <a:latin typeface="Arial"/>
                <a:ea typeface="ＭＳ Ｐゴシック"/>
              </a:rPr>
              <a:t>-- Código</a:t>
            </a:r>
            <a:endParaRPr/>
          </a:p>
          <a:p>
            <a:pPr algn="just">
              <a:lnSpc>
                <a:spcPct val="100000"/>
              </a:lnSpc>
            </a:pPr>
            <a:r>
              <a:rPr b="1" lang="es-CL">
                <a:solidFill>
                  <a:srgbClr val="000000"/>
                </a:solidFill>
                <a:latin typeface="Arial"/>
                <a:ea typeface="ＭＳ Ｐゴシック"/>
              </a:rPr>
              <a:t>END CASE</a:t>
            </a:r>
            <a:r>
              <a:rPr lang="es-CL">
                <a:solidFill>
                  <a:srgbClr val="000000"/>
                </a:solidFill>
                <a:latin typeface="Arial"/>
                <a:ea typeface="ＭＳ Ｐゴシック"/>
              </a:rPr>
              <a:t>;</a:t>
            </a:r>
            <a:endParaRPr/>
          </a:p>
          <a:p>
            <a:pPr algn="just">
              <a:lnSpc>
                <a:spcPct val="100000"/>
              </a:lnSpc>
            </a:pPr>
            <a:endParaRPr/>
          </a:p>
          <a:p>
            <a:pPr algn="just">
              <a:lnSpc>
                <a:spcPct val="100000"/>
              </a:lnSpc>
            </a:pPr>
            <a:r>
              <a:rPr lang="es-CL">
                <a:solidFill>
                  <a:srgbClr val="000000"/>
                </a:solidFill>
                <a:latin typeface="Arial"/>
                <a:ea typeface="ＭＳ Ｐゴシック"/>
              </a:rPr>
              <a:t>	</a:t>
            </a:r>
            <a:r>
              <a:rPr lang="es-CL">
                <a:solidFill>
                  <a:srgbClr val="000000"/>
                </a:solidFill>
                <a:latin typeface="Arial"/>
                <a:ea typeface="ＭＳ Ｐゴシック"/>
              </a:rPr>
              <a:t>La estructura de control CASE también puede usarse en una sentencia SELECT o asignar su resultado a una variable (Variable:= case….)</a:t>
            </a:r>
            <a:endParaRPr/>
          </a:p>
          <a:p>
            <a:pPr>
              <a:lnSpc>
                <a:spcPct val="100000"/>
              </a:lnSpc>
            </a:pPr>
            <a:endParaRPr/>
          </a:p>
          <a:p>
            <a:pPr>
              <a:lnSpc>
                <a:spcPct val="100000"/>
              </a:lnSpc>
            </a:pPr>
            <a:endParaRPr/>
          </a:p>
          <a:p>
            <a:pPr>
              <a:lnSpc>
                <a:spcPct val="100000"/>
              </a:lnSpc>
            </a:pPr>
            <a:endParaRPr/>
          </a:p>
        </p:txBody>
      </p:sp>
      <p:sp>
        <p:nvSpPr>
          <p:cNvPr id="112" name="CustomShape 2"/>
          <p:cNvSpPr/>
          <p:nvPr/>
        </p:nvSpPr>
        <p:spPr>
          <a:xfrm>
            <a:off x="7583040" y="6328440"/>
            <a:ext cx="849960" cy="364680"/>
          </a:xfrm>
          <a:prstGeom prst="rect">
            <a:avLst/>
          </a:prstGeom>
          <a:noFill/>
          <a:ln w="9360">
            <a:noFill/>
          </a:ln>
        </p:spPr>
        <p:txBody>
          <a:bodyPr lIns="90000" rIns="90000" tIns="45000" bIns="45000"/>
          <a:p>
            <a:pPr>
              <a:lnSpc>
                <a:spcPct val="100000"/>
              </a:lnSpc>
            </a:pPr>
            <a:r>
              <a:rPr b="1" i="1" lang="es-CL">
                <a:solidFill>
                  <a:srgbClr val="4f271c"/>
                </a:solidFill>
                <a:latin typeface="Calibri"/>
                <a:ea typeface="ＭＳ Ｐゴシック"/>
              </a:rPr>
              <a:t>PBD</a:t>
            </a:r>
            <a:endParaRPr/>
          </a:p>
        </p:txBody>
      </p:sp>
      <p:sp>
        <p:nvSpPr>
          <p:cNvPr id="113" name="CustomShape 3"/>
          <p:cNvSpPr/>
          <p:nvPr/>
        </p:nvSpPr>
        <p:spPr>
          <a:xfrm>
            <a:off x="942480" y="52560"/>
            <a:ext cx="7751160" cy="596160"/>
          </a:xfrm>
          <a:prstGeom prst="rect">
            <a:avLst/>
          </a:prstGeom>
          <a:noFill/>
          <a:ln>
            <a:noFill/>
          </a:ln>
        </p:spPr>
        <p:txBody>
          <a:bodyPr lIns="90000" rIns="90000" tIns="45000" bIns="45000"/>
          <a:p>
            <a:pPr>
              <a:lnSpc>
                <a:spcPct val="100000"/>
              </a:lnSpc>
            </a:pPr>
            <a:r>
              <a:rPr b="1" lang="es-CL" sz="2900">
                <a:solidFill>
                  <a:srgbClr val="4f271c"/>
                </a:solidFill>
                <a:latin typeface="Calibri"/>
                <a:ea typeface="ＭＳ Ｐゴシック"/>
              </a:rPr>
              <a:t>3</a:t>
            </a:r>
            <a:r>
              <a:rPr b="1" lang="es-CL" sz="3200">
                <a:solidFill>
                  <a:srgbClr val="4f271c"/>
                </a:solidFill>
                <a:latin typeface="Calibri"/>
                <a:ea typeface="ＭＳ Ｐゴシック"/>
              </a:rPr>
              <a:t>- </a:t>
            </a:r>
            <a:r>
              <a:rPr b="1" lang="es-CL" sz="2900">
                <a:solidFill>
                  <a:srgbClr val="4f271c"/>
                </a:solidFill>
                <a:latin typeface="Calibri"/>
                <a:ea typeface="ＭＳ Ｐゴシック"/>
              </a:rPr>
              <a:t>Estructuras de Control</a:t>
            </a:r>
            <a:endParaRPr/>
          </a:p>
        </p:txBody>
      </p:sp>
      <p:sp>
        <p:nvSpPr>
          <p:cNvPr id="114" name="TextShape 4"/>
          <p:cNvSpPr txBox="1"/>
          <p:nvPr/>
        </p:nvSpPr>
        <p:spPr>
          <a:xfrm>
            <a:off x="8613720" y="6305400"/>
            <a:ext cx="456840" cy="475920"/>
          </a:xfrm>
          <a:prstGeom prst="rect">
            <a:avLst/>
          </a:prstGeom>
        </p:spPr>
        <p:txBody>
          <a:bodyPr lIns="90000" rIns="90000" tIns="45000" bIns="45000" anchor="b"/>
          <a:p>
            <a:pPr>
              <a:lnSpc>
                <a:spcPct val="100000"/>
              </a:lnSpc>
            </a:pPr>
            <a:fld id="{C6137634-21F7-4AFE-8109-21C1E73EEC4A}" type="slidenum">
              <a:rPr lang="es-CL" sz="1200">
                <a:solidFill>
                  <a:srgbClr val="b5a989"/>
                </a:solidFill>
                <a:latin typeface="Arial"/>
                <a:ea typeface="ＭＳ Ｐゴシック"/>
              </a:rPr>
              <a:t>&lt;number&gt;</a:t>
            </a:fld>
            <a:endParaRPr/>
          </a:p>
        </p:txBody>
      </p:sp>
    </p:spTree>
  </p:cSld>
  <p:transition>
    <p:wipe dir="u"/>
  </p:transition>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5" name="CustomShape 1"/>
          <p:cNvSpPr/>
          <p:nvPr/>
        </p:nvSpPr>
        <p:spPr>
          <a:xfrm>
            <a:off x="942480" y="609480"/>
            <a:ext cx="7930080" cy="3376440"/>
          </a:xfrm>
          <a:prstGeom prst="rect">
            <a:avLst/>
          </a:prstGeom>
          <a:noFill/>
          <a:ln>
            <a:noFill/>
          </a:ln>
        </p:spPr>
        <p:txBody>
          <a:bodyPr lIns="90000" rIns="90000" tIns="45000" bIns="45000"/>
          <a:p>
            <a:pPr>
              <a:lnSpc>
                <a:spcPct val="100000"/>
              </a:lnSpc>
            </a:pPr>
            <a:r>
              <a:rPr b="1" lang="es-CL" sz="1600">
                <a:solidFill>
                  <a:srgbClr val="000000"/>
                </a:solidFill>
                <a:latin typeface="Arial"/>
                <a:ea typeface="ＭＳ Ｐゴシック"/>
              </a:rPr>
              <a:t>Estructura de control CASE</a:t>
            </a:r>
            <a:endParaRPr/>
          </a:p>
          <a:p>
            <a:pPr algn="just">
              <a:lnSpc>
                <a:spcPct val="100000"/>
              </a:lnSpc>
            </a:pPr>
            <a:r>
              <a:rPr b="1" lang="es-CL" sz="1600">
                <a:solidFill>
                  <a:srgbClr val="000000"/>
                </a:solidFill>
                <a:latin typeface="Arial"/>
                <a:ea typeface="ＭＳ Ｐゴシック"/>
              </a:rPr>
              <a:t>Ejemplos uso de estructura CASE:</a:t>
            </a:r>
            <a:endParaRPr/>
          </a:p>
          <a:p>
            <a:pPr algn="just">
              <a:lnSpc>
                <a:spcPct val="100000"/>
              </a:lnSpc>
            </a:pPr>
            <a:endParaRPr/>
          </a:p>
          <a:p>
            <a:pPr algn="just">
              <a:lnSpc>
                <a:spcPct val="100000"/>
              </a:lnSpc>
            </a:pPr>
            <a:r>
              <a:rPr b="1" lang="es-CL" sz="1600">
                <a:solidFill>
                  <a:srgbClr val="000000"/>
                </a:solidFill>
                <a:latin typeface="Arial"/>
                <a:ea typeface="ＭＳ Ｐゴシック"/>
              </a:rPr>
              <a:t>Ejemplo 1: </a:t>
            </a:r>
            <a:endParaRPr/>
          </a:p>
          <a:p>
            <a:pPr algn="just">
              <a:lnSpc>
                <a:spcPct val="100000"/>
              </a:lnSpc>
            </a:pPr>
            <a:endParaRPr/>
          </a:p>
          <a:p>
            <a:pPr algn="just">
              <a:lnSpc>
                <a:spcPct val="100000"/>
              </a:lnSpc>
            </a:pPr>
            <a:endParaRPr/>
          </a:p>
          <a:p>
            <a:pPr algn="just">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p:txBody>
      </p:sp>
      <p:sp>
        <p:nvSpPr>
          <p:cNvPr id="116" name="CustomShape 2"/>
          <p:cNvSpPr/>
          <p:nvPr/>
        </p:nvSpPr>
        <p:spPr>
          <a:xfrm>
            <a:off x="7583040" y="6328440"/>
            <a:ext cx="849960" cy="364680"/>
          </a:xfrm>
          <a:prstGeom prst="rect">
            <a:avLst/>
          </a:prstGeom>
          <a:noFill/>
          <a:ln w="9360">
            <a:noFill/>
          </a:ln>
        </p:spPr>
        <p:txBody>
          <a:bodyPr lIns="90000" rIns="90000" tIns="45000" bIns="45000"/>
          <a:p>
            <a:pPr>
              <a:lnSpc>
                <a:spcPct val="100000"/>
              </a:lnSpc>
            </a:pPr>
            <a:r>
              <a:rPr b="1" i="1" lang="es-CL">
                <a:solidFill>
                  <a:srgbClr val="4f271c"/>
                </a:solidFill>
                <a:latin typeface="Calibri"/>
                <a:ea typeface="ＭＳ Ｐゴシック"/>
              </a:rPr>
              <a:t>PBD</a:t>
            </a:r>
            <a:endParaRPr/>
          </a:p>
        </p:txBody>
      </p:sp>
      <p:sp>
        <p:nvSpPr>
          <p:cNvPr id="117" name="CustomShape 3"/>
          <p:cNvSpPr/>
          <p:nvPr/>
        </p:nvSpPr>
        <p:spPr>
          <a:xfrm>
            <a:off x="942480" y="52560"/>
            <a:ext cx="7751160" cy="596160"/>
          </a:xfrm>
          <a:prstGeom prst="rect">
            <a:avLst/>
          </a:prstGeom>
          <a:noFill/>
          <a:ln>
            <a:noFill/>
          </a:ln>
        </p:spPr>
        <p:txBody>
          <a:bodyPr lIns="90000" rIns="90000" tIns="45000" bIns="45000"/>
          <a:p>
            <a:pPr>
              <a:lnSpc>
                <a:spcPct val="100000"/>
              </a:lnSpc>
            </a:pPr>
            <a:r>
              <a:rPr b="1" lang="es-CL" sz="2900">
                <a:solidFill>
                  <a:srgbClr val="4f271c"/>
                </a:solidFill>
                <a:latin typeface="Calibri"/>
                <a:ea typeface="ＭＳ Ｐゴシック"/>
              </a:rPr>
              <a:t>3</a:t>
            </a:r>
            <a:r>
              <a:rPr b="1" lang="es-CL" sz="3200">
                <a:solidFill>
                  <a:srgbClr val="4f271c"/>
                </a:solidFill>
                <a:latin typeface="Calibri"/>
                <a:ea typeface="ＭＳ Ｐゴシック"/>
              </a:rPr>
              <a:t>- </a:t>
            </a:r>
            <a:r>
              <a:rPr b="1" lang="es-CL" sz="2900">
                <a:solidFill>
                  <a:srgbClr val="4f271c"/>
                </a:solidFill>
                <a:latin typeface="Calibri"/>
                <a:ea typeface="ＭＳ Ｐゴシック"/>
              </a:rPr>
              <a:t>Estructuras de Control</a:t>
            </a:r>
            <a:endParaRPr/>
          </a:p>
        </p:txBody>
      </p:sp>
      <p:sp>
        <p:nvSpPr>
          <p:cNvPr id="118" name="TextShape 4"/>
          <p:cNvSpPr txBox="1"/>
          <p:nvPr/>
        </p:nvSpPr>
        <p:spPr>
          <a:xfrm>
            <a:off x="8613720" y="6305400"/>
            <a:ext cx="456840" cy="475920"/>
          </a:xfrm>
          <a:prstGeom prst="rect">
            <a:avLst/>
          </a:prstGeom>
        </p:spPr>
        <p:txBody>
          <a:bodyPr lIns="90000" rIns="90000" tIns="45000" bIns="45000" anchor="b"/>
          <a:p>
            <a:pPr>
              <a:lnSpc>
                <a:spcPct val="100000"/>
              </a:lnSpc>
            </a:pPr>
            <a:fld id="{353A1228-CBB9-4579-AF9A-F842ED2151F7}" type="slidenum">
              <a:rPr lang="es-CL" sz="1200">
                <a:solidFill>
                  <a:srgbClr val="b5a989"/>
                </a:solidFill>
                <a:latin typeface="Arial"/>
                <a:ea typeface="ＭＳ Ｐゴシック"/>
              </a:rPr>
              <a:t>&lt;number&gt;</a:t>
            </a:fld>
            <a:endParaRPr/>
          </a:p>
        </p:txBody>
      </p:sp>
      <p:pic>
        <p:nvPicPr>
          <p:cNvPr id="119" name="Picture 2" descr=""/>
          <p:cNvPicPr/>
          <p:nvPr/>
        </p:nvPicPr>
        <p:blipFill>
          <a:blip r:embed="rId1"/>
          <a:stretch>
            <a:fillRect/>
          </a:stretch>
        </p:blipFill>
        <p:spPr>
          <a:xfrm>
            <a:off x="1057320" y="1867680"/>
            <a:ext cx="3557880" cy="4437360"/>
          </a:xfrm>
          <a:prstGeom prst="rect">
            <a:avLst/>
          </a:prstGeom>
          <a:ln>
            <a:solidFill>
              <a:srgbClr val="3891a7"/>
            </a:solidFill>
          </a:ln>
        </p:spPr>
      </p:pic>
      <p:pic>
        <p:nvPicPr>
          <p:cNvPr id="120" name="Picture 2" descr=""/>
          <p:cNvPicPr/>
          <p:nvPr/>
        </p:nvPicPr>
        <p:blipFill>
          <a:blip r:embed="rId2"/>
          <a:stretch>
            <a:fillRect/>
          </a:stretch>
        </p:blipFill>
        <p:spPr>
          <a:xfrm>
            <a:off x="4832280" y="1867680"/>
            <a:ext cx="3861360" cy="4437360"/>
          </a:xfrm>
          <a:prstGeom prst="rect">
            <a:avLst/>
          </a:prstGeom>
          <a:ln w="9360">
            <a:solidFill>
              <a:srgbClr val="3891a7"/>
            </a:solidFill>
            <a:miter/>
          </a:ln>
        </p:spPr>
      </p:pic>
    </p:spTree>
  </p:cSld>
  <p:transition>
    <p:wipe dir="u"/>
  </p:transition>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1" name="CustomShape 1"/>
          <p:cNvSpPr/>
          <p:nvPr/>
        </p:nvSpPr>
        <p:spPr>
          <a:xfrm>
            <a:off x="942480" y="580680"/>
            <a:ext cx="7930080" cy="5343120"/>
          </a:xfrm>
          <a:prstGeom prst="rect">
            <a:avLst/>
          </a:prstGeom>
          <a:noFill/>
          <a:ln>
            <a:noFill/>
          </a:ln>
        </p:spPr>
        <p:txBody>
          <a:bodyPr lIns="90000" rIns="90000" tIns="45000" bIns="45000"/>
          <a:p>
            <a:pPr>
              <a:lnSpc>
                <a:spcPct val="100000"/>
              </a:lnSpc>
            </a:pPr>
            <a:r>
              <a:rPr b="1" lang="es-CL">
                <a:solidFill>
                  <a:srgbClr val="000000"/>
                </a:solidFill>
                <a:latin typeface="Arial"/>
                <a:ea typeface="ＭＳ Ｐゴシック"/>
              </a:rPr>
              <a:t>Sentencias para ciclos o Controles de Iteración</a:t>
            </a:r>
            <a:endParaRPr/>
          </a:p>
          <a:p>
            <a:pPr algn="just">
              <a:lnSpc>
                <a:spcPct val="100000"/>
              </a:lnSpc>
            </a:pPr>
            <a:r>
              <a:rPr lang="es-CL">
                <a:solidFill>
                  <a:srgbClr val="000000"/>
                </a:solidFill>
                <a:latin typeface="Arial"/>
                <a:ea typeface="ＭＳ Ｐゴシック"/>
              </a:rPr>
              <a:t>PL/SQL ofrece tres formas para realizar ciclos:</a:t>
            </a:r>
            <a:endParaRPr/>
          </a:p>
          <a:p>
            <a:pPr lvl="1" algn="just">
              <a:lnSpc>
                <a:spcPct val="100000"/>
              </a:lnSpc>
              <a:buFont typeface="Wingdings" charset="2"/>
              <a:buChar char=""/>
            </a:pPr>
            <a:r>
              <a:rPr b="1" lang="es-CL">
                <a:solidFill>
                  <a:srgbClr val="000000"/>
                </a:solidFill>
                <a:latin typeface="Arial"/>
                <a:ea typeface="ＭＳ Ｐゴシック"/>
              </a:rPr>
              <a:t> </a:t>
            </a:r>
            <a:r>
              <a:rPr b="1" lang="es-CL">
                <a:solidFill>
                  <a:srgbClr val="000000"/>
                </a:solidFill>
                <a:latin typeface="Arial"/>
                <a:ea typeface="ＭＳ Ｐゴシック"/>
              </a:rPr>
              <a:t>	</a:t>
            </a:r>
            <a:r>
              <a:rPr b="1" lang="es-CL">
                <a:solidFill>
                  <a:srgbClr val="000000"/>
                </a:solidFill>
                <a:latin typeface="Arial"/>
                <a:ea typeface="ＭＳ Ｐゴシック"/>
              </a:rPr>
              <a:t>LOOP</a:t>
            </a:r>
            <a:r>
              <a:rPr lang="es-CL">
                <a:solidFill>
                  <a:srgbClr val="000000"/>
                </a:solidFill>
                <a:latin typeface="Arial"/>
                <a:ea typeface="ＭＳ Ｐゴシック"/>
              </a:rPr>
              <a:t>: Repite los ciclos infinitamente hasta que encuentra la instrucción </a:t>
            </a:r>
            <a:r>
              <a:rPr b="1" lang="es-CL">
                <a:solidFill>
                  <a:srgbClr val="000000"/>
                </a:solidFill>
                <a:latin typeface="Arial"/>
                <a:ea typeface="ＭＳ Ｐゴシック"/>
              </a:rPr>
              <a:t>EXIT</a:t>
            </a:r>
            <a:endParaRPr/>
          </a:p>
          <a:p>
            <a:pPr lvl="1" algn="just">
              <a:lnSpc>
                <a:spcPct val="100000"/>
              </a:lnSpc>
              <a:buFont typeface="Wingdings" charset="2"/>
              <a:buChar char=""/>
            </a:pPr>
            <a:r>
              <a:rPr b="1" lang="es-CL">
                <a:solidFill>
                  <a:srgbClr val="000000"/>
                </a:solidFill>
                <a:latin typeface="Arial"/>
                <a:ea typeface="ＭＳ Ｐゴシック"/>
              </a:rPr>
              <a:t> </a:t>
            </a:r>
            <a:r>
              <a:rPr b="1" lang="es-CL">
                <a:solidFill>
                  <a:srgbClr val="000000"/>
                </a:solidFill>
                <a:latin typeface="Arial"/>
                <a:ea typeface="ＭＳ Ｐゴシック"/>
              </a:rPr>
              <a:t>	</a:t>
            </a:r>
            <a:r>
              <a:rPr b="1" lang="es-CL">
                <a:solidFill>
                  <a:srgbClr val="000000"/>
                </a:solidFill>
                <a:latin typeface="Arial"/>
                <a:ea typeface="ＭＳ Ｐゴシック"/>
              </a:rPr>
              <a:t>WHILE</a:t>
            </a:r>
            <a:r>
              <a:rPr lang="es-CL">
                <a:solidFill>
                  <a:srgbClr val="000000"/>
                </a:solidFill>
                <a:latin typeface="Arial"/>
                <a:ea typeface="ＭＳ Ｐゴシック"/>
              </a:rPr>
              <a:t>: Repite los ciclos mientras la condición que lo acompaña sea verdadera</a:t>
            </a:r>
            <a:endParaRPr/>
          </a:p>
          <a:p>
            <a:pPr lvl="1" algn="just">
              <a:lnSpc>
                <a:spcPct val="100000"/>
              </a:lnSpc>
              <a:buFont typeface="Wingdings" charset="2"/>
              <a:buChar char=""/>
            </a:pPr>
            <a:r>
              <a:rPr b="1" lang="es-CL">
                <a:solidFill>
                  <a:srgbClr val="000000"/>
                </a:solidFill>
                <a:latin typeface="Arial"/>
                <a:ea typeface="ＭＳ Ｐゴシック"/>
              </a:rPr>
              <a:t> </a:t>
            </a:r>
            <a:r>
              <a:rPr b="1" lang="es-CL">
                <a:solidFill>
                  <a:srgbClr val="000000"/>
                </a:solidFill>
                <a:latin typeface="Arial"/>
                <a:ea typeface="ＭＳ Ｐゴシック"/>
              </a:rPr>
              <a:t>	</a:t>
            </a:r>
            <a:r>
              <a:rPr b="1" lang="es-CL">
                <a:solidFill>
                  <a:srgbClr val="000000"/>
                </a:solidFill>
                <a:latin typeface="Arial"/>
                <a:ea typeface="ＭＳ Ｐゴシック"/>
              </a:rPr>
              <a:t>FOR</a:t>
            </a:r>
            <a:r>
              <a:rPr lang="es-CL">
                <a:solidFill>
                  <a:srgbClr val="000000"/>
                </a:solidFill>
                <a:latin typeface="Arial"/>
                <a:ea typeface="ＭＳ Ｐゴシック"/>
              </a:rPr>
              <a:t>: Repite los ciclos tantas veces como lo señalen sus variables de inicio y termino</a:t>
            </a:r>
            <a:endParaRPr/>
          </a:p>
          <a:p>
            <a:pPr algn="just">
              <a:lnSpc>
                <a:spcPct val="100000"/>
              </a:lnSpc>
            </a:pPr>
            <a:endParaRPr/>
          </a:p>
          <a:p>
            <a:pPr algn="just">
              <a:lnSpc>
                <a:spcPct val="100000"/>
              </a:lnSpc>
            </a:pPr>
            <a:r>
              <a:rPr b="1" lang="es-CL" sz="1600">
                <a:solidFill>
                  <a:srgbClr val="000000"/>
                </a:solidFill>
                <a:latin typeface="Arial"/>
                <a:ea typeface="ＭＳ Ｐゴシック"/>
              </a:rPr>
              <a:t>Sentencia LOOP</a:t>
            </a:r>
            <a:endParaRPr/>
          </a:p>
          <a:p>
            <a:pPr algn="just">
              <a:lnSpc>
                <a:spcPct val="100000"/>
              </a:lnSpc>
            </a:pPr>
            <a:endParaRPr/>
          </a:p>
          <a:p>
            <a:pPr algn="just">
              <a:lnSpc>
                <a:spcPct val="100000"/>
              </a:lnSpc>
            </a:pPr>
            <a:endParaRPr/>
          </a:p>
          <a:p>
            <a:pPr algn="just">
              <a:lnSpc>
                <a:spcPct val="100000"/>
              </a:lnSpc>
            </a:pPr>
            <a:endParaRPr/>
          </a:p>
          <a:p>
            <a:pPr algn="just">
              <a:lnSpc>
                <a:spcPct val="100000"/>
              </a:lnSpc>
            </a:pPr>
            <a:endParaRPr/>
          </a:p>
          <a:p>
            <a:pPr algn="just">
              <a:lnSpc>
                <a:spcPct val="100000"/>
              </a:lnSpc>
            </a:pPr>
            <a:endParaRPr/>
          </a:p>
          <a:p>
            <a:pPr algn="just">
              <a:lnSpc>
                <a:spcPct val="100000"/>
              </a:lnSpc>
            </a:pPr>
            <a:endParaRPr/>
          </a:p>
          <a:p>
            <a:pPr algn="just">
              <a:lnSpc>
                <a:spcPct val="100000"/>
              </a:lnSpc>
            </a:pPr>
            <a:endParaRPr/>
          </a:p>
          <a:p>
            <a:pPr algn="just">
              <a:lnSpc>
                <a:spcPct val="100000"/>
              </a:lnSpc>
            </a:pPr>
            <a:endParaRPr/>
          </a:p>
          <a:p>
            <a:pPr>
              <a:lnSpc>
                <a:spcPct val="100000"/>
              </a:lnSpc>
            </a:pPr>
            <a:endParaRPr/>
          </a:p>
        </p:txBody>
      </p:sp>
      <p:sp>
        <p:nvSpPr>
          <p:cNvPr id="122" name="CustomShape 2"/>
          <p:cNvSpPr/>
          <p:nvPr/>
        </p:nvSpPr>
        <p:spPr>
          <a:xfrm>
            <a:off x="8133840" y="6473520"/>
            <a:ext cx="849960" cy="364680"/>
          </a:xfrm>
          <a:prstGeom prst="rect">
            <a:avLst/>
          </a:prstGeom>
          <a:noFill/>
          <a:ln w="9360">
            <a:noFill/>
          </a:ln>
        </p:spPr>
        <p:txBody>
          <a:bodyPr lIns="90000" rIns="90000" tIns="45000" bIns="45000"/>
          <a:p>
            <a:pPr>
              <a:lnSpc>
                <a:spcPct val="100000"/>
              </a:lnSpc>
            </a:pPr>
            <a:r>
              <a:rPr b="1" i="1" lang="es-CL">
                <a:solidFill>
                  <a:srgbClr val="4f271c"/>
                </a:solidFill>
                <a:latin typeface="Calibri"/>
                <a:ea typeface="ＭＳ Ｐゴシック"/>
              </a:rPr>
              <a:t>PBD</a:t>
            </a:r>
            <a:endParaRPr/>
          </a:p>
        </p:txBody>
      </p:sp>
      <p:sp>
        <p:nvSpPr>
          <p:cNvPr id="123" name="CustomShape 3"/>
          <p:cNvSpPr/>
          <p:nvPr/>
        </p:nvSpPr>
        <p:spPr>
          <a:xfrm>
            <a:off x="942480" y="52560"/>
            <a:ext cx="7751160" cy="596160"/>
          </a:xfrm>
          <a:prstGeom prst="rect">
            <a:avLst/>
          </a:prstGeom>
          <a:noFill/>
          <a:ln>
            <a:noFill/>
          </a:ln>
        </p:spPr>
        <p:txBody>
          <a:bodyPr lIns="90000" rIns="90000" tIns="45000" bIns="45000"/>
          <a:p>
            <a:pPr>
              <a:lnSpc>
                <a:spcPct val="100000"/>
              </a:lnSpc>
            </a:pPr>
            <a:r>
              <a:rPr b="1" lang="es-CL" sz="2900">
                <a:solidFill>
                  <a:srgbClr val="4f271c"/>
                </a:solidFill>
                <a:latin typeface="Calibri"/>
                <a:ea typeface="ＭＳ Ｐゴシック"/>
              </a:rPr>
              <a:t>3</a:t>
            </a:r>
            <a:r>
              <a:rPr b="1" lang="es-CL" sz="3200">
                <a:solidFill>
                  <a:srgbClr val="4f271c"/>
                </a:solidFill>
                <a:latin typeface="Calibri"/>
                <a:ea typeface="ＭＳ Ｐゴシック"/>
              </a:rPr>
              <a:t>- </a:t>
            </a:r>
            <a:r>
              <a:rPr b="1" lang="es-CL" sz="2900">
                <a:solidFill>
                  <a:srgbClr val="4f271c"/>
                </a:solidFill>
                <a:latin typeface="Calibri"/>
                <a:ea typeface="ＭＳ Ｐゴシック"/>
              </a:rPr>
              <a:t>Estructuras de Control</a:t>
            </a:r>
            <a:endParaRPr/>
          </a:p>
        </p:txBody>
      </p:sp>
      <p:sp>
        <p:nvSpPr>
          <p:cNvPr id="124" name="TextShape 4"/>
          <p:cNvSpPr txBox="1"/>
          <p:nvPr/>
        </p:nvSpPr>
        <p:spPr>
          <a:xfrm>
            <a:off x="8613720" y="6305400"/>
            <a:ext cx="456840" cy="475920"/>
          </a:xfrm>
          <a:prstGeom prst="rect">
            <a:avLst/>
          </a:prstGeom>
        </p:spPr>
        <p:txBody>
          <a:bodyPr lIns="90000" rIns="90000" tIns="45000" bIns="45000" anchor="b"/>
          <a:p>
            <a:pPr>
              <a:lnSpc>
                <a:spcPct val="100000"/>
              </a:lnSpc>
            </a:pPr>
            <a:fld id="{A5B90004-4249-49AE-A403-A6FC97702EF7}" type="slidenum">
              <a:rPr lang="es-CL" sz="1200">
                <a:solidFill>
                  <a:srgbClr val="b5a989"/>
                </a:solidFill>
                <a:latin typeface="Arial"/>
                <a:ea typeface="ＭＳ Ｐゴシック"/>
              </a:rPr>
              <a:t>&lt;number&gt;</a:t>
            </a:fld>
            <a:endParaRPr/>
          </a:p>
        </p:txBody>
      </p:sp>
      <p:sp>
        <p:nvSpPr>
          <p:cNvPr id="125" name="CustomShape 5"/>
          <p:cNvSpPr/>
          <p:nvPr/>
        </p:nvSpPr>
        <p:spPr>
          <a:xfrm>
            <a:off x="5253480" y="3565440"/>
            <a:ext cx="3120120" cy="2711160"/>
          </a:xfrm>
          <a:prstGeom prst="rect">
            <a:avLst/>
          </a:prstGeom>
          <a:noFill/>
          <a:ln>
            <a:noFill/>
          </a:ln>
        </p:spPr>
        <p:txBody>
          <a:bodyPr lIns="90000" rIns="90000" tIns="45000" bIns="45000"/>
          <a:p>
            <a:pPr>
              <a:lnSpc>
                <a:spcPct val="100000"/>
              </a:lnSpc>
            </a:pPr>
            <a:r>
              <a:rPr lang="es-CL">
                <a:solidFill>
                  <a:srgbClr val="000000"/>
                </a:solidFill>
                <a:latin typeface="Arial"/>
              </a:rPr>
              <a:t>Sintaxis 2:</a:t>
            </a:r>
            <a:endParaRPr/>
          </a:p>
          <a:p>
            <a:pPr>
              <a:lnSpc>
                <a:spcPct val="100000"/>
              </a:lnSpc>
            </a:pPr>
            <a:r>
              <a:rPr b="1" lang="es-CL">
                <a:solidFill>
                  <a:srgbClr val="000000"/>
                </a:solidFill>
                <a:latin typeface="Arial"/>
              </a:rPr>
              <a:t>LOOP</a:t>
            </a:r>
            <a:endParaRPr/>
          </a:p>
          <a:p>
            <a:pPr>
              <a:lnSpc>
                <a:spcPct val="100000"/>
              </a:lnSpc>
            </a:pPr>
            <a:r>
              <a:rPr lang="es-CL">
                <a:solidFill>
                  <a:srgbClr val="000000"/>
                </a:solidFill>
                <a:latin typeface="Arial"/>
              </a:rPr>
              <a:t>-- </a:t>
            </a:r>
            <a:r>
              <a:rPr lang="es-CL">
                <a:solidFill>
                  <a:srgbClr val="ff0000"/>
                </a:solidFill>
                <a:latin typeface="Arial"/>
              </a:rPr>
              <a:t>Código</a:t>
            </a:r>
            <a:endParaRPr/>
          </a:p>
          <a:p>
            <a:pPr>
              <a:lnSpc>
                <a:spcPct val="100000"/>
              </a:lnSpc>
            </a:pPr>
            <a:r>
              <a:rPr b="1" lang="es-CL">
                <a:solidFill>
                  <a:srgbClr val="000000"/>
                </a:solidFill>
                <a:latin typeface="Arial"/>
              </a:rPr>
              <a:t>If</a:t>
            </a:r>
            <a:r>
              <a:rPr lang="es-CL">
                <a:solidFill>
                  <a:srgbClr val="000000"/>
                </a:solidFill>
                <a:latin typeface="Arial"/>
              </a:rPr>
              <a:t> &lt;</a:t>
            </a:r>
            <a:r>
              <a:rPr lang="es-CL">
                <a:solidFill>
                  <a:srgbClr val="ff0000"/>
                </a:solidFill>
                <a:latin typeface="Arial"/>
              </a:rPr>
              <a:t>condición&gt;</a:t>
            </a:r>
            <a:r>
              <a:rPr lang="es-CL">
                <a:solidFill>
                  <a:srgbClr val="000000"/>
                </a:solidFill>
                <a:latin typeface="Arial"/>
              </a:rPr>
              <a:t> </a:t>
            </a:r>
            <a:r>
              <a:rPr b="1" lang="es-CL">
                <a:solidFill>
                  <a:srgbClr val="000000"/>
                </a:solidFill>
                <a:latin typeface="Arial"/>
              </a:rPr>
              <a:t>then</a:t>
            </a:r>
            <a:endParaRPr/>
          </a:p>
          <a:p>
            <a:pPr>
              <a:lnSpc>
                <a:spcPct val="100000"/>
              </a:lnSpc>
            </a:pPr>
            <a:r>
              <a:rPr lang="es-CL">
                <a:solidFill>
                  <a:srgbClr val="000000"/>
                </a:solidFill>
                <a:latin typeface="Arial"/>
              </a:rPr>
              <a:t>    </a:t>
            </a:r>
            <a:r>
              <a:rPr b="1" lang="es-CL">
                <a:solidFill>
                  <a:srgbClr val="000000"/>
                </a:solidFill>
                <a:latin typeface="Arial"/>
              </a:rPr>
              <a:t>EXIT</a:t>
            </a:r>
            <a:r>
              <a:rPr lang="es-CL">
                <a:solidFill>
                  <a:srgbClr val="000000"/>
                </a:solidFill>
                <a:latin typeface="Arial"/>
              </a:rPr>
              <a:t>;</a:t>
            </a:r>
            <a:endParaRPr/>
          </a:p>
          <a:p>
            <a:pPr>
              <a:lnSpc>
                <a:spcPct val="100000"/>
              </a:lnSpc>
            </a:pPr>
            <a:r>
              <a:rPr lang="es-CL">
                <a:solidFill>
                  <a:srgbClr val="000000"/>
                </a:solidFill>
                <a:latin typeface="Arial"/>
              </a:rPr>
              <a:t>End if;</a:t>
            </a:r>
            <a:endParaRPr/>
          </a:p>
          <a:p>
            <a:pPr>
              <a:lnSpc>
                <a:spcPct val="100000"/>
              </a:lnSpc>
            </a:pPr>
            <a:r>
              <a:rPr b="1" lang="es-CL">
                <a:solidFill>
                  <a:srgbClr val="000000"/>
                </a:solidFill>
                <a:latin typeface="Arial"/>
              </a:rPr>
              <a:t>END LOOP;</a:t>
            </a:r>
            <a:endParaRPr/>
          </a:p>
        </p:txBody>
      </p:sp>
      <p:sp>
        <p:nvSpPr>
          <p:cNvPr id="126" name="CustomShape 6"/>
          <p:cNvSpPr/>
          <p:nvPr/>
        </p:nvSpPr>
        <p:spPr>
          <a:xfrm>
            <a:off x="1259280" y="3929760"/>
            <a:ext cx="3754440" cy="2543400"/>
          </a:xfrm>
          <a:prstGeom prst="rect">
            <a:avLst/>
          </a:prstGeom>
          <a:noFill/>
          <a:ln>
            <a:noFill/>
          </a:ln>
        </p:spPr>
        <p:txBody>
          <a:bodyPr/>
          <a:p>
            <a:pPr>
              <a:lnSpc>
                <a:spcPct val="100000"/>
              </a:lnSpc>
            </a:pPr>
            <a:r>
              <a:rPr lang="es-CL">
                <a:solidFill>
                  <a:srgbClr val="000000"/>
                </a:solidFill>
                <a:latin typeface="Arial"/>
              </a:rPr>
              <a:t>Sintaxis 1:</a:t>
            </a:r>
            <a:endParaRPr/>
          </a:p>
          <a:p>
            <a:pPr>
              <a:lnSpc>
                <a:spcPct val="100000"/>
              </a:lnSpc>
            </a:pPr>
            <a:r>
              <a:rPr b="1" lang="es-CL">
                <a:solidFill>
                  <a:srgbClr val="000000"/>
                </a:solidFill>
                <a:latin typeface="Arial"/>
              </a:rPr>
              <a:t>LOOP</a:t>
            </a:r>
            <a:endParaRPr/>
          </a:p>
          <a:p>
            <a:pPr>
              <a:lnSpc>
                <a:spcPct val="100000"/>
              </a:lnSpc>
            </a:pPr>
            <a:r>
              <a:rPr lang="es-CL">
                <a:solidFill>
                  <a:srgbClr val="000000"/>
                </a:solidFill>
                <a:latin typeface="Arial"/>
              </a:rPr>
              <a:t>-- </a:t>
            </a:r>
            <a:r>
              <a:rPr lang="es-CL">
                <a:solidFill>
                  <a:srgbClr val="ff0000"/>
                </a:solidFill>
                <a:latin typeface="Arial"/>
              </a:rPr>
              <a:t>Código</a:t>
            </a:r>
            <a:endParaRPr/>
          </a:p>
          <a:p>
            <a:pPr>
              <a:lnSpc>
                <a:spcPct val="100000"/>
              </a:lnSpc>
            </a:pPr>
            <a:r>
              <a:rPr b="1" lang="es-CL">
                <a:solidFill>
                  <a:srgbClr val="000000"/>
                </a:solidFill>
                <a:latin typeface="Arial"/>
              </a:rPr>
              <a:t>EXIT WHEN </a:t>
            </a:r>
            <a:r>
              <a:rPr lang="es-CL">
                <a:solidFill>
                  <a:srgbClr val="ff0000"/>
                </a:solidFill>
                <a:latin typeface="Arial"/>
              </a:rPr>
              <a:t>&lt;condición&gt;;</a:t>
            </a:r>
            <a:endParaRPr/>
          </a:p>
          <a:p>
            <a:pPr>
              <a:lnSpc>
                <a:spcPct val="100000"/>
              </a:lnSpc>
            </a:pPr>
            <a:r>
              <a:rPr b="1" lang="es-CL">
                <a:solidFill>
                  <a:srgbClr val="000000"/>
                </a:solidFill>
                <a:latin typeface="Arial"/>
              </a:rPr>
              <a:t>END LOOP;</a:t>
            </a:r>
            <a:endParaRPr/>
          </a:p>
        </p:txBody>
      </p:sp>
    </p:spTree>
  </p:cSld>
  <p:transition>
    <p:wipe dir="u"/>
  </p:transition>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7" name="CustomShape 1"/>
          <p:cNvSpPr/>
          <p:nvPr/>
        </p:nvSpPr>
        <p:spPr>
          <a:xfrm>
            <a:off x="942480" y="580680"/>
            <a:ext cx="7930080" cy="3680640"/>
          </a:xfrm>
          <a:prstGeom prst="rect">
            <a:avLst/>
          </a:prstGeom>
          <a:noFill/>
          <a:ln>
            <a:noFill/>
          </a:ln>
        </p:spPr>
        <p:txBody>
          <a:bodyPr lIns="90000" rIns="90000" tIns="45000" bIns="45000"/>
          <a:p>
            <a:pPr>
              <a:lnSpc>
                <a:spcPct val="100000"/>
              </a:lnSpc>
            </a:pPr>
            <a:r>
              <a:rPr b="1" lang="es-CL">
                <a:solidFill>
                  <a:srgbClr val="000000"/>
                </a:solidFill>
                <a:latin typeface="Arial"/>
                <a:ea typeface="ＭＳ Ｐゴシック"/>
              </a:rPr>
              <a:t>Sentencias para ciclos o Controles de Iteración</a:t>
            </a:r>
            <a:endParaRPr/>
          </a:p>
          <a:p>
            <a:pPr algn="just">
              <a:lnSpc>
                <a:spcPct val="100000"/>
              </a:lnSpc>
            </a:pPr>
            <a:r>
              <a:rPr b="1" lang="es-CL" sz="1600">
                <a:solidFill>
                  <a:srgbClr val="000000"/>
                </a:solidFill>
                <a:latin typeface="Arial"/>
                <a:ea typeface="ＭＳ Ｐゴシック"/>
              </a:rPr>
              <a:t>Sentencia LOOP</a:t>
            </a:r>
            <a:endParaRPr/>
          </a:p>
          <a:p>
            <a:pPr algn="just">
              <a:lnSpc>
                <a:spcPct val="100000"/>
              </a:lnSpc>
            </a:pPr>
            <a:endParaRPr/>
          </a:p>
          <a:p>
            <a:pPr algn="just">
              <a:lnSpc>
                <a:spcPct val="100000"/>
              </a:lnSpc>
            </a:pPr>
            <a:r>
              <a:rPr b="1" lang="es-CL" sz="1600">
                <a:solidFill>
                  <a:srgbClr val="000000"/>
                </a:solidFill>
                <a:latin typeface="Arial"/>
                <a:ea typeface="ＭＳ Ｐゴシック"/>
              </a:rPr>
              <a:t>Ejemplos uso de sentencias LOOP</a:t>
            </a:r>
            <a:endParaRPr/>
          </a:p>
          <a:p>
            <a:pPr algn="just">
              <a:lnSpc>
                <a:spcPct val="100000"/>
              </a:lnSpc>
            </a:pPr>
            <a:endParaRPr/>
          </a:p>
          <a:p>
            <a:pPr algn="just">
              <a:lnSpc>
                <a:spcPct val="100000"/>
              </a:lnSpc>
            </a:pPr>
            <a:endParaRPr/>
          </a:p>
          <a:p>
            <a:pPr algn="just">
              <a:lnSpc>
                <a:spcPct val="100000"/>
              </a:lnSpc>
            </a:pPr>
            <a:endParaRPr/>
          </a:p>
          <a:p>
            <a:pPr algn="just">
              <a:lnSpc>
                <a:spcPct val="100000"/>
              </a:lnSpc>
            </a:pPr>
            <a:endParaRPr/>
          </a:p>
          <a:p>
            <a:pPr algn="just">
              <a:lnSpc>
                <a:spcPct val="100000"/>
              </a:lnSpc>
            </a:pPr>
            <a:endParaRPr/>
          </a:p>
          <a:p>
            <a:pPr algn="just">
              <a:lnSpc>
                <a:spcPct val="100000"/>
              </a:lnSpc>
            </a:pPr>
            <a:endParaRPr/>
          </a:p>
          <a:p>
            <a:pPr algn="just">
              <a:lnSpc>
                <a:spcPct val="100000"/>
              </a:lnSpc>
            </a:pPr>
            <a:endParaRPr/>
          </a:p>
          <a:p>
            <a:pPr algn="just">
              <a:lnSpc>
                <a:spcPct val="100000"/>
              </a:lnSpc>
            </a:pPr>
            <a:endParaRPr/>
          </a:p>
          <a:p>
            <a:pPr algn="just">
              <a:lnSpc>
                <a:spcPct val="100000"/>
              </a:lnSpc>
            </a:pPr>
            <a:endParaRPr/>
          </a:p>
          <a:p>
            <a:pPr>
              <a:lnSpc>
                <a:spcPct val="100000"/>
              </a:lnSpc>
            </a:pPr>
            <a:endParaRPr/>
          </a:p>
        </p:txBody>
      </p:sp>
      <p:sp>
        <p:nvSpPr>
          <p:cNvPr id="128" name="CustomShape 2"/>
          <p:cNvSpPr/>
          <p:nvPr/>
        </p:nvSpPr>
        <p:spPr>
          <a:xfrm>
            <a:off x="8133840" y="6473520"/>
            <a:ext cx="849960" cy="364680"/>
          </a:xfrm>
          <a:prstGeom prst="rect">
            <a:avLst/>
          </a:prstGeom>
          <a:noFill/>
          <a:ln w="9360">
            <a:noFill/>
          </a:ln>
        </p:spPr>
        <p:txBody>
          <a:bodyPr lIns="90000" rIns="90000" tIns="45000" bIns="45000"/>
          <a:p>
            <a:pPr>
              <a:lnSpc>
                <a:spcPct val="100000"/>
              </a:lnSpc>
            </a:pPr>
            <a:r>
              <a:rPr b="1" i="1" lang="es-CL">
                <a:solidFill>
                  <a:srgbClr val="4f271c"/>
                </a:solidFill>
                <a:latin typeface="Calibri"/>
                <a:ea typeface="ＭＳ Ｐゴシック"/>
              </a:rPr>
              <a:t>PBD</a:t>
            </a:r>
            <a:endParaRPr/>
          </a:p>
        </p:txBody>
      </p:sp>
      <p:sp>
        <p:nvSpPr>
          <p:cNvPr id="129" name="CustomShape 3"/>
          <p:cNvSpPr/>
          <p:nvPr/>
        </p:nvSpPr>
        <p:spPr>
          <a:xfrm>
            <a:off x="942480" y="52560"/>
            <a:ext cx="7751160" cy="596160"/>
          </a:xfrm>
          <a:prstGeom prst="rect">
            <a:avLst/>
          </a:prstGeom>
          <a:noFill/>
          <a:ln>
            <a:noFill/>
          </a:ln>
        </p:spPr>
        <p:txBody>
          <a:bodyPr lIns="90000" rIns="90000" tIns="45000" bIns="45000"/>
          <a:p>
            <a:pPr>
              <a:lnSpc>
                <a:spcPct val="100000"/>
              </a:lnSpc>
            </a:pPr>
            <a:r>
              <a:rPr b="1" lang="es-CL" sz="2900">
                <a:solidFill>
                  <a:srgbClr val="4f271c"/>
                </a:solidFill>
                <a:latin typeface="Calibri"/>
                <a:ea typeface="ＭＳ Ｐゴシック"/>
              </a:rPr>
              <a:t>3</a:t>
            </a:r>
            <a:r>
              <a:rPr b="1" lang="es-CL" sz="3200">
                <a:solidFill>
                  <a:srgbClr val="4f271c"/>
                </a:solidFill>
                <a:latin typeface="Calibri"/>
                <a:ea typeface="ＭＳ Ｐゴシック"/>
              </a:rPr>
              <a:t>- </a:t>
            </a:r>
            <a:r>
              <a:rPr b="1" lang="es-CL" sz="2900">
                <a:solidFill>
                  <a:srgbClr val="4f271c"/>
                </a:solidFill>
                <a:latin typeface="Calibri"/>
                <a:ea typeface="ＭＳ Ｐゴシック"/>
              </a:rPr>
              <a:t>Estructuras de Control</a:t>
            </a:r>
            <a:endParaRPr/>
          </a:p>
        </p:txBody>
      </p:sp>
      <p:sp>
        <p:nvSpPr>
          <p:cNvPr id="130" name="TextShape 4"/>
          <p:cNvSpPr txBox="1"/>
          <p:nvPr/>
        </p:nvSpPr>
        <p:spPr>
          <a:xfrm>
            <a:off x="8613720" y="6305400"/>
            <a:ext cx="456840" cy="475920"/>
          </a:xfrm>
          <a:prstGeom prst="rect">
            <a:avLst/>
          </a:prstGeom>
        </p:spPr>
        <p:txBody>
          <a:bodyPr lIns="90000" rIns="90000" tIns="45000" bIns="45000" anchor="b"/>
          <a:p>
            <a:pPr>
              <a:lnSpc>
                <a:spcPct val="100000"/>
              </a:lnSpc>
            </a:pPr>
            <a:fld id="{BB5C1C78-D889-414F-B104-1300CE7051E2}" type="slidenum">
              <a:rPr lang="es-CL" sz="1200">
                <a:solidFill>
                  <a:srgbClr val="b5a989"/>
                </a:solidFill>
                <a:latin typeface="Arial"/>
                <a:ea typeface="ＭＳ Ｐゴシック"/>
              </a:rPr>
              <a:t>&lt;number&gt;</a:t>
            </a:fld>
            <a:endParaRPr/>
          </a:p>
        </p:txBody>
      </p:sp>
      <p:pic>
        <p:nvPicPr>
          <p:cNvPr id="131" name="Picture 3" descr=""/>
          <p:cNvPicPr/>
          <p:nvPr/>
        </p:nvPicPr>
        <p:blipFill>
          <a:blip r:embed="rId1"/>
          <a:stretch>
            <a:fillRect/>
          </a:stretch>
        </p:blipFill>
        <p:spPr>
          <a:xfrm>
            <a:off x="1138680" y="2081880"/>
            <a:ext cx="3607200" cy="4390920"/>
          </a:xfrm>
          <a:prstGeom prst="rect">
            <a:avLst/>
          </a:prstGeom>
          <a:ln>
            <a:solidFill>
              <a:srgbClr val="3891a7"/>
            </a:solidFill>
          </a:ln>
        </p:spPr>
      </p:pic>
      <p:pic>
        <p:nvPicPr>
          <p:cNvPr id="132" name="Picture 2" descr=""/>
          <p:cNvPicPr/>
          <p:nvPr/>
        </p:nvPicPr>
        <p:blipFill>
          <a:blip r:embed="rId2"/>
          <a:stretch>
            <a:fillRect/>
          </a:stretch>
        </p:blipFill>
        <p:spPr>
          <a:xfrm>
            <a:off x="4952520" y="2081880"/>
            <a:ext cx="3920040" cy="4390920"/>
          </a:xfrm>
          <a:prstGeom prst="rect">
            <a:avLst/>
          </a:prstGeom>
          <a:ln w="9360">
            <a:solidFill>
              <a:srgbClr val="3891a7"/>
            </a:solidFill>
            <a:miter/>
          </a:ln>
        </p:spPr>
      </p:pic>
    </p:spTree>
  </p:cSld>
  <p:transition>
    <p:wipe dir="u"/>
  </p:transition>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3" name="CustomShape 1"/>
          <p:cNvSpPr/>
          <p:nvPr/>
        </p:nvSpPr>
        <p:spPr>
          <a:xfrm>
            <a:off x="942480" y="522360"/>
            <a:ext cx="7930080" cy="3503520"/>
          </a:xfrm>
          <a:prstGeom prst="rect">
            <a:avLst/>
          </a:prstGeom>
          <a:noFill/>
          <a:ln>
            <a:noFill/>
          </a:ln>
        </p:spPr>
        <p:txBody>
          <a:bodyPr lIns="90000" rIns="90000" tIns="45000" bIns="45000"/>
          <a:p>
            <a:pPr>
              <a:lnSpc>
                <a:spcPct val="100000"/>
              </a:lnSpc>
            </a:pPr>
            <a:r>
              <a:rPr b="1" lang="es-CL">
                <a:solidFill>
                  <a:srgbClr val="000000"/>
                </a:solidFill>
                <a:latin typeface="Arial"/>
                <a:ea typeface="ＭＳ Ｐゴシック"/>
              </a:rPr>
              <a:t>Sentencias para ciclos o Controles de Iteración</a:t>
            </a:r>
            <a:endParaRPr/>
          </a:p>
          <a:p>
            <a:pPr algn="just">
              <a:lnSpc>
                <a:spcPct val="100000"/>
              </a:lnSpc>
            </a:pPr>
            <a:r>
              <a:rPr b="1" lang="es-CL">
                <a:solidFill>
                  <a:srgbClr val="000000"/>
                </a:solidFill>
                <a:latin typeface="Arial"/>
                <a:ea typeface="ＭＳ Ｐゴシック"/>
              </a:rPr>
              <a:t>Sentencia WHILE</a:t>
            </a:r>
            <a:endParaRPr/>
          </a:p>
          <a:p>
            <a:pPr algn="just">
              <a:lnSpc>
                <a:spcPct val="100000"/>
              </a:lnSpc>
            </a:pPr>
            <a:endParaRPr/>
          </a:p>
          <a:p>
            <a:pPr algn="just">
              <a:lnSpc>
                <a:spcPct val="100000"/>
              </a:lnSpc>
            </a:pPr>
            <a:endParaRPr/>
          </a:p>
          <a:p>
            <a:pPr algn="just">
              <a:lnSpc>
                <a:spcPct val="100000"/>
              </a:lnSpc>
            </a:pPr>
            <a:endParaRPr/>
          </a:p>
          <a:p>
            <a:pPr algn="just">
              <a:lnSpc>
                <a:spcPct val="100000"/>
              </a:lnSpc>
            </a:pPr>
            <a:endParaRPr/>
          </a:p>
          <a:p>
            <a:pPr algn="just">
              <a:lnSpc>
                <a:spcPct val="100000"/>
              </a:lnSpc>
            </a:pPr>
            <a:endParaRPr/>
          </a:p>
          <a:p>
            <a:pPr algn="just">
              <a:lnSpc>
                <a:spcPct val="100000"/>
              </a:lnSpc>
            </a:pPr>
            <a:endParaRPr/>
          </a:p>
          <a:p>
            <a:pPr algn="just">
              <a:lnSpc>
                <a:spcPct val="100000"/>
              </a:lnSpc>
            </a:pPr>
            <a:endParaRPr/>
          </a:p>
          <a:p>
            <a:pPr algn="just">
              <a:lnSpc>
                <a:spcPct val="100000"/>
              </a:lnSpc>
            </a:pPr>
            <a:endParaRPr/>
          </a:p>
          <a:p>
            <a:pPr algn="just">
              <a:lnSpc>
                <a:spcPct val="100000"/>
              </a:lnSpc>
            </a:pPr>
            <a:endParaRPr/>
          </a:p>
          <a:p>
            <a:pPr>
              <a:lnSpc>
                <a:spcPct val="100000"/>
              </a:lnSpc>
            </a:pPr>
            <a:endParaRPr/>
          </a:p>
        </p:txBody>
      </p:sp>
      <p:sp>
        <p:nvSpPr>
          <p:cNvPr id="134" name="CustomShape 2"/>
          <p:cNvSpPr/>
          <p:nvPr/>
        </p:nvSpPr>
        <p:spPr>
          <a:xfrm>
            <a:off x="8133840" y="6473520"/>
            <a:ext cx="849960" cy="364680"/>
          </a:xfrm>
          <a:prstGeom prst="rect">
            <a:avLst/>
          </a:prstGeom>
          <a:noFill/>
          <a:ln w="9360">
            <a:noFill/>
          </a:ln>
        </p:spPr>
        <p:txBody>
          <a:bodyPr lIns="90000" rIns="90000" tIns="45000" bIns="45000"/>
          <a:p>
            <a:pPr>
              <a:lnSpc>
                <a:spcPct val="100000"/>
              </a:lnSpc>
            </a:pPr>
            <a:r>
              <a:rPr b="1" i="1" lang="es-CL">
                <a:solidFill>
                  <a:srgbClr val="4f271c"/>
                </a:solidFill>
                <a:latin typeface="Calibri"/>
                <a:ea typeface="ＭＳ Ｐゴシック"/>
              </a:rPr>
              <a:t>PBD</a:t>
            </a:r>
            <a:endParaRPr/>
          </a:p>
        </p:txBody>
      </p:sp>
      <p:sp>
        <p:nvSpPr>
          <p:cNvPr id="135" name="CustomShape 3"/>
          <p:cNvSpPr/>
          <p:nvPr/>
        </p:nvSpPr>
        <p:spPr>
          <a:xfrm>
            <a:off x="942480" y="23400"/>
            <a:ext cx="7751160" cy="556920"/>
          </a:xfrm>
          <a:prstGeom prst="rect">
            <a:avLst/>
          </a:prstGeom>
          <a:noFill/>
          <a:ln>
            <a:noFill/>
          </a:ln>
        </p:spPr>
        <p:txBody>
          <a:bodyPr lIns="90000" rIns="90000" tIns="45000" bIns="45000"/>
          <a:p>
            <a:pPr>
              <a:lnSpc>
                <a:spcPct val="100000"/>
              </a:lnSpc>
            </a:pPr>
            <a:r>
              <a:rPr b="1" lang="es-CL" sz="2900">
                <a:solidFill>
                  <a:srgbClr val="4f271c"/>
                </a:solidFill>
                <a:latin typeface="Calibri"/>
                <a:ea typeface="ＭＳ Ｐゴシック"/>
              </a:rPr>
              <a:t>3</a:t>
            </a:r>
            <a:r>
              <a:rPr b="1" lang="es-CL" sz="3200">
                <a:solidFill>
                  <a:srgbClr val="4f271c"/>
                </a:solidFill>
                <a:latin typeface="Calibri"/>
                <a:ea typeface="ＭＳ Ｐゴシック"/>
              </a:rPr>
              <a:t>- </a:t>
            </a:r>
            <a:r>
              <a:rPr b="1" lang="es-CL" sz="2900">
                <a:solidFill>
                  <a:srgbClr val="4f271c"/>
                </a:solidFill>
                <a:latin typeface="Calibri"/>
                <a:ea typeface="ＭＳ Ｐゴシック"/>
              </a:rPr>
              <a:t>Estructuras de Control</a:t>
            </a:r>
            <a:endParaRPr/>
          </a:p>
        </p:txBody>
      </p:sp>
      <p:sp>
        <p:nvSpPr>
          <p:cNvPr id="136" name="TextShape 4"/>
          <p:cNvSpPr txBox="1"/>
          <p:nvPr/>
        </p:nvSpPr>
        <p:spPr>
          <a:xfrm>
            <a:off x="8613720" y="6305400"/>
            <a:ext cx="456840" cy="475920"/>
          </a:xfrm>
          <a:prstGeom prst="rect">
            <a:avLst/>
          </a:prstGeom>
        </p:spPr>
        <p:txBody>
          <a:bodyPr lIns="90000" rIns="90000" tIns="45000" bIns="45000" anchor="b"/>
          <a:p>
            <a:pPr>
              <a:lnSpc>
                <a:spcPct val="100000"/>
              </a:lnSpc>
            </a:pPr>
            <a:fld id="{0A98EFAB-BE74-4E61-82C7-20A726937C4B}" type="slidenum">
              <a:rPr lang="es-CL" sz="1200">
                <a:solidFill>
                  <a:srgbClr val="b5a989"/>
                </a:solidFill>
                <a:latin typeface="Arial"/>
                <a:ea typeface="ＭＳ Ｐゴシック"/>
              </a:rPr>
              <a:t>&lt;number&gt;</a:t>
            </a:fld>
            <a:endParaRPr/>
          </a:p>
        </p:txBody>
      </p:sp>
      <p:sp>
        <p:nvSpPr>
          <p:cNvPr id="137" name="CustomShape 5"/>
          <p:cNvSpPr/>
          <p:nvPr/>
        </p:nvSpPr>
        <p:spPr>
          <a:xfrm>
            <a:off x="1139400" y="1352880"/>
            <a:ext cx="3940200" cy="1187640"/>
          </a:xfrm>
          <a:prstGeom prst="rect">
            <a:avLst/>
          </a:prstGeom>
          <a:noFill/>
          <a:ln>
            <a:noFill/>
          </a:ln>
        </p:spPr>
        <p:txBody>
          <a:bodyPr lIns="90000" rIns="90000" tIns="45000" bIns="45000"/>
          <a:p>
            <a:pPr>
              <a:lnSpc>
                <a:spcPct val="100000"/>
              </a:lnSpc>
            </a:pPr>
            <a:r>
              <a:rPr lang="es-CL">
                <a:solidFill>
                  <a:srgbClr val="000000"/>
                </a:solidFill>
                <a:latin typeface="Arial"/>
                <a:ea typeface="ＭＳ Ｐゴシック"/>
              </a:rPr>
              <a:t>Sintaxis:</a:t>
            </a:r>
            <a:endParaRPr/>
          </a:p>
          <a:p>
            <a:pPr>
              <a:lnSpc>
                <a:spcPct val="100000"/>
              </a:lnSpc>
            </a:pPr>
            <a:r>
              <a:rPr b="1" lang="es-CL">
                <a:solidFill>
                  <a:srgbClr val="000000"/>
                </a:solidFill>
                <a:latin typeface="Arial"/>
                <a:ea typeface="ＭＳ Ｐゴシック"/>
              </a:rPr>
              <a:t>WHILE </a:t>
            </a:r>
            <a:r>
              <a:rPr lang="es-CL">
                <a:solidFill>
                  <a:srgbClr val="000000"/>
                </a:solidFill>
                <a:latin typeface="Arial"/>
                <a:ea typeface="ＭＳ Ｐゴシック"/>
              </a:rPr>
              <a:t>&lt;condicion&gt; </a:t>
            </a:r>
            <a:r>
              <a:rPr b="1" lang="es-CL">
                <a:solidFill>
                  <a:srgbClr val="000000"/>
                </a:solidFill>
                <a:latin typeface="Arial"/>
                <a:ea typeface="ＭＳ Ｐゴシック"/>
              </a:rPr>
              <a:t>LOOP</a:t>
            </a:r>
            <a:endParaRPr/>
          </a:p>
          <a:p>
            <a:pPr>
              <a:lnSpc>
                <a:spcPct val="100000"/>
              </a:lnSpc>
            </a:pPr>
            <a:r>
              <a:rPr lang="es-CL">
                <a:solidFill>
                  <a:srgbClr val="000000"/>
                </a:solidFill>
                <a:latin typeface="Arial"/>
                <a:ea typeface="ＭＳ Ｐゴシック"/>
              </a:rPr>
              <a:t>-- Código</a:t>
            </a:r>
            <a:endParaRPr/>
          </a:p>
          <a:p>
            <a:pPr>
              <a:lnSpc>
                <a:spcPct val="100000"/>
              </a:lnSpc>
            </a:pPr>
            <a:r>
              <a:rPr b="1" lang="es-CL">
                <a:solidFill>
                  <a:srgbClr val="000000"/>
                </a:solidFill>
                <a:latin typeface="Arial"/>
                <a:ea typeface="ＭＳ Ｐゴシック"/>
              </a:rPr>
              <a:t>END LOOP;</a:t>
            </a:r>
            <a:endParaRPr/>
          </a:p>
        </p:txBody>
      </p:sp>
      <p:sp>
        <p:nvSpPr>
          <p:cNvPr id="138" name="CustomShape 6"/>
          <p:cNvSpPr/>
          <p:nvPr/>
        </p:nvSpPr>
        <p:spPr>
          <a:xfrm>
            <a:off x="1139400" y="2641320"/>
            <a:ext cx="6994080" cy="364680"/>
          </a:xfrm>
          <a:prstGeom prst="rect">
            <a:avLst/>
          </a:prstGeom>
          <a:noFill/>
          <a:ln>
            <a:noFill/>
          </a:ln>
        </p:spPr>
        <p:txBody>
          <a:bodyPr lIns="90000" rIns="90000" tIns="45000" bIns="45000"/>
          <a:p>
            <a:pPr>
              <a:lnSpc>
                <a:spcPct val="100000"/>
              </a:lnSpc>
            </a:pPr>
            <a:r>
              <a:rPr lang="es-CL">
                <a:solidFill>
                  <a:srgbClr val="000000"/>
                </a:solidFill>
                <a:latin typeface="Arial"/>
                <a:ea typeface="ＭＳ Ｐゴシック"/>
              </a:rPr>
              <a:t>El ciclo se repite mientras &lt;condición&gt; sea verdadera</a:t>
            </a:r>
            <a:endParaRPr/>
          </a:p>
        </p:txBody>
      </p:sp>
      <p:sp>
        <p:nvSpPr>
          <p:cNvPr id="139" name="CustomShape 7"/>
          <p:cNvSpPr/>
          <p:nvPr/>
        </p:nvSpPr>
        <p:spPr>
          <a:xfrm>
            <a:off x="1156680" y="3124080"/>
            <a:ext cx="3523320" cy="333720"/>
          </a:xfrm>
          <a:prstGeom prst="rect">
            <a:avLst/>
          </a:prstGeom>
          <a:noFill/>
          <a:ln>
            <a:noFill/>
          </a:ln>
        </p:spPr>
        <p:txBody>
          <a:bodyPr wrap="none" lIns="90000" rIns="90000" tIns="45000" bIns="45000"/>
          <a:p>
            <a:pPr algn="just">
              <a:lnSpc>
                <a:spcPct val="100000"/>
              </a:lnSpc>
            </a:pPr>
            <a:r>
              <a:rPr b="1" lang="es-CL" sz="1600">
                <a:solidFill>
                  <a:srgbClr val="000000"/>
                </a:solidFill>
                <a:latin typeface="Arial"/>
                <a:ea typeface="ＭＳ Ｐゴシック"/>
              </a:rPr>
              <a:t>Ejemplos uso de sentencias LOOP</a:t>
            </a:r>
            <a:endParaRPr/>
          </a:p>
        </p:txBody>
      </p:sp>
      <p:pic>
        <p:nvPicPr>
          <p:cNvPr id="140" name="Picture 3" descr=""/>
          <p:cNvPicPr/>
          <p:nvPr/>
        </p:nvPicPr>
        <p:blipFill>
          <a:blip r:embed="rId1"/>
          <a:stretch>
            <a:fillRect/>
          </a:stretch>
        </p:blipFill>
        <p:spPr>
          <a:xfrm>
            <a:off x="1793880" y="3511080"/>
            <a:ext cx="5274360" cy="3270240"/>
          </a:xfrm>
          <a:prstGeom prst="rect">
            <a:avLst/>
          </a:prstGeom>
          <a:ln w="9360">
            <a:solidFill>
              <a:srgbClr val="3891a7"/>
            </a:solidFill>
            <a:miter/>
          </a:ln>
        </p:spPr>
      </p:pic>
    </p:spTree>
  </p:cSld>
  <p:transition>
    <p:wipe dir="u"/>
  </p:transition>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