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8"/>
  </p:notesMasterIdLst>
  <p:sldIdLst>
    <p:sldId id="312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33" r:id="rId11"/>
    <p:sldId id="326" r:id="rId12"/>
    <p:sldId id="327" r:id="rId13"/>
    <p:sldId id="328" r:id="rId14"/>
    <p:sldId id="330" r:id="rId15"/>
    <p:sldId id="331" r:id="rId16"/>
    <p:sldId id="332" r:id="rId1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03-05-2016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03/05/2016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03/05/2016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eanette</a:t>
            </a: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Leonelli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Cursor Explicito Usando LOOP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55" y="4457700"/>
            <a:ext cx="1681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92498"/>
            <a:ext cx="5300591" cy="429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551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Cursor Explicito Usando WHILE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55" y="4457700"/>
            <a:ext cx="1681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471313"/>
            <a:ext cx="5681663" cy="504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Consideraciones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Cuando un cursor está cerrado, no puede retornar registros y en 	general, los atributos tampoco pueden ser utilizados 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	No se puede cerrar un cursor que ya está cerrado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Es conveniente consultar el resultado de una extracción 	mediante los atributos del cursor (%NOTFOUND, %FOUND)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Al terminar de usar un cursor, es recomendable cerrarlo para 	liberar espacio de memoria y dejarlo disponible para el SGBD</a:t>
            </a: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000" b="1" dirty="0" smtClean="0"/>
              <a:t>Otras Formas de Cursores </a:t>
            </a:r>
            <a:r>
              <a:rPr lang="es-MX" sz="2000" b="1" dirty="0" smtClean="0"/>
              <a:t>implícitos</a:t>
            </a:r>
            <a:endParaRPr lang="es-MX" sz="2000" b="1" dirty="0" smtClean="0"/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 	Se puede utilizar una estructura de ciclo FOR, para recorrer el 	resultado de un cursor.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De la forma anterior, se ejecutan implícitamente las 	instrucciones OPEN, FETCH y CLOSE.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Uno de los puntos en contra respecto a esta modalidad, es que 	el cursor no tiene nombre, y por lo tanto, su resultado no puede 	ser capturado por una aplicación externa a Oracle para el uso 	de sus datos (ej. .NET, Java).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de </a:t>
            </a:r>
            <a:r>
              <a:rPr lang="es-MX" sz="2000" b="1" dirty="0" smtClean="0"/>
              <a:t>Otras Formas de Cursores </a:t>
            </a:r>
            <a:r>
              <a:rPr lang="es-MX" sz="2000" b="1" dirty="0" smtClean="0"/>
              <a:t>implícitos</a:t>
            </a:r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465943"/>
            <a:ext cx="6486525" cy="4054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 </a:t>
            </a:r>
            <a:r>
              <a:rPr lang="es-CL" sz="2200" dirty="0" smtClean="0"/>
              <a:t>Los cursores de actualización se utilizan para actualizar  	los valores de los datos que son utilizados por el propio 	cursor.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Se debe considerar que los registros actualizados son 	bloqueados mientras dura la actualización.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En la declaración del cursor se agrega FOR UPDATE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En la sentencia </a:t>
            </a:r>
            <a:r>
              <a:rPr lang="es-CL" sz="2200" dirty="0" err="1" smtClean="0"/>
              <a:t>Update</a:t>
            </a:r>
            <a:r>
              <a:rPr lang="es-CL" sz="2200" dirty="0" smtClean="0"/>
              <a:t> se agrega en la condición 	CURRENT OF «</a:t>
            </a:r>
            <a:r>
              <a:rPr lang="es-CL" sz="2200" dirty="0" err="1" smtClean="0"/>
              <a:t>nombre_cursor</a:t>
            </a:r>
            <a:r>
              <a:rPr lang="es-CL" sz="2200" dirty="0" smtClean="0"/>
              <a:t>»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5- Cursores de Actualización Explícitos</a:t>
            </a:r>
            <a:endParaRPr lang="es-AR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49966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Ejemplos de cursores de actualización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5- Cursores de Actualización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3" y="1600200"/>
            <a:ext cx="6580694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637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</a:t>
            </a:r>
            <a:r>
              <a:rPr lang="es-CL" sz="2000" dirty="0" smtClean="0"/>
              <a:t>Son utilizados para gestionar los resultados de una sentencia SELECT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el fondo, un cursor permite gestionar un conjunto de registros, recorriendo dicho conjunto y con acceso a sus datos.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Específicamente: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</a:t>
            </a:r>
            <a:r>
              <a:rPr lang="es-CL" sz="2000" b="1" dirty="0" smtClean="0"/>
              <a:t>Cursor Implícito</a:t>
            </a:r>
            <a:r>
              <a:rPr lang="es-CL" sz="2000" dirty="0" smtClean="0"/>
              <a:t>: No es necesario declararlo. La operación SELECT INTO es un ejemplo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</a:t>
            </a:r>
            <a:r>
              <a:rPr lang="es-CL" sz="2000" b="1" dirty="0" smtClean="0"/>
              <a:t>Cursor Explícito</a:t>
            </a:r>
            <a:r>
              <a:rPr lang="es-CL" sz="2000" dirty="0" smtClean="0"/>
              <a:t>: Se necesita declararlo en el código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Cursor Implícito</a:t>
            </a:r>
            <a:endParaRPr lang="es-CL" sz="2000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Un cursor implícito es aquel que devuelve una única fila como dato. La sentencia SELECT – INTO es un ejemplo de cursor implícito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El cursor implícito debe retornar siempre una fila o registro. Si esa condición no se cumple, se producirá un error (excepción)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Las excepciones que se pueden producir son: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CL" sz="2000" dirty="0" smtClean="0"/>
              <a:t> 	NO DATA FOUND: No se encontró fila o registro que satisfaga el SELECT utilizado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CL" sz="2000" dirty="0" smtClean="0"/>
              <a:t> 	TOO MANY ROWS: El SELECT devuelve más de una fila o registro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2504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Ejemplo : Cursor Implícito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CL" sz="2000" dirty="0" smtClean="0"/>
              <a:t> </a:t>
            </a:r>
          </a:p>
          <a:p>
            <a:pPr algn="just"/>
            <a:endParaRPr lang="es-CL" sz="2000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	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540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58" y="1372190"/>
            <a:ext cx="6627585" cy="40561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Ejemplo :  Error de Cursor Implícito</a:t>
            </a:r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r>
              <a:rPr lang="es-CL" sz="2000" dirty="0" smtClean="0"/>
              <a:t> </a:t>
            </a:r>
          </a:p>
          <a:p>
            <a:pPr algn="just"/>
            <a:endParaRPr lang="es-CL" sz="2000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	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540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422400"/>
            <a:ext cx="6322858" cy="265611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4252686"/>
            <a:ext cx="7930266" cy="187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265392" y="1902772"/>
            <a:ext cx="180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El cursor devuelve más de una fila (TOO MANY ROWS)</a:t>
            </a:r>
            <a:endParaRPr lang="es-C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43428"/>
            <a:ext cx="79302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Cursor Explícito</a:t>
            </a:r>
            <a:endParaRPr lang="es-CL" sz="2000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Un cursor explícito puede devolver cero o más filas.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Generalmente, un cursor explícito pasa por las siguientes etapas: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Declaración (</a:t>
            </a:r>
            <a:r>
              <a:rPr lang="es-CL" sz="2000" b="1" dirty="0" smtClean="0"/>
              <a:t>CURSOR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Apertura (</a:t>
            </a:r>
            <a:r>
              <a:rPr lang="es-CL" sz="2000" b="1" dirty="0" smtClean="0"/>
              <a:t>OPEN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Extracción (</a:t>
            </a:r>
            <a:r>
              <a:rPr lang="es-CL" sz="2000" b="1" dirty="0" smtClean="0"/>
              <a:t>FETCH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Cierre (</a:t>
            </a:r>
            <a:r>
              <a:rPr lang="es-CL" sz="2000" b="1" dirty="0" smtClean="0"/>
              <a:t>CLOSE</a:t>
            </a:r>
            <a:r>
              <a:rPr lang="es-CL" sz="2000" dirty="0" smtClean="0"/>
              <a:t>)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8309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Sintaxis Cursores</a:t>
            </a:r>
            <a:endParaRPr lang="es-CL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 	Para declarar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Simple: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CURSOR</a:t>
            </a:r>
            <a:r>
              <a:rPr lang="es-CL" sz="2000" dirty="0" smtClean="0"/>
              <a:t> &lt;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&gt; </a:t>
            </a:r>
            <a:r>
              <a:rPr lang="es-CL" sz="2000" b="1" dirty="0" smtClean="0">
                <a:solidFill>
                  <a:srgbClr val="FF0000"/>
                </a:solidFill>
              </a:rPr>
              <a:t>IS</a:t>
            </a:r>
            <a:r>
              <a:rPr lang="es-CL" sz="2000" dirty="0" smtClean="0"/>
              <a:t> &lt;instrucción </a:t>
            </a:r>
            <a:r>
              <a:rPr lang="es-CL" sz="2000" dirty="0" err="1" smtClean="0"/>
              <a:t>select</a:t>
            </a:r>
            <a:r>
              <a:rPr lang="es-CL" sz="2000" dirty="0" smtClean="0"/>
              <a:t>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Con parámetros: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CURSOR</a:t>
            </a:r>
            <a:r>
              <a:rPr lang="es-CL" sz="2000" dirty="0" smtClean="0">
                <a:solidFill>
                  <a:srgbClr val="FF0000"/>
                </a:solidFill>
              </a:rPr>
              <a:t> </a:t>
            </a:r>
            <a:r>
              <a:rPr lang="es-CL" sz="2000" dirty="0" smtClean="0"/>
              <a:t>&lt;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&gt; (param1 tipo1, param2 tipo2, ……, </a:t>
            </a:r>
            <a:r>
              <a:rPr lang="es-CL" sz="2000" dirty="0" err="1" smtClean="0"/>
              <a:t>param</a:t>
            </a:r>
            <a:r>
              <a:rPr lang="es-CL" sz="2000" dirty="0" smtClean="0"/>
              <a:t> n tipo n)  </a:t>
            </a:r>
            <a:r>
              <a:rPr lang="es-CL" sz="2000" b="1" dirty="0" smtClean="0">
                <a:solidFill>
                  <a:srgbClr val="FF0000"/>
                </a:solidFill>
              </a:rPr>
              <a:t>IS</a:t>
            </a:r>
            <a:r>
              <a:rPr lang="es-CL" sz="2000" dirty="0" smtClean="0"/>
              <a:t> &lt;instrucción </a:t>
            </a:r>
            <a:r>
              <a:rPr lang="es-CL" sz="2000" dirty="0" err="1" smtClean="0"/>
              <a:t>select</a:t>
            </a:r>
            <a:r>
              <a:rPr lang="es-CL" sz="2000" dirty="0" smtClean="0"/>
              <a:t>&gt;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Para abrir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Simple: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OPEN</a:t>
            </a:r>
            <a:r>
              <a:rPr lang="es-CL" sz="2000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Con parámetros: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OPEN</a:t>
            </a:r>
            <a:r>
              <a:rPr lang="es-CL" sz="2000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 (valor1, valor2, …., valor n);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58646" y="769260"/>
            <a:ext cx="7930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Sintaxis Cursores</a:t>
            </a:r>
            <a:endParaRPr lang="es-CL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 	Para extraer datos de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 Con variables 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FETCH</a:t>
            </a:r>
            <a:r>
              <a:rPr lang="es-CL" sz="2000" b="1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 </a:t>
            </a:r>
            <a:r>
              <a:rPr lang="es-CL" sz="2000" b="1" dirty="0" smtClean="0">
                <a:solidFill>
                  <a:srgbClr val="FF0000"/>
                </a:solidFill>
              </a:rPr>
              <a:t>INTO</a:t>
            </a:r>
            <a:r>
              <a:rPr lang="es-CL" sz="2000" dirty="0" smtClean="0"/>
              <a:t> </a:t>
            </a:r>
            <a:r>
              <a:rPr lang="es-CL" sz="2000" dirty="0" err="1" smtClean="0"/>
              <a:t>lista_variables</a:t>
            </a:r>
            <a:r>
              <a:rPr lang="es-CL" sz="2000" dirty="0" smtClean="0"/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endParaRPr lang="es-CL" sz="2000" dirty="0" smtClean="0"/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Para cerrar un cursor: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CLOSE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;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Atributos de Cursores</a:t>
            </a:r>
            <a:endParaRPr lang="es-CL" sz="2000" dirty="0" smtClean="0"/>
          </a:p>
          <a:p>
            <a:pPr algn="just"/>
            <a:r>
              <a:rPr lang="es-CL" sz="2000" dirty="0" smtClean="0"/>
              <a:t> Con los atributos de los cursores se permite reconocer el estado de un cursor:</a:t>
            </a:r>
          </a:p>
          <a:p>
            <a:pPr algn="just"/>
            <a:endParaRPr lang="es-CL" sz="2000" dirty="0" smtClean="0"/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 	%NOTFOUND</a:t>
            </a:r>
            <a:r>
              <a:rPr lang="es-CL" sz="2000" dirty="0" smtClean="0"/>
              <a:t>: Devuelve verdadero cuando el cursor no retorna 	un registro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 	%FOUND</a:t>
            </a:r>
            <a:r>
              <a:rPr lang="es-CL" sz="2000" dirty="0" smtClean="0"/>
              <a:t>: Devuelve verdadero cuando el cursor retorna un 	registro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	%ROWCOUNT</a:t>
            </a:r>
            <a:r>
              <a:rPr lang="es-CL" sz="2000" dirty="0" smtClean="0"/>
              <a:t>: Devuelve la cantidad de registros que se ha 	recuperado hasta el momento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8185</TotalTime>
  <Words>218</Words>
  <Application>Microsoft Office PowerPoint</Application>
  <PresentationFormat>Presentación en pantalla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Verdana</vt:lpstr>
      <vt:lpstr>Wingdings</vt:lpstr>
      <vt:lpstr>Wingdings 2</vt:lpstr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duoc</cp:lastModifiedBy>
  <cp:revision>1739</cp:revision>
  <dcterms:created xsi:type="dcterms:W3CDTF">2010-10-26T18:30:29Z</dcterms:created>
  <dcterms:modified xsi:type="dcterms:W3CDTF">2016-05-03T13:29:52Z</dcterms:modified>
</cp:coreProperties>
</file>