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8" roundtripDataSignature="AMtx7miKDNw6rM4K4vD6RP+jzLNcJPt63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6CC313B2-8438-4A08-8B34-D58AAEFBF2F0}">
  <a:tblStyle styleId="{6CC313B2-8438-4A08-8B34-D58AAEFBF2F0}"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DFE34FCE-1FEA-4DF1-8AFF-46EF2B0FF707}" styleName="Table_1">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9EFF7"/>
          </a:solidFill>
        </a:fill>
      </a:tcStyle>
    </a:wholeTbl>
    <a:band1H>
      <a:tcTxStyle b="off" i="off"/>
      <a:tcStyle>
        <a:fill>
          <a:solidFill>
            <a:srgbClr val="D0DEEF"/>
          </a:solidFill>
        </a:fill>
      </a:tcStyle>
    </a:band1H>
    <a:band2H>
      <a:tcTxStyle b="off" i="off"/>
    </a:band2H>
    <a:band1V>
      <a:tcTxStyle b="off" i="off"/>
      <a:tcStyle>
        <a:fill>
          <a:solidFill>
            <a:srgbClr val="D0DEEF"/>
          </a:solidFill>
        </a:fill>
      </a:tcStyle>
    </a:band1V>
    <a:band2V>
      <a:tcTxStyle b="off" i="off"/>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16" Type="http://schemas.openxmlformats.org/officeDocument/2006/relationships/slide" Target="slides/slide11.xml"/><Relationship Id="rId38" Type="http://customschemas.google.com/relationships/presentationmetadata" Target="meta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2" name="Google Shape;5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7" name="Google Shape;107;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606d36745c_1_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4" name="Google Shape;114;g606d36745c_1_4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606d36745c_1_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1" name="Google Shape;121;g606d36745c_1_5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8" name="Google Shape;128;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606d36745c_1_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4" name="Google Shape;134;g606d36745c_1_4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47736934a7_0_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1" name="Google Shape;141;g47736934a7_0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47736934a7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8" name="Google Shape;148;g47736934a7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606d36745c_0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3" name="Google Shape;153;g606d36745c_0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0" name="Google Shape;160;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606d36745c_1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6" name="Google Shape;166;g606d36745c_1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8" name="Google Shape;5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3" name="Google Shape;173;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606d36745c_1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0" name="Google Shape;180;g606d36745c_1_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606d36745c_1_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6" name="Google Shape;186;g606d36745c_1_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2" name="Google Shape;192;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9" name="Google Shape;199;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6" name="Google Shape;206;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g6b7e88d536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2" name="Google Shape;212;g6b7e88d536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6b7e88d536_0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8" name="Google Shape;218;g6b7e88d536_0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g6b7e88d536_0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6b7e88d53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g6b7e88d536_0_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6b7e88d536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4" name="Google Shape;6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g6b7e88d536_0_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6b7e88d536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g6b7e88d536_0_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6b7e88d536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Google Shape;244;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5" name="Google Shape;245;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9" name="Google Shape;6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5" name="Google Shape;75;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606d36745c_1_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1" name="Google Shape;81;g606d36745c_1_6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606d36745c_1_7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7" name="Google Shape;87;g606d36745c_1_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4" name="Google Shape;9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606d36745c_1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1" name="Google Shape;101;g606d36745c_1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g606d36745c_5_367"/>
          <p:cNvSpPr txBox="1"/>
          <p:nvPr>
            <p:ph type="ctrTitle"/>
          </p:nvPr>
        </p:nvSpPr>
        <p:spPr>
          <a:xfrm>
            <a:off x="415611" y="992767"/>
            <a:ext cx="11360700" cy="2736900"/>
          </a:xfrm>
          <a:prstGeom prst="rect">
            <a:avLst/>
          </a:prstGeom>
          <a:noFill/>
          <a:ln>
            <a:noFill/>
          </a:ln>
        </p:spPr>
        <p:txBody>
          <a:bodyPr anchorCtr="0" anchor="b" bIns="121900" lIns="121900" spcFirstLastPara="1" rIns="121900" wrap="square" tIns="121900">
            <a:noAutofit/>
          </a:bodyPr>
          <a:lstStyle>
            <a:lvl1pPr lvl="0" algn="ctr">
              <a:lnSpc>
                <a:spcPct val="100000"/>
              </a:lnSpc>
              <a:spcBef>
                <a:spcPts val="0"/>
              </a:spcBef>
              <a:spcAft>
                <a:spcPts val="0"/>
              </a:spcAft>
              <a:buSzPts val="6900"/>
              <a:buNone/>
              <a:defRPr sz="6900"/>
            </a:lvl1pPr>
            <a:lvl2pPr lvl="1" algn="ctr">
              <a:lnSpc>
                <a:spcPct val="100000"/>
              </a:lnSpc>
              <a:spcBef>
                <a:spcPts val="0"/>
              </a:spcBef>
              <a:spcAft>
                <a:spcPts val="0"/>
              </a:spcAft>
              <a:buSzPts val="6900"/>
              <a:buNone/>
              <a:defRPr sz="6900"/>
            </a:lvl2pPr>
            <a:lvl3pPr lvl="2" algn="ctr">
              <a:lnSpc>
                <a:spcPct val="100000"/>
              </a:lnSpc>
              <a:spcBef>
                <a:spcPts val="0"/>
              </a:spcBef>
              <a:spcAft>
                <a:spcPts val="0"/>
              </a:spcAft>
              <a:buSzPts val="6900"/>
              <a:buNone/>
              <a:defRPr sz="6900"/>
            </a:lvl3pPr>
            <a:lvl4pPr lvl="3" algn="ctr">
              <a:lnSpc>
                <a:spcPct val="100000"/>
              </a:lnSpc>
              <a:spcBef>
                <a:spcPts val="0"/>
              </a:spcBef>
              <a:spcAft>
                <a:spcPts val="0"/>
              </a:spcAft>
              <a:buSzPts val="6900"/>
              <a:buNone/>
              <a:defRPr sz="6900"/>
            </a:lvl4pPr>
            <a:lvl5pPr lvl="4" algn="ctr">
              <a:lnSpc>
                <a:spcPct val="100000"/>
              </a:lnSpc>
              <a:spcBef>
                <a:spcPts val="0"/>
              </a:spcBef>
              <a:spcAft>
                <a:spcPts val="0"/>
              </a:spcAft>
              <a:buSzPts val="6900"/>
              <a:buNone/>
              <a:defRPr sz="6900"/>
            </a:lvl5pPr>
            <a:lvl6pPr lvl="5" algn="ctr">
              <a:lnSpc>
                <a:spcPct val="100000"/>
              </a:lnSpc>
              <a:spcBef>
                <a:spcPts val="0"/>
              </a:spcBef>
              <a:spcAft>
                <a:spcPts val="0"/>
              </a:spcAft>
              <a:buSzPts val="6900"/>
              <a:buNone/>
              <a:defRPr sz="6900"/>
            </a:lvl6pPr>
            <a:lvl7pPr lvl="6" algn="ctr">
              <a:lnSpc>
                <a:spcPct val="100000"/>
              </a:lnSpc>
              <a:spcBef>
                <a:spcPts val="0"/>
              </a:spcBef>
              <a:spcAft>
                <a:spcPts val="0"/>
              </a:spcAft>
              <a:buSzPts val="6900"/>
              <a:buNone/>
              <a:defRPr sz="6900"/>
            </a:lvl7pPr>
            <a:lvl8pPr lvl="7" algn="ctr">
              <a:lnSpc>
                <a:spcPct val="100000"/>
              </a:lnSpc>
              <a:spcBef>
                <a:spcPts val="0"/>
              </a:spcBef>
              <a:spcAft>
                <a:spcPts val="0"/>
              </a:spcAft>
              <a:buSzPts val="6900"/>
              <a:buNone/>
              <a:defRPr sz="6900"/>
            </a:lvl8pPr>
            <a:lvl9pPr lvl="8" algn="ctr">
              <a:lnSpc>
                <a:spcPct val="100000"/>
              </a:lnSpc>
              <a:spcBef>
                <a:spcPts val="0"/>
              </a:spcBef>
              <a:spcAft>
                <a:spcPts val="0"/>
              </a:spcAft>
              <a:buSzPts val="6900"/>
              <a:buNone/>
              <a:defRPr sz="6900"/>
            </a:lvl9pPr>
          </a:lstStyle>
          <a:p/>
        </p:txBody>
      </p:sp>
      <p:sp>
        <p:nvSpPr>
          <p:cNvPr id="11" name="Google Shape;11;g606d36745c_5_367"/>
          <p:cNvSpPr txBox="1"/>
          <p:nvPr>
            <p:ph idx="1" type="subTitle"/>
          </p:nvPr>
        </p:nvSpPr>
        <p:spPr>
          <a:xfrm>
            <a:off x="415600" y="3778833"/>
            <a:ext cx="11360700" cy="1056900"/>
          </a:xfrm>
          <a:prstGeom prst="rect">
            <a:avLst/>
          </a:prstGeom>
          <a:noFill/>
          <a:ln>
            <a:noFill/>
          </a:ln>
        </p:spPr>
        <p:txBody>
          <a:bodyPr anchorCtr="0" anchor="t" bIns="121900" lIns="121900" spcFirstLastPara="1" rIns="121900" wrap="square" tIns="121900">
            <a:noAutofit/>
          </a:bodyPr>
          <a:lstStyle>
            <a:lvl1pPr lvl="0" algn="ctr">
              <a:lnSpc>
                <a:spcPct val="100000"/>
              </a:lnSpc>
              <a:spcBef>
                <a:spcPts val="0"/>
              </a:spcBef>
              <a:spcAft>
                <a:spcPts val="0"/>
              </a:spcAft>
              <a:buSzPts val="3700"/>
              <a:buNone/>
              <a:defRPr sz="3700"/>
            </a:lvl1pPr>
            <a:lvl2pPr lvl="1" algn="ctr">
              <a:lnSpc>
                <a:spcPct val="100000"/>
              </a:lnSpc>
              <a:spcBef>
                <a:spcPts val="0"/>
              </a:spcBef>
              <a:spcAft>
                <a:spcPts val="0"/>
              </a:spcAft>
              <a:buSzPts val="3700"/>
              <a:buNone/>
              <a:defRPr sz="3700"/>
            </a:lvl2pPr>
            <a:lvl3pPr lvl="2" algn="ctr">
              <a:lnSpc>
                <a:spcPct val="100000"/>
              </a:lnSpc>
              <a:spcBef>
                <a:spcPts val="0"/>
              </a:spcBef>
              <a:spcAft>
                <a:spcPts val="0"/>
              </a:spcAft>
              <a:buSzPts val="3700"/>
              <a:buNone/>
              <a:defRPr sz="3700"/>
            </a:lvl3pPr>
            <a:lvl4pPr lvl="3" algn="ctr">
              <a:lnSpc>
                <a:spcPct val="100000"/>
              </a:lnSpc>
              <a:spcBef>
                <a:spcPts val="0"/>
              </a:spcBef>
              <a:spcAft>
                <a:spcPts val="0"/>
              </a:spcAft>
              <a:buSzPts val="3700"/>
              <a:buNone/>
              <a:defRPr sz="3700"/>
            </a:lvl4pPr>
            <a:lvl5pPr lvl="4" algn="ctr">
              <a:lnSpc>
                <a:spcPct val="100000"/>
              </a:lnSpc>
              <a:spcBef>
                <a:spcPts val="0"/>
              </a:spcBef>
              <a:spcAft>
                <a:spcPts val="0"/>
              </a:spcAft>
              <a:buSzPts val="3700"/>
              <a:buNone/>
              <a:defRPr sz="3700"/>
            </a:lvl5pPr>
            <a:lvl6pPr lvl="5" algn="ctr">
              <a:lnSpc>
                <a:spcPct val="100000"/>
              </a:lnSpc>
              <a:spcBef>
                <a:spcPts val="0"/>
              </a:spcBef>
              <a:spcAft>
                <a:spcPts val="0"/>
              </a:spcAft>
              <a:buSzPts val="3700"/>
              <a:buNone/>
              <a:defRPr sz="3700"/>
            </a:lvl6pPr>
            <a:lvl7pPr lvl="6" algn="ctr">
              <a:lnSpc>
                <a:spcPct val="100000"/>
              </a:lnSpc>
              <a:spcBef>
                <a:spcPts val="0"/>
              </a:spcBef>
              <a:spcAft>
                <a:spcPts val="0"/>
              </a:spcAft>
              <a:buSzPts val="3700"/>
              <a:buNone/>
              <a:defRPr sz="3700"/>
            </a:lvl7pPr>
            <a:lvl8pPr lvl="7" algn="ctr">
              <a:lnSpc>
                <a:spcPct val="100000"/>
              </a:lnSpc>
              <a:spcBef>
                <a:spcPts val="0"/>
              </a:spcBef>
              <a:spcAft>
                <a:spcPts val="0"/>
              </a:spcAft>
              <a:buSzPts val="3700"/>
              <a:buNone/>
              <a:defRPr sz="3700"/>
            </a:lvl8pPr>
            <a:lvl9pPr lvl="8" algn="ctr">
              <a:lnSpc>
                <a:spcPct val="100000"/>
              </a:lnSpc>
              <a:spcBef>
                <a:spcPts val="0"/>
              </a:spcBef>
              <a:spcAft>
                <a:spcPts val="0"/>
              </a:spcAft>
              <a:buSzPts val="3700"/>
              <a:buNone/>
              <a:defRPr sz="3700"/>
            </a:lvl9pPr>
          </a:lstStyle>
          <a:p/>
        </p:txBody>
      </p:sp>
      <p:sp>
        <p:nvSpPr>
          <p:cNvPr id="12" name="Google Shape;12;g606d36745c_5_367"/>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g606d36745c_5_402"/>
          <p:cNvSpPr txBox="1"/>
          <p:nvPr>
            <p:ph hasCustomPrompt="1" type="title"/>
          </p:nvPr>
        </p:nvSpPr>
        <p:spPr>
          <a:xfrm>
            <a:off x="415600" y="1474833"/>
            <a:ext cx="11360700" cy="2618100"/>
          </a:xfrm>
          <a:prstGeom prst="rect">
            <a:avLst/>
          </a:prstGeom>
          <a:noFill/>
          <a:ln>
            <a:noFill/>
          </a:ln>
        </p:spPr>
        <p:txBody>
          <a:bodyPr anchorCtr="0" anchor="b" bIns="121900" lIns="121900" spcFirstLastPara="1" rIns="121900" wrap="square" tIns="121900">
            <a:noAutofit/>
          </a:bodyPr>
          <a:lstStyle>
            <a:lvl1pPr lvl="0" algn="ctr">
              <a:lnSpc>
                <a:spcPct val="100000"/>
              </a:lnSpc>
              <a:spcBef>
                <a:spcPts val="0"/>
              </a:spcBef>
              <a:spcAft>
                <a:spcPts val="0"/>
              </a:spcAft>
              <a:buSzPts val="16000"/>
              <a:buNone/>
              <a:defRPr sz="16000"/>
            </a:lvl1pPr>
            <a:lvl2pPr lvl="1" algn="ctr">
              <a:lnSpc>
                <a:spcPct val="100000"/>
              </a:lnSpc>
              <a:spcBef>
                <a:spcPts val="0"/>
              </a:spcBef>
              <a:spcAft>
                <a:spcPts val="0"/>
              </a:spcAft>
              <a:buSzPts val="16000"/>
              <a:buNone/>
              <a:defRPr sz="16000"/>
            </a:lvl2pPr>
            <a:lvl3pPr lvl="2" algn="ctr">
              <a:lnSpc>
                <a:spcPct val="100000"/>
              </a:lnSpc>
              <a:spcBef>
                <a:spcPts val="0"/>
              </a:spcBef>
              <a:spcAft>
                <a:spcPts val="0"/>
              </a:spcAft>
              <a:buSzPts val="16000"/>
              <a:buNone/>
              <a:defRPr sz="16000"/>
            </a:lvl3pPr>
            <a:lvl4pPr lvl="3" algn="ctr">
              <a:lnSpc>
                <a:spcPct val="100000"/>
              </a:lnSpc>
              <a:spcBef>
                <a:spcPts val="0"/>
              </a:spcBef>
              <a:spcAft>
                <a:spcPts val="0"/>
              </a:spcAft>
              <a:buSzPts val="16000"/>
              <a:buNone/>
              <a:defRPr sz="16000"/>
            </a:lvl4pPr>
            <a:lvl5pPr lvl="4" algn="ctr">
              <a:lnSpc>
                <a:spcPct val="100000"/>
              </a:lnSpc>
              <a:spcBef>
                <a:spcPts val="0"/>
              </a:spcBef>
              <a:spcAft>
                <a:spcPts val="0"/>
              </a:spcAft>
              <a:buSzPts val="16000"/>
              <a:buNone/>
              <a:defRPr sz="16000"/>
            </a:lvl5pPr>
            <a:lvl6pPr lvl="5" algn="ctr">
              <a:lnSpc>
                <a:spcPct val="100000"/>
              </a:lnSpc>
              <a:spcBef>
                <a:spcPts val="0"/>
              </a:spcBef>
              <a:spcAft>
                <a:spcPts val="0"/>
              </a:spcAft>
              <a:buSzPts val="16000"/>
              <a:buNone/>
              <a:defRPr sz="16000"/>
            </a:lvl6pPr>
            <a:lvl7pPr lvl="6" algn="ctr">
              <a:lnSpc>
                <a:spcPct val="100000"/>
              </a:lnSpc>
              <a:spcBef>
                <a:spcPts val="0"/>
              </a:spcBef>
              <a:spcAft>
                <a:spcPts val="0"/>
              </a:spcAft>
              <a:buSzPts val="16000"/>
              <a:buNone/>
              <a:defRPr sz="16000"/>
            </a:lvl7pPr>
            <a:lvl8pPr lvl="7" algn="ctr">
              <a:lnSpc>
                <a:spcPct val="100000"/>
              </a:lnSpc>
              <a:spcBef>
                <a:spcPts val="0"/>
              </a:spcBef>
              <a:spcAft>
                <a:spcPts val="0"/>
              </a:spcAft>
              <a:buSzPts val="16000"/>
              <a:buNone/>
              <a:defRPr sz="16000"/>
            </a:lvl8pPr>
            <a:lvl9pPr lvl="8" algn="ctr">
              <a:lnSpc>
                <a:spcPct val="100000"/>
              </a:lnSpc>
              <a:spcBef>
                <a:spcPts val="0"/>
              </a:spcBef>
              <a:spcAft>
                <a:spcPts val="0"/>
              </a:spcAft>
              <a:buSzPts val="16000"/>
              <a:buNone/>
              <a:defRPr sz="16000"/>
            </a:lvl9pPr>
          </a:lstStyle>
          <a:p>
            <a:r>
              <a:t>xx%</a:t>
            </a:r>
          </a:p>
        </p:txBody>
      </p:sp>
      <p:sp>
        <p:nvSpPr>
          <p:cNvPr id="46" name="Google Shape;46;g606d36745c_5_402"/>
          <p:cNvSpPr txBox="1"/>
          <p:nvPr>
            <p:ph idx="1" type="body"/>
          </p:nvPr>
        </p:nvSpPr>
        <p:spPr>
          <a:xfrm>
            <a:off x="415600" y="4202967"/>
            <a:ext cx="11360700" cy="1734300"/>
          </a:xfrm>
          <a:prstGeom prst="rect">
            <a:avLst/>
          </a:prstGeom>
          <a:noFill/>
          <a:ln>
            <a:noFill/>
          </a:ln>
        </p:spPr>
        <p:txBody>
          <a:bodyPr anchorCtr="0" anchor="t" bIns="121900" lIns="121900" spcFirstLastPara="1" rIns="121900" wrap="square" tIns="121900">
            <a:noAutofit/>
          </a:bodyPr>
          <a:lstStyle>
            <a:lvl1pPr indent="-381000" lvl="0" marL="457200" algn="ctr">
              <a:lnSpc>
                <a:spcPct val="115000"/>
              </a:lnSpc>
              <a:spcBef>
                <a:spcPts val="0"/>
              </a:spcBef>
              <a:spcAft>
                <a:spcPts val="0"/>
              </a:spcAft>
              <a:buSzPts val="2400"/>
              <a:buChar char="●"/>
              <a:defRPr/>
            </a:lvl1pPr>
            <a:lvl2pPr indent="-349250" lvl="1" marL="914400" algn="ctr">
              <a:lnSpc>
                <a:spcPct val="115000"/>
              </a:lnSpc>
              <a:spcBef>
                <a:spcPts val="2100"/>
              </a:spcBef>
              <a:spcAft>
                <a:spcPts val="0"/>
              </a:spcAft>
              <a:buSzPts val="1900"/>
              <a:buChar char="○"/>
              <a:defRPr/>
            </a:lvl2pPr>
            <a:lvl3pPr indent="-349250" lvl="2" marL="1371600" algn="ctr">
              <a:lnSpc>
                <a:spcPct val="115000"/>
              </a:lnSpc>
              <a:spcBef>
                <a:spcPts val="2100"/>
              </a:spcBef>
              <a:spcAft>
                <a:spcPts val="0"/>
              </a:spcAft>
              <a:buSzPts val="1900"/>
              <a:buChar char="■"/>
              <a:defRPr/>
            </a:lvl3pPr>
            <a:lvl4pPr indent="-349250" lvl="3" marL="1828800" algn="ctr">
              <a:lnSpc>
                <a:spcPct val="115000"/>
              </a:lnSpc>
              <a:spcBef>
                <a:spcPts val="2100"/>
              </a:spcBef>
              <a:spcAft>
                <a:spcPts val="0"/>
              </a:spcAft>
              <a:buSzPts val="1900"/>
              <a:buChar char="●"/>
              <a:defRPr/>
            </a:lvl4pPr>
            <a:lvl5pPr indent="-349250" lvl="4" marL="2286000" algn="ctr">
              <a:lnSpc>
                <a:spcPct val="115000"/>
              </a:lnSpc>
              <a:spcBef>
                <a:spcPts val="2100"/>
              </a:spcBef>
              <a:spcAft>
                <a:spcPts val="0"/>
              </a:spcAft>
              <a:buSzPts val="1900"/>
              <a:buChar char="○"/>
              <a:defRPr/>
            </a:lvl5pPr>
            <a:lvl6pPr indent="-349250" lvl="5" marL="2743200" algn="ctr">
              <a:lnSpc>
                <a:spcPct val="115000"/>
              </a:lnSpc>
              <a:spcBef>
                <a:spcPts val="2100"/>
              </a:spcBef>
              <a:spcAft>
                <a:spcPts val="0"/>
              </a:spcAft>
              <a:buSzPts val="1900"/>
              <a:buChar char="■"/>
              <a:defRPr/>
            </a:lvl6pPr>
            <a:lvl7pPr indent="-349250" lvl="6" marL="3200400" algn="ctr">
              <a:lnSpc>
                <a:spcPct val="115000"/>
              </a:lnSpc>
              <a:spcBef>
                <a:spcPts val="2100"/>
              </a:spcBef>
              <a:spcAft>
                <a:spcPts val="0"/>
              </a:spcAft>
              <a:buSzPts val="1900"/>
              <a:buChar char="●"/>
              <a:defRPr/>
            </a:lvl7pPr>
            <a:lvl8pPr indent="-349250" lvl="7" marL="3657600" algn="ctr">
              <a:lnSpc>
                <a:spcPct val="115000"/>
              </a:lnSpc>
              <a:spcBef>
                <a:spcPts val="2100"/>
              </a:spcBef>
              <a:spcAft>
                <a:spcPts val="0"/>
              </a:spcAft>
              <a:buSzPts val="1900"/>
              <a:buChar char="○"/>
              <a:defRPr/>
            </a:lvl8pPr>
            <a:lvl9pPr indent="-349250" lvl="8" marL="4114800" algn="ctr">
              <a:lnSpc>
                <a:spcPct val="115000"/>
              </a:lnSpc>
              <a:spcBef>
                <a:spcPts val="2100"/>
              </a:spcBef>
              <a:spcAft>
                <a:spcPts val="2100"/>
              </a:spcAft>
              <a:buSzPts val="1900"/>
              <a:buChar char="■"/>
              <a:defRPr/>
            </a:lvl9pPr>
          </a:lstStyle>
          <a:p/>
        </p:txBody>
      </p:sp>
      <p:sp>
        <p:nvSpPr>
          <p:cNvPr id="47" name="Google Shape;47;g606d36745c_5_402"/>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g606d36745c_5_406"/>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3" name="Shape 13"/>
        <p:cNvGrpSpPr/>
        <p:nvPr/>
      </p:nvGrpSpPr>
      <p:grpSpPr>
        <a:xfrm>
          <a:off x="0" y="0"/>
          <a:ext cx="0" cy="0"/>
          <a:chOff x="0" y="0"/>
          <a:chExt cx="0" cy="0"/>
        </a:xfrm>
      </p:grpSpPr>
      <p:sp>
        <p:nvSpPr>
          <p:cNvPr id="14" name="Google Shape;14;g606d36745c_5_383"/>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SzPts val="37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15" name="Google Shape;15;g606d36745c_5_383"/>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6" name="Shape 16"/>
        <p:cNvGrpSpPr/>
        <p:nvPr/>
      </p:nvGrpSpPr>
      <p:grpSpPr>
        <a:xfrm>
          <a:off x="0" y="0"/>
          <a:ext cx="0" cy="0"/>
          <a:chOff x="0" y="0"/>
          <a:chExt cx="0" cy="0"/>
        </a:xfrm>
      </p:grpSpPr>
      <p:sp>
        <p:nvSpPr>
          <p:cNvPr id="17" name="Google Shape;17;g606d36745c_5_371"/>
          <p:cNvSpPr txBox="1"/>
          <p:nvPr>
            <p:ph type="title"/>
          </p:nvPr>
        </p:nvSpPr>
        <p:spPr>
          <a:xfrm>
            <a:off x="415600" y="2867800"/>
            <a:ext cx="11360700" cy="1122300"/>
          </a:xfrm>
          <a:prstGeom prst="rect">
            <a:avLst/>
          </a:prstGeom>
          <a:noFill/>
          <a:ln>
            <a:noFill/>
          </a:ln>
        </p:spPr>
        <p:txBody>
          <a:bodyPr anchorCtr="0" anchor="ctr" bIns="121900" lIns="121900" spcFirstLastPara="1" rIns="121900" wrap="square" tIns="12190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18" name="Google Shape;18;g606d36745c_5_371"/>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sp>
        <p:nvSpPr>
          <p:cNvPr id="20" name="Google Shape;20;g606d36745c_5_374"/>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SzPts val="37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21" name="Google Shape;21;g606d36745c_5_374"/>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Autofit/>
          </a:bodyPr>
          <a:lstStyle>
            <a:lvl1pPr indent="-381000" lvl="0" marL="457200" algn="l">
              <a:lnSpc>
                <a:spcPct val="115000"/>
              </a:lnSpc>
              <a:spcBef>
                <a:spcPts val="0"/>
              </a:spcBef>
              <a:spcAft>
                <a:spcPts val="0"/>
              </a:spcAft>
              <a:buSzPts val="2400"/>
              <a:buChar char="●"/>
              <a:defRPr/>
            </a:lvl1pPr>
            <a:lvl2pPr indent="-349250" lvl="1" marL="914400" algn="l">
              <a:lnSpc>
                <a:spcPct val="115000"/>
              </a:lnSpc>
              <a:spcBef>
                <a:spcPts val="2100"/>
              </a:spcBef>
              <a:spcAft>
                <a:spcPts val="0"/>
              </a:spcAft>
              <a:buSzPts val="1900"/>
              <a:buChar char="○"/>
              <a:defRPr/>
            </a:lvl2pPr>
            <a:lvl3pPr indent="-349250" lvl="2" marL="1371600" algn="l">
              <a:lnSpc>
                <a:spcPct val="115000"/>
              </a:lnSpc>
              <a:spcBef>
                <a:spcPts val="2100"/>
              </a:spcBef>
              <a:spcAft>
                <a:spcPts val="0"/>
              </a:spcAft>
              <a:buSzPts val="1900"/>
              <a:buChar char="■"/>
              <a:defRPr/>
            </a:lvl3pPr>
            <a:lvl4pPr indent="-349250" lvl="3" marL="1828800" algn="l">
              <a:lnSpc>
                <a:spcPct val="115000"/>
              </a:lnSpc>
              <a:spcBef>
                <a:spcPts val="2100"/>
              </a:spcBef>
              <a:spcAft>
                <a:spcPts val="0"/>
              </a:spcAft>
              <a:buSzPts val="1900"/>
              <a:buChar char="●"/>
              <a:defRPr/>
            </a:lvl4pPr>
            <a:lvl5pPr indent="-349250" lvl="4" marL="2286000" algn="l">
              <a:lnSpc>
                <a:spcPct val="115000"/>
              </a:lnSpc>
              <a:spcBef>
                <a:spcPts val="2100"/>
              </a:spcBef>
              <a:spcAft>
                <a:spcPts val="0"/>
              </a:spcAft>
              <a:buSzPts val="1900"/>
              <a:buChar char="○"/>
              <a:defRPr/>
            </a:lvl5pPr>
            <a:lvl6pPr indent="-349250" lvl="5" marL="2743200" algn="l">
              <a:lnSpc>
                <a:spcPct val="115000"/>
              </a:lnSpc>
              <a:spcBef>
                <a:spcPts val="2100"/>
              </a:spcBef>
              <a:spcAft>
                <a:spcPts val="0"/>
              </a:spcAft>
              <a:buSzPts val="1900"/>
              <a:buChar char="■"/>
              <a:defRPr/>
            </a:lvl6pPr>
            <a:lvl7pPr indent="-349250" lvl="6" marL="3200400" algn="l">
              <a:lnSpc>
                <a:spcPct val="115000"/>
              </a:lnSpc>
              <a:spcBef>
                <a:spcPts val="2100"/>
              </a:spcBef>
              <a:spcAft>
                <a:spcPts val="0"/>
              </a:spcAft>
              <a:buSzPts val="1900"/>
              <a:buChar char="●"/>
              <a:defRPr/>
            </a:lvl7pPr>
            <a:lvl8pPr indent="-349250" lvl="7" marL="3657600" algn="l">
              <a:lnSpc>
                <a:spcPct val="115000"/>
              </a:lnSpc>
              <a:spcBef>
                <a:spcPts val="2100"/>
              </a:spcBef>
              <a:spcAft>
                <a:spcPts val="0"/>
              </a:spcAft>
              <a:buSzPts val="1900"/>
              <a:buChar char="○"/>
              <a:defRPr/>
            </a:lvl8pPr>
            <a:lvl9pPr indent="-349250" lvl="8" marL="4114800" algn="l">
              <a:lnSpc>
                <a:spcPct val="115000"/>
              </a:lnSpc>
              <a:spcBef>
                <a:spcPts val="2100"/>
              </a:spcBef>
              <a:spcAft>
                <a:spcPts val="2100"/>
              </a:spcAft>
              <a:buSzPts val="1900"/>
              <a:buChar char="■"/>
              <a:defRPr/>
            </a:lvl9pPr>
          </a:lstStyle>
          <a:p/>
        </p:txBody>
      </p:sp>
      <p:sp>
        <p:nvSpPr>
          <p:cNvPr id="22" name="Google Shape;22;g606d36745c_5_374"/>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3" name="Shape 23"/>
        <p:cNvGrpSpPr/>
        <p:nvPr/>
      </p:nvGrpSpPr>
      <p:grpSpPr>
        <a:xfrm>
          <a:off x="0" y="0"/>
          <a:ext cx="0" cy="0"/>
          <a:chOff x="0" y="0"/>
          <a:chExt cx="0" cy="0"/>
        </a:xfrm>
      </p:grpSpPr>
      <p:sp>
        <p:nvSpPr>
          <p:cNvPr id="24" name="Google Shape;24;g606d36745c_5_378"/>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SzPts val="37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25" name="Google Shape;25;g606d36745c_5_378"/>
          <p:cNvSpPr txBox="1"/>
          <p:nvPr>
            <p:ph idx="1" type="body"/>
          </p:nvPr>
        </p:nvSpPr>
        <p:spPr>
          <a:xfrm>
            <a:off x="415600" y="1536633"/>
            <a:ext cx="5333100" cy="4555200"/>
          </a:xfrm>
          <a:prstGeom prst="rect">
            <a:avLst/>
          </a:prstGeom>
          <a:noFill/>
          <a:ln>
            <a:noFill/>
          </a:ln>
        </p:spPr>
        <p:txBody>
          <a:bodyPr anchorCtr="0" anchor="t" bIns="121900" lIns="121900" spcFirstLastPara="1" rIns="121900" wrap="square" tIns="121900">
            <a:noAutofit/>
          </a:bodyPr>
          <a:lstStyle>
            <a:lvl1pPr indent="-349250" lvl="0" marL="457200" algn="l">
              <a:lnSpc>
                <a:spcPct val="115000"/>
              </a:lnSpc>
              <a:spcBef>
                <a:spcPts val="0"/>
              </a:spcBef>
              <a:spcAft>
                <a:spcPts val="0"/>
              </a:spcAft>
              <a:buSzPts val="1900"/>
              <a:buChar char="●"/>
              <a:defRPr sz="1900"/>
            </a:lvl1pPr>
            <a:lvl2pPr indent="-330200" lvl="1" marL="914400" algn="l">
              <a:lnSpc>
                <a:spcPct val="115000"/>
              </a:lnSpc>
              <a:spcBef>
                <a:spcPts val="2100"/>
              </a:spcBef>
              <a:spcAft>
                <a:spcPts val="0"/>
              </a:spcAft>
              <a:buSzPts val="1600"/>
              <a:buChar char="○"/>
              <a:defRPr sz="1600"/>
            </a:lvl2pPr>
            <a:lvl3pPr indent="-330200" lvl="2" marL="1371600" algn="l">
              <a:lnSpc>
                <a:spcPct val="115000"/>
              </a:lnSpc>
              <a:spcBef>
                <a:spcPts val="2100"/>
              </a:spcBef>
              <a:spcAft>
                <a:spcPts val="0"/>
              </a:spcAft>
              <a:buSzPts val="1600"/>
              <a:buChar char="■"/>
              <a:defRPr sz="1600"/>
            </a:lvl3pPr>
            <a:lvl4pPr indent="-330200" lvl="3" marL="1828800" algn="l">
              <a:lnSpc>
                <a:spcPct val="115000"/>
              </a:lnSpc>
              <a:spcBef>
                <a:spcPts val="2100"/>
              </a:spcBef>
              <a:spcAft>
                <a:spcPts val="0"/>
              </a:spcAft>
              <a:buSzPts val="1600"/>
              <a:buChar char="●"/>
              <a:defRPr sz="1600"/>
            </a:lvl4pPr>
            <a:lvl5pPr indent="-330200" lvl="4" marL="2286000" algn="l">
              <a:lnSpc>
                <a:spcPct val="115000"/>
              </a:lnSpc>
              <a:spcBef>
                <a:spcPts val="2100"/>
              </a:spcBef>
              <a:spcAft>
                <a:spcPts val="0"/>
              </a:spcAft>
              <a:buSzPts val="1600"/>
              <a:buChar char="○"/>
              <a:defRPr sz="1600"/>
            </a:lvl5pPr>
            <a:lvl6pPr indent="-330200" lvl="5" marL="2743200" algn="l">
              <a:lnSpc>
                <a:spcPct val="115000"/>
              </a:lnSpc>
              <a:spcBef>
                <a:spcPts val="2100"/>
              </a:spcBef>
              <a:spcAft>
                <a:spcPts val="0"/>
              </a:spcAft>
              <a:buSzPts val="1600"/>
              <a:buChar char="■"/>
              <a:defRPr sz="1600"/>
            </a:lvl6pPr>
            <a:lvl7pPr indent="-330200" lvl="6" marL="3200400" algn="l">
              <a:lnSpc>
                <a:spcPct val="115000"/>
              </a:lnSpc>
              <a:spcBef>
                <a:spcPts val="2100"/>
              </a:spcBef>
              <a:spcAft>
                <a:spcPts val="0"/>
              </a:spcAft>
              <a:buSzPts val="1600"/>
              <a:buChar char="●"/>
              <a:defRPr sz="1600"/>
            </a:lvl7pPr>
            <a:lvl8pPr indent="-330200" lvl="7" marL="3657600" algn="l">
              <a:lnSpc>
                <a:spcPct val="115000"/>
              </a:lnSpc>
              <a:spcBef>
                <a:spcPts val="2100"/>
              </a:spcBef>
              <a:spcAft>
                <a:spcPts val="0"/>
              </a:spcAft>
              <a:buSzPts val="1600"/>
              <a:buChar char="○"/>
              <a:defRPr sz="1600"/>
            </a:lvl8pPr>
            <a:lvl9pPr indent="-330200" lvl="8" marL="4114800" algn="l">
              <a:lnSpc>
                <a:spcPct val="115000"/>
              </a:lnSpc>
              <a:spcBef>
                <a:spcPts val="2100"/>
              </a:spcBef>
              <a:spcAft>
                <a:spcPts val="2100"/>
              </a:spcAft>
              <a:buSzPts val="1600"/>
              <a:buChar char="■"/>
              <a:defRPr sz="1600"/>
            </a:lvl9pPr>
          </a:lstStyle>
          <a:p/>
        </p:txBody>
      </p:sp>
      <p:sp>
        <p:nvSpPr>
          <p:cNvPr id="26" name="Google Shape;26;g606d36745c_5_378"/>
          <p:cNvSpPr txBox="1"/>
          <p:nvPr>
            <p:ph idx="2" type="body"/>
          </p:nvPr>
        </p:nvSpPr>
        <p:spPr>
          <a:xfrm>
            <a:off x="6443200" y="1536633"/>
            <a:ext cx="5333100" cy="4555200"/>
          </a:xfrm>
          <a:prstGeom prst="rect">
            <a:avLst/>
          </a:prstGeom>
          <a:noFill/>
          <a:ln>
            <a:noFill/>
          </a:ln>
        </p:spPr>
        <p:txBody>
          <a:bodyPr anchorCtr="0" anchor="t" bIns="121900" lIns="121900" spcFirstLastPara="1" rIns="121900" wrap="square" tIns="121900">
            <a:noAutofit/>
          </a:bodyPr>
          <a:lstStyle>
            <a:lvl1pPr indent="-349250" lvl="0" marL="457200" algn="l">
              <a:lnSpc>
                <a:spcPct val="115000"/>
              </a:lnSpc>
              <a:spcBef>
                <a:spcPts val="0"/>
              </a:spcBef>
              <a:spcAft>
                <a:spcPts val="0"/>
              </a:spcAft>
              <a:buSzPts val="1900"/>
              <a:buChar char="●"/>
              <a:defRPr sz="1900"/>
            </a:lvl1pPr>
            <a:lvl2pPr indent="-330200" lvl="1" marL="914400" algn="l">
              <a:lnSpc>
                <a:spcPct val="115000"/>
              </a:lnSpc>
              <a:spcBef>
                <a:spcPts val="2100"/>
              </a:spcBef>
              <a:spcAft>
                <a:spcPts val="0"/>
              </a:spcAft>
              <a:buSzPts val="1600"/>
              <a:buChar char="○"/>
              <a:defRPr sz="1600"/>
            </a:lvl2pPr>
            <a:lvl3pPr indent="-330200" lvl="2" marL="1371600" algn="l">
              <a:lnSpc>
                <a:spcPct val="115000"/>
              </a:lnSpc>
              <a:spcBef>
                <a:spcPts val="2100"/>
              </a:spcBef>
              <a:spcAft>
                <a:spcPts val="0"/>
              </a:spcAft>
              <a:buSzPts val="1600"/>
              <a:buChar char="■"/>
              <a:defRPr sz="1600"/>
            </a:lvl3pPr>
            <a:lvl4pPr indent="-330200" lvl="3" marL="1828800" algn="l">
              <a:lnSpc>
                <a:spcPct val="115000"/>
              </a:lnSpc>
              <a:spcBef>
                <a:spcPts val="2100"/>
              </a:spcBef>
              <a:spcAft>
                <a:spcPts val="0"/>
              </a:spcAft>
              <a:buSzPts val="1600"/>
              <a:buChar char="●"/>
              <a:defRPr sz="1600"/>
            </a:lvl4pPr>
            <a:lvl5pPr indent="-330200" lvl="4" marL="2286000" algn="l">
              <a:lnSpc>
                <a:spcPct val="115000"/>
              </a:lnSpc>
              <a:spcBef>
                <a:spcPts val="2100"/>
              </a:spcBef>
              <a:spcAft>
                <a:spcPts val="0"/>
              </a:spcAft>
              <a:buSzPts val="1600"/>
              <a:buChar char="○"/>
              <a:defRPr sz="1600"/>
            </a:lvl5pPr>
            <a:lvl6pPr indent="-330200" lvl="5" marL="2743200" algn="l">
              <a:lnSpc>
                <a:spcPct val="115000"/>
              </a:lnSpc>
              <a:spcBef>
                <a:spcPts val="2100"/>
              </a:spcBef>
              <a:spcAft>
                <a:spcPts val="0"/>
              </a:spcAft>
              <a:buSzPts val="1600"/>
              <a:buChar char="■"/>
              <a:defRPr sz="1600"/>
            </a:lvl6pPr>
            <a:lvl7pPr indent="-330200" lvl="6" marL="3200400" algn="l">
              <a:lnSpc>
                <a:spcPct val="115000"/>
              </a:lnSpc>
              <a:spcBef>
                <a:spcPts val="2100"/>
              </a:spcBef>
              <a:spcAft>
                <a:spcPts val="0"/>
              </a:spcAft>
              <a:buSzPts val="1600"/>
              <a:buChar char="●"/>
              <a:defRPr sz="1600"/>
            </a:lvl7pPr>
            <a:lvl8pPr indent="-330200" lvl="7" marL="3657600" algn="l">
              <a:lnSpc>
                <a:spcPct val="115000"/>
              </a:lnSpc>
              <a:spcBef>
                <a:spcPts val="2100"/>
              </a:spcBef>
              <a:spcAft>
                <a:spcPts val="0"/>
              </a:spcAft>
              <a:buSzPts val="1600"/>
              <a:buChar char="○"/>
              <a:defRPr sz="1600"/>
            </a:lvl8pPr>
            <a:lvl9pPr indent="-330200" lvl="8" marL="4114800" algn="l">
              <a:lnSpc>
                <a:spcPct val="115000"/>
              </a:lnSpc>
              <a:spcBef>
                <a:spcPts val="2100"/>
              </a:spcBef>
              <a:spcAft>
                <a:spcPts val="2100"/>
              </a:spcAft>
              <a:buSzPts val="1600"/>
              <a:buChar char="■"/>
              <a:defRPr sz="1600"/>
            </a:lvl9pPr>
          </a:lstStyle>
          <a:p/>
        </p:txBody>
      </p:sp>
      <p:sp>
        <p:nvSpPr>
          <p:cNvPr id="27" name="Google Shape;27;g606d36745c_5_378"/>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g606d36745c_5_386"/>
          <p:cNvSpPr txBox="1"/>
          <p:nvPr>
            <p:ph type="title"/>
          </p:nvPr>
        </p:nvSpPr>
        <p:spPr>
          <a:xfrm>
            <a:off x="415600" y="740800"/>
            <a:ext cx="3744000" cy="1007700"/>
          </a:xfrm>
          <a:prstGeom prst="rect">
            <a:avLst/>
          </a:prstGeom>
          <a:noFill/>
          <a:ln>
            <a:noFill/>
          </a:ln>
        </p:spPr>
        <p:txBody>
          <a:bodyPr anchorCtr="0" anchor="b" bIns="121900" lIns="121900" spcFirstLastPara="1" rIns="121900" wrap="square" tIns="121900">
            <a:noAutofit/>
          </a:bodyPr>
          <a:lstStyle>
            <a:lvl1pPr lvl="0" algn="l">
              <a:lnSpc>
                <a:spcPct val="100000"/>
              </a:lnSpc>
              <a:spcBef>
                <a:spcPts val="0"/>
              </a:spcBef>
              <a:spcAft>
                <a:spcPts val="0"/>
              </a:spcAft>
              <a:buSzPts val="3200"/>
              <a:buNone/>
              <a:defRPr sz="3200"/>
            </a:lvl1pPr>
            <a:lvl2pPr lvl="1" algn="l">
              <a:lnSpc>
                <a:spcPct val="100000"/>
              </a:lnSpc>
              <a:spcBef>
                <a:spcPts val="0"/>
              </a:spcBef>
              <a:spcAft>
                <a:spcPts val="0"/>
              </a:spcAft>
              <a:buSzPts val="3200"/>
              <a:buNone/>
              <a:defRPr sz="3200"/>
            </a:lvl2pPr>
            <a:lvl3pPr lvl="2" algn="l">
              <a:lnSpc>
                <a:spcPct val="100000"/>
              </a:lnSpc>
              <a:spcBef>
                <a:spcPts val="0"/>
              </a:spcBef>
              <a:spcAft>
                <a:spcPts val="0"/>
              </a:spcAft>
              <a:buSzPts val="3200"/>
              <a:buNone/>
              <a:defRPr sz="3200"/>
            </a:lvl3pPr>
            <a:lvl4pPr lvl="3" algn="l">
              <a:lnSpc>
                <a:spcPct val="100000"/>
              </a:lnSpc>
              <a:spcBef>
                <a:spcPts val="0"/>
              </a:spcBef>
              <a:spcAft>
                <a:spcPts val="0"/>
              </a:spcAft>
              <a:buSzPts val="3200"/>
              <a:buNone/>
              <a:defRPr sz="3200"/>
            </a:lvl4pPr>
            <a:lvl5pPr lvl="4" algn="l">
              <a:lnSpc>
                <a:spcPct val="100000"/>
              </a:lnSpc>
              <a:spcBef>
                <a:spcPts val="0"/>
              </a:spcBef>
              <a:spcAft>
                <a:spcPts val="0"/>
              </a:spcAft>
              <a:buSzPts val="3200"/>
              <a:buNone/>
              <a:defRPr sz="3200"/>
            </a:lvl5pPr>
            <a:lvl6pPr lvl="5" algn="l">
              <a:lnSpc>
                <a:spcPct val="100000"/>
              </a:lnSpc>
              <a:spcBef>
                <a:spcPts val="0"/>
              </a:spcBef>
              <a:spcAft>
                <a:spcPts val="0"/>
              </a:spcAft>
              <a:buSzPts val="3200"/>
              <a:buNone/>
              <a:defRPr sz="3200"/>
            </a:lvl6pPr>
            <a:lvl7pPr lvl="6" algn="l">
              <a:lnSpc>
                <a:spcPct val="100000"/>
              </a:lnSpc>
              <a:spcBef>
                <a:spcPts val="0"/>
              </a:spcBef>
              <a:spcAft>
                <a:spcPts val="0"/>
              </a:spcAft>
              <a:buSzPts val="3200"/>
              <a:buNone/>
              <a:defRPr sz="3200"/>
            </a:lvl7pPr>
            <a:lvl8pPr lvl="7" algn="l">
              <a:lnSpc>
                <a:spcPct val="100000"/>
              </a:lnSpc>
              <a:spcBef>
                <a:spcPts val="0"/>
              </a:spcBef>
              <a:spcAft>
                <a:spcPts val="0"/>
              </a:spcAft>
              <a:buSzPts val="3200"/>
              <a:buNone/>
              <a:defRPr sz="3200"/>
            </a:lvl8pPr>
            <a:lvl9pPr lvl="8" algn="l">
              <a:lnSpc>
                <a:spcPct val="100000"/>
              </a:lnSpc>
              <a:spcBef>
                <a:spcPts val="0"/>
              </a:spcBef>
              <a:spcAft>
                <a:spcPts val="0"/>
              </a:spcAft>
              <a:buSzPts val="3200"/>
              <a:buNone/>
              <a:defRPr sz="3200"/>
            </a:lvl9pPr>
          </a:lstStyle>
          <a:p/>
        </p:txBody>
      </p:sp>
      <p:sp>
        <p:nvSpPr>
          <p:cNvPr id="30" name="Google Shape;30;g606d36745c_5_386"/>
          <p:cNvSpPr txBox="1"/>
          <p:nvPr>
            <p:ph idx="1" type="body"/>
          </p:nvPr>
        </p:nvSpPr>
        <p:spPr>
          <a:xfrm>
            <a:off x="415600" y="1852800"/>
            <a:ext cx="3744000" cy="4239300"/>
          </a:xfrm>
          <a:prstGeom prst="rect">
            <a:avLst/>
          </a:prstGeom>
          <a:noFill/>
          <a:ln>
            <a:noFill/>
          </a:ln>
        </p:spPr>
        <p:txBody>
          <a:bodyPr anchorCtr="0" anchor="t" bIns="121900" lIns="121900" spcFirstLastPara="1" rIns="121900" wrap="square" tIns="121900">
            <a:noAutofit/>
          </a:bodyPr>
          <a:lstStyle>
            <a:lvl1pPr indent="-330200" lvl="0" marL="457200" algn="l">
              <a:lnSpc>
                <a:spcPct val="115000"/>
              </a:lnSpc>
              <a:spcBef>
                <a:spcPts val="0"/>
              </a:spcBef>
              <a:spcAft>
                <a:spcPts val="0"/>
              </a:spcAft>
              <a:buSzPts val="1600"/>
              <a:buChar char="●"/>
              <a:defRPr sz="1600"/>
            </a:lvl1pPr>
            <a:lvl2pPr indent="-330200" lvl="1" marL="914400" algn="l">
              <a:lnSpc>
                <a:spcPct val="115000"/>
              </a:lnSpc>
              <a:spcBef>
                <a:spcPts val="2100"/>
              </a:spcBef>
              <a:spcAft>
                <a:spcPts val="0"/>
              </a:spcAft>
              <a:buSzPts val="1600"/>
              <a:buChar char="○"/>
              <a:defRPr sz="1600"/>
            </a:lvl2pPr>
            <a:lvl3pPr indent="-330200" lvl="2" marL="1371600" algn="l">
              <a:lnSpc>
                <a:spcPct val="115000"/>
              </a:lnSpc>
              <a:spcBef>
                <a:spcPts val="2100"/>
              </a:spcBef>
              <a:spcAft>
                <a:spcPts val="0"/>
              </a:spcAft>
              <a:buSzPts val="1600"/>
              <a:buChar char="■"/>
              <a:defRPr sz="1600"/>
            </a:lvl3pPr>
            <a:lvl4pPr indent="-330200" lvl="3" marL="1828800" algn="l">
              <a:lnSpc>
                <a:spcPct val="115000"/>
              </a:lnSpc>
              <a:spcBef>
                <a:spcPts val="2100"/>
              </a:spcBef>
              <a:spcAft>
                <a:spcPts val="0"/>
              </a:spcAft>
              <a:buSzPts val="1600"/>
              <a:buChar char="●"/>
              <a:defRPr sz="1600"/>
            </a:lvl4pPr>
            <a:lvl5pPr indent="-330200" lvl="4" marL="2286000" algn="l">
              <a:lnSpc>
                <a:spcPct val="115000"/>
              </a:lnSpc>
              <a:spcBef>
                <a:spcPts val="2100"/>
              </a:spcBef>
              <a:spcAft>
                <a:spcPts val="0"/>
              </a:spcAft>
              <a:buSzPts val="1600"/>
              <a:buChar char="○"/>
              <a:defRPr sz="1600"/>
            </a:lvl5pPr>
            <a:lvl6pPr indent="-330200" lvl="5" marL="2743200" algn="l">
              <a:lnSpc>
                <a:spcPct val="115000"/>
              </a:lnSpc>
              <a:spcBef>
                <a:spcPts val="2100"/>
              </a:spcBef>
              <a:spcAft>
                <a:spcPts val="0"/>
              </a:spcAft>
              <a:buSzPts val="1600"/>
              <a:buChar char="■"/>
              <a:defRPr sz="1600"/>
            </a:lvl6pPr>
            <a:lvl7pPr indent="-330200" lvl="6" marL="3200400" algn="l">
              <a:lnSpc>
                <a:spcPct val="115000"/>
              </a:lnSpc>
              <a:spcBef>
                <a:spcPts val="2100"/>
              </a:spcBef>
              <a:spcAft>
                <a:spcPts val="0"/>
              </a:spcAft>
              <a:buSzPts val="1600"/>
              <a:buChar char="●"/>
              <a:defRPr sz="1600"/>
            </a:lvl7pPr>
            <a:lvl8pPr indent="-330200" lvl="7" marL="3657600" algn="l">
              <a:lnSpc>
                <a:spcPct val="115000"/>
              </a:lnSpc>
              <a:spcBef>
                <a:spcPts val="2100"/>
              </a:spcBef>
              <a:spcAft>
                <a:spcPts val="0"/>
              </a:spcAft>
              <a:buSzPts val="1600"/>
              <a:buChar char="○"/>
              <a:defRPr sz="1600"/>
            </a:lvl8pPr>
            <a:lvl9pPr indent="-330200" lvl="8" marL="4114800" algn="l">
              <a:lnSpc>
                <a:spcPct val="115000"/>
              </a:lnSpc>
              <a:spcBef>
                <a:spcPts val="2100"/>
              </a:spcBef>
              <a:spcAft>
                <a:spcPts val="2100"/>
              </a:spcAft>
              <a:buSzPts val="1600"/>
              <a:buChar char="■"/>
              <a:defRPr sz="1600"/>
            </a:lvl9pPr>
          </a:lstStyle>
          <a:p/>
        </p:txBody>
      </p:sp>
      <p:sp>
        <p:nvSpPr>
          <p:cNvPr id="31" name="Google Shape;31;g606d36745c_5_386"/>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g606d36745c_5_390"/>
          <p:cNvSpPr txBox="1"/>
          <p:nvPr>
            <p:ph type="title"/>
          </p:nvPr>
        </p:nvSpPr>
        <p:spPr>
          <a:xfrm>
            <a:off x="653667" y="600200"/>
            <a:ext cx="8490300" cy="5454300"/>
          </a:xfrm>
          <a:prstGeom prst="rect">
            <a:avLst/>
          </a:prstGeom>
          <a:noFill/>
          <a:ln>
            <a:noFill/>
          </a:ln>
        </p:spPr>
        <p:txBody>
          <a:bodyPr anchorCtr="0" anchor="ctr" bIns="121900" lIns="121900" spcFirstLastPara="1" rIns="121900" wrap="square" tIns="121900">
            <a:noAutofit/>
          </a:bodyPr>
          <a:lstStyle>
            <a:lvl1pPr lvl="0" algn="l">
              <a:lnSpc>
                <a:spcPct val="100000"/>
              </a:lnSpc>
              <a:spcBef>
                <a:spcPts val="0"/>
              </a:spcBef>
              <a:spcAft>
                <a:spcPts val="0"/>
              </a:spcAft>
              <a:buSzPts val="6400"/>
              <a:buNone/>
              <a:defRPr sz="6400"/>
            </a:lvl1pPr>
            <a:lvl2pPr lvl="1" algn="l">
              <a:lnSpc>
                <a:spcPct val="100000"/>
              </a:lnSpc>
              <a:spcBef>
                <a:spcPts val="0"/>
              </a:spcBef>
              <a:spcAft>
                <a:spcPts val="0"/>
              </a:spcAft>
              <a:buSzPts val="6400"/>
              <a:buNone/>
              <a:defRPr sz="6400"/>
            </a:lvl2pPr>
            <a:lvl3pPr lvl="2" algn="l">
              <a:lnSpc>
                <a:spcPct val="100000"/>
              </a:lnSpc>
              <a:spcBef>
                <a:spcPts val="0"/>
              </a:spcBef>
              <a:spcAft>
                <a:spcPts val="0"/>
              </a:spcAft>
              <a:buSzPts val="6400"/>
              <a:buNone/>
              <a:defRPr sz="6400"/>
            </a:lvl3pPr>
            <a:lvl4pPr lvl="3" algn="l">
              <a:lnSpc>
                <a:spcPct val="100000"/>
              </a:lnSpc>
              <a:spcBef>
                <a:spcPts val="0"/>
              </a:spcBef>
              <a:spcAft>
                <a:spcPts val="0"/>
              </a:spcAft>
              <a:buSzPts val="6400"/>
              <a:buNone/>
              <a:defRPr sz="6400"/>
            </a:lvl4pPr>
            <a:lvl5pPr lvl="4" algn="l">
              <a:lnSpc>
                <a:spcPct val="100000"/>
              </a:lnSpc>
              <a:spcBef>
                <a:spcPts val="0"/>
              </a:spcBef>
              <a:spcAft>
                <a:spcPts val="0"/>
              </a:spcAft>
              <a:buSzPts val="6400"/>
              <a:buNone/>
              <a:defRPr sz="6400"/>
            </a:lvl5pPr>
            <a:lvl6pPr lvl="5" algn="l">
              <a:lnSpc>
                <a:spcPct val="100000"/>
              </a:lnSpc>
              <a:spcBef>
                <a:spcPts val="0"/>
              </a:spcBef>
              <a:spcAft>
                <a:spcPts val="0"/>
              </a:spcAft>
              <a:buSzPts val="6400"/>
              <a:buNone/>
              <a:defRPr sz="6400"/>
            </a:lvl6pPr>
            <a:lvl7pPr lvl="6" algn="l">
              <a:lnSpc>
                <a:spcPct val="100000"/>
              </a:lnSpc>
              <a:spcBef>
                <a:spcPts val="0"/>
              </a:spcBef>
              <a:spcAft>
                <a:spcPts val="0"/>
              </a:spcAft>
              <a:buSzPts val="6400"/>
              <a:buNone/>
              <a:defRPr sz="6400"/>
            </a:lvl7pPr>
            <a:lvl8pPr lvl="7" algn="l">
              <a:lnSpc>
                <a:spcPct val="100000"/>
              </a:lnSpc>
              <a:spcBef>
                <a:spcPts val="0"/>
              </a:spcBef>
              <a:spcAft>
                <a:spcPts val="0"/>
              </a:spcAft>
              <a:buSzPts val="6400"/>
              <a:buNone/>
              <a:defRPr sz="6400"/>
            </a:lvl8pPr>
            <a:lvl9pPr lvl="8" algn="l">
              <a:lnSpc>
                <a:spcPct val="100000"/>
              </a:lnSpc>
              <a:spcBef>
                <a:spcPts val="0"/>
              </a:spcBef>
              <a:spcAft>
                <a:spcPts val="0"/>
              </a:spcAft>
              <a:buSzPts val="6400"/>
              <a:buNone/>
              <a:defRPr sz="6400"/>
            </a:lvl9pPr>
          </a:lstStyle>
          <a:p/>
        </p:txBody>
      </p:sp>
      <p:sp>
        <p:nvSpPr>
          <p:cNvPr id="34" name="Google Shape;34;g606d36745c_5_390"/>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g606d36745c_5_393"/>
          <p:cNvSpPr/>
          <p:nvPr/>
        </p:nvSpPr>
        <p:spPr>
          <a:xfrm>
            <a:off x="6096000" y="-167"/>
            <a:ext cx="6096000" cy="6858000"/>
          </a:xfrm>
          <a:prstGeom prst="rect">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g606d36745c_5_393"/>
          <p:cNvSpPr txBox="1"/>
          <p:nvPr>
            <p:ph type="title"/>
          </p:nvPr>
        </p:nvSpPr>
        <p:spPr>
          <a:xfrm>
            <a:off x="354000" y="1644233"/>
            <a:ext cx="5393700" cy="1976400"/>
          </a:xfrm>
          <a:prstGeom prst="rect">
            <a:avLst/>
          </a:prstGeom>
          <a:noFill/>
          <a:ln>
            <a:noFill/>
          </a:ln>
        </p:spPr>
        <p:txBody>
          <a:bodyPr anchorCtr="0" anchor="b" bIns="121900" lIns="121900" spcFirstLastPara="1" rIns="121900" wrap="square" tIns="121900">
            <a:noAutofit/>
          </a:bodyPr>
          <a:lstStyle>
            <a:lvl1pPr lvl="0" algn="ctr">
              <a:lnSpc>
                <a:spcPct val="100000"/>
              </a:lnSpc>
              <a:spcBef>
                <a:spcPts val="0"/>
              </a:spcBef>
              <a:spcAft>
                <a:spcPts val="0"/>
              </a:spcAft>
              <a:buSzPts val="5600"/>
              <a:buNone/>
              <a:defRPr sz="5600"/>
            </a:lvl1pPr>
            <a:lvl2pPr lvl="1" algn="ctr">
              <a:lnSpc>
                <a:spcPct val="100000"/>
              </a:lnSpc>
              <a:spcBef>
                <a:spcPts val="0"/>
              </a:spcBef>
              <a:spcAft>
                <a:spcPts val="0"/>
              </a:spcAft>
              <a:buSzPts val="5600"/>
              <a:buNone/>
              <a:defRPr sz="5600"/>
            </a:lvl2pPr>
            <a:lvl3pPr lvl="2" algn="ctr">
              <a:lnSpc>
                <a:spcPct val="100000"/>
              </a:lnSpc>
              <a:spcBef>
                <a:spcPts val="0"/>
              </a:spcBef>
              <a:spcAft>
                <a:spcPts val="0"/>
              </a:spcAft>
              <a:buSzPts val="5600"/>
              <a:buNone/>
              <a:defRPr sz="5600"/>
            </a:lvl3pPr>
            <a:lvl4pPr lvl="3" algn="ctr">
              <a:lnSpc>
                <a:spcPct val="100000"/>
              </a:lnSpc>
              <a:spcBef>
                <a:spcPts val="0"/>
              </a:spcBef>
              <a:spcAft>
                <a:spcPts val="0"/>
              </a:spcAft>
              <a:buSzPts val="5600"/>
              <a:buNone/>
              <a:defRPr sz="5600"/>
            </a:lvl4pPr>
            <a:lvl5pPr lvl="4" algn="ctr">
              <a:lnSpc>
                <a:spcPct val="100000"/>
              </a:lnSpc>
              <a:spcBef>
                <a:spcPts val="0"/>
              </a:spcBef>
              <a:spcAft>
                <a:spcPts val="0"/>
              </a:spcAft>
              <a:buSzPts val="5600"/>
              <a:buNone/>
              <a:defRPr sz="5600"/>
            </a:lvl5pPr>
            <a:lvl6pPr lvl="5" algn="ctr">
              <a:lnSpc>
                <a:spcPct val="100000"/>
              </a:lnSpc>
              <a:spcBef>
                <a:spcPts val="0"/>
              </a:spcBef>
              <a:spcAft>
                <a:spcPts val="0"/>
              </a:spcAft>
              <a:buSzPts val="5600"/>
              <a:buNone/>
              <a:defRPr sz="5600"/>
            </a:lvl6pPr>
            <a:lvl7pPr lvl="6" algn="ctr">
              <a:lnSpc>
                <a:spcPct val="100000"/>
              </a:lnSpc>
              <a:spcBef>
                <a:spcPts val="0"/>
              </a:spcBef>
              <a:spcAft>
                <a:spcPts val="0"/>
              </a:spcAft>
              <a:buSzPts val="5600"/>
              <a:buNone/>
              <a:defRPr sz="5600"/>
            </a:lvl7pPr>
            <a:lvl8pPr lvl="7" algn="ctr">
              <a:lnSpc>
                <a:spcPct val="100000"/>
              </a:lnSpc>
              <a:spcBef>
                <a:spcPts val="0"/>
              </a:spcBef>
              <a:spcAft>
                <a:spcPts val="0"/>
              </a:spcAft>
              <a:buSzPts val="5600"/>
              <a:buNone/>
              <a:defRPr sz="5600"/>
            </a:lvl8pPr>
            <a:lvl9pPr lvl="8" algn="ctr">
              <a:lnSpc>
                <a:spcPct val="100000"/>
              </a:lnSpc>
              <a:spcBef>
                <a:spcPts val="0"/>
              </a:spcBef>
              <a:spcAft>
                <a:spcPts val="0"/>
              </a:spcAft>
              <a:buSzPts val="5600"/>
              <a:buNone/>
              <a:defRPr sz="5600"/>
            </a:lvl9pPr>
          </a:lstStyle>
          <a:p/>
        </p:txBody>
      </p:sp>
      <p:sp>
        <p:nvSpPr>
          <p:cNvPr id="38" name="Google Shape;38;g606d36745c_5_393"/>
          <p:cNvSpPr txBox="1"/>
          <p:nvPr>
            <p:ph idx="1" type="subTitle"/>
          </p:nvPr>
        </p:nvSpPr>
        <p:spPr>
          <a:xfrm>
            <a:off x="354000" y="3737433"/>
            <a:ext cx="5393700" cy="1646700"/>
          </a:xfrm>
          <a:prstGeom prst="rect">
            <a:avLst/>
          </a:prstGeom>
          <a:noFill/>
          <a:ln>
            <a:noFill/>
          </a:ln>
        </p:spPr>
        <p:txBody>
          <a:bodyPr anchorCtr="0" anchor="t" bIns="121900" lIns="121900" spcFirstLastPara="1" rIns="121900" wrap="square" tIns="12190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39" name="Google Shape;39;g606d36745c_5_393"/>
          <p:cNvSpPr txBox="1"/>
          <p:nvPr>
            <p:ph idx="2" type="body"/>
          </p:nvPr>
        </p:nvSpPr>
        <p:spPr>
          <a:xfrm>
            <a:off x="6586000" y="965433"/>
            <a:ext cx="5115900" cy="4926900"/>
          </a:xfrm>
          <a:prstGeom prst="rect">
            <a:avLst/>
          </a:prstGeom>
          <a:noFill/>
          <a:ln>
            <a:noFill/>
          </a:ln>
        </p:spPr>
        <p:txBody>
          <a:bodyPr anchorCtr="0" anchor="ctr" bIns="121900" lIns="121900" spcFirstLastPara="1" rIns="121900" wrap="square" tIns="121900">
            <a:noAutofit/>
          </a:bodyPr>
          <a:lstStyle>
            <a:lvl1pPr indent="-381000" lvl="0" marL="457200" algn="l">
              <a:lnSpc>
                <a:spcPct val="115000"/>
              </a:lnSpc>
              <a:spcBef>
                <a:spcPts val="0"/>
              </a:spcBef>
              <a:spcAft>
                <a:spcPts val="0"/>
              </a:spcAft>
              <a:buSzPts val="2400"/>
              <a:buChar char="●"/>
              <a:defRPr/>
            </a:lvl1pPr>
            <a:lvl2pPr indent="-349250" lvl="1" marL="914400" algn="l">
              <a:lnSpc>
                <a:spcPct val="115000"/>
              </a:lnSpc>
              <a:spcBef>
                <a:spcPts val="2100"/>
              </a:spcBef>
              <a:spcAft>
                <a:spcPts val="0"/>
              </a:spcAft>
              <a:buSzPts val="1900"/>
              <a:buChar char="○"/>
              <a:defRPr/>
            </a:lvl2pPr>
            <a:lvl3pPr indent="-349250" lvl="2" marL="1371600" algn="l">
              <a:lnSpc>
                <a:spcPct val="115000"/>
              </a:lnSpc>
              <a:spcBef>
                <a:spcPts val="2100"/>
              </a:spcBef>
              <a:spcAft>
                <a:spcPts val="0"/>
              </a:spcAft>
              <a:buSzPts val="1900"/>
              <a:buChar char="■"/>
              <a:defRPr/>
            </a:lvl3pPr>
            <a:lvl4pPr indent="-349250" lvl="3" marL="1828800" algn="l">
              <a:lnSpc>
                <a:spcPct val="115000"/>
              </a:lnSpc>
              <a:spcBef>
                <a:spcPts val="2100"/>
              </a:spcBef>
              <a:spcAft>
                <a:spcPts val="0"/>
              </a:spcAft>
              <a:buSzPts val="1900"/>
              <a:buChar char="●"/>
              <a:defRPr/>
            </a:lvl4pPr>
            <a:lvl5pPr indent="-349250" lvl="4" marL="2286000" algn="l">
              <a:lnSpc>
                <a:spcPct val="115000"/>
              </a:lnSpc>
              <a:spcBef>
                <a:spcPts val="2100"/>
              </a:spcBef>
              <a:spcAft>
                <a:spcPts val="0"/>
              </a:spcAft>
              <a:buSzPts val="1900"/>
              <a:buChar char="○"/>
              <a:defRPr/>
            </a:lvl5pPr>
            <a:lvl6pPr indent="-349250" lvl="5" marL="2743200" algn="l">
              <a:lnSpc>
                <a:spcPct val="115000"/>
              </a:lnSpc>
              <a:spcBef>
                <a:spcPts val="2100"/>
              </a:spcBef>
              <a:spcAft>
                <a:spcPts val="0"/>
              </a:spcAft>
              <a:buSzPts val="1900"/>
              <a:buChar char="■"/>
              <a:defRPr/>
            </a:lvl6pPr>
            <a:lvl7pPr indent="-349250" lvl="6" marL="3200400" algn="l">
              <a:lnSpc>
                <a:spcPct val="115000"/>
              </a:lnSpc>
              <a:spcBef>
                <a:spcPts val="2100"/>
              </a:spcBef>
              <a:spcAft>
                <a:spcPts val="0"/>
              </a:spcAft>
              <a:buSzPts val="1900"/>
              <a:buChar char="●"/>
              <a:defRPr/>
            </a:lvl7pPr>
            <a:lvl8pPr indent="-349250" lvl="7" marL="3657600" algn="l">
              <a:lnSpc>
                <a:spcPct val="115000"/>
              </a:lnSpc>
              <a:spcBef>
                <a:spcPts val="2100"/>
              </a:spcBef>
              <a:spcAft>
                <a:spcPts val="0"/>
              </a:spcAft>
              <a:buSzPts val="1900"/>
              <a:buChar char="○"/>
              <a:defRPr/>
            </a:lvl8pPr>
            <a:lvl9pPr indent="-349250" lvl="8" marL="4114800" algn="l">
              <a:lnSpc>
                <a:spcPct val="115000"/>
              </a:lnSpc>
              <a:spcBef>
                <a:spcPts val="2100"/>
              </a:spcBef>
              <a:spcAft>
                <a:spcPts val="2100"/>
              </a:spcAft>
              <a:buSzPts val="1900"/>
              <a:buChar char="■"/>
              <a:defRPr/>
            </a:lvl9pPr>
          </a:lstStyle>
          <a:p/>
        </p:txBody>
      </p:sp>
      <p:sp>
        <p:nvSpPr>
          <p:cNvPr id="40" name="Google Shape;40;g606d36745c_5_393"/>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g606d36745c_5_399"/>
          <p:cNvSpPr txBox="1"/>
          <p:nvPr>
            <p:ph idx="1" type="body"/>
          </p:nvPr>
        </p:nvSpPr>
        <p:spPr>
          <a:xfrm>
            <a:off x="415600" y="5640767"/>
            <a:ext cx="7998300" cy="806700"/>
          </a:xfrm>
          <a:prstGeom prst="rect">
            <a:avLst/>
          </a:prstGeom>
          <a:noFill/>
          <a:ln>
            <a:noFill/>
          </a:ln>
        </p:spPr>
        <p:txBody>
          <a:bodyPr anchorCtr="0" anchor="ctr" bIns="121900" lIns="121900" spcFirstLastPara="1" rIns="121900" wrap="square" tIns="121900">
            <a:noAutofit/>
          </a:bodyPr>
          <a:lstStyle>
            <a:lvl1pPr indent="-228600" lvl="0" marL="457200" algn="l">
              <a:lnSpc>
                <a:spcPct val="100000"/>
              </a:lnSpc>
              <a:spcBef>
                <a:spcPts val="0"/>
              </a:spcBef>
              <a:spcAft>
                <a:spcPts val="0"/>
              </a:spcAft>
              <a:buSzPts val="2400"/>
              <a:buNone/>
              <a:defRPr/>
            </a:lvl1pPr>
          </a:lstStyle>
          <a:p/>
        </p:txBody>
      </p:sp>
      <p:sp>
        <p:nvSpPr>
          <p:cNvPr id="43" name="Google Shape;43;g606d36745c_5_399"/>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g606d36745c_5_363"/>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Autofit/>
          </a:bodyPr>
          <a:lstStyle>
            <a:lvl1pPr lvl="0"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9pPr>
          </a:lstStyle>
          <a:p/>
        </p:txBody>
      </p:sp>
      <p:sp>
        <p:nvSpPr>
          <p:cNvPr id="7" name="Google Shape;7;g606d36745c_5_363"/>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Autofit/>
          </a:bodyPr>
          <a:lstStyle>
            <a:lvl1pPr indent="-381000" lvl="0" marL="457200" marR="0" rtl="0" algn="l">
              <a:lnSpc>
                <a:spcPct val="115000"/>
              </a:lnSpc>
              <a:spcBef>
                <a:spcPts val="0"/>
              </a:spcBef>
              <a:spcAft>
                <a:spcPts val="0"/>
              </a:spcAft>
              <a:buClr>
                <a:schemeClr val="dk2"/>
              </a:buClr>
              <a:buSzPts val="2400"/>
              <a:buFont typeface="Arial"/>
              <a:buChar char="●"/>
              <a:defRPr b="0" i="0" sz="2400" u="none" cap="none" strike="noStrike">
                <a:solidFill>
                  <a:schemeClr val="dk2"/>
                </a:solidFill>
                <a:latin typeface="Arial"/>
                <a:ea typeface="Arial"/>
                <a:cs typeface="Arial"/>
                <a:sym typeface="Arial"/>
              </a:defRPr>
            </a:lvl1pPr>
            <a:lvl2pPr indent="-349250" lvl="1" marL="914400" marR="0" rtl="0" algn="l">
              <a:lnSpc>
                <a:spcPct val="115000"/>
              </a:lnSpc>
              <a:spcBef>
                <a:spcPts val="2100"/>
              </a:spcBef>
              <a:spcAft>
                <a:spcPts val="0"/>
              </a:spcAft>
              <a:buClr>
                <a:schemeClr val="dk2"/>
              </a:buClr>
              <a:buSzPts val="1900"/>
              <a:buFont typeface="Arial"/>
              <a:buChar char="○"/>
              <a:defRPr b="0" i="0" sz="1900" u="none" cap="none" strike="noStrike">
                <a:solidFill>
                  <a:schemeClr val="dk2"/>
                </a:solidFill>
                <a:latin typeface="Arial"/>
                <a:ea typeface="Arial"/>
                <a:cs typeface="Arial"/>
                <a:sym typeface="Arial"/>
              </a:defRPr>
            </a:lvl2pPr>
            <a:lvl3pPr indent="-349250" lvl="2" marL="1371600" marR="0" rtl="0" algn="l">
              <a:lnSpc>
                <a:spcPct val="115000"/>
              </a:lnSpc>
              <a:spcBef>
                <a:spcPts val="2100"/>
              </a:spcBef>
              <a:spcAft>
                <a:spcPts val="0"/>
              </a:spcAft>
              <a:buClr>
                <a:schemeClr val="dk2"/>
              </a:buClr>
              <a:buSzPts val="1900"/>
              <a:buFont typeface="Arial"/>
              <a:buChar char="■"/>
              <a:defRPr b="0" i="0" sz="1900" u="none" cap="none" strike="noStrike">
                <a:solidFill>
                  <a:schemeClr val="dk2"/>
                </a:solidFill>
                <a:latin typeface="Arial"/>
                <a:ea typeface="Arial"/>
                <a:cs typeface="Arial"/>
                <a:sym typeface="Arial"/>
              </a:defRPr>
            </a:lvl3pPr>
            <a:lvl4pPr indent="-349250" lvl="3" marL="1828800" marR="0" rtl="0" algn="l">
              <a:lnSpc>
                <a:spcPct val="115000"/>
              </a:lnSpc>
              <a:spcBef>
                <a:spcPts val="2100"/>
              </a:spcBef>
              <a:spcAft>
                <a:spcPts val="0"/>
              </a:spcAft>
              <a:buClr>
                <a:schemeClr val="dk2"/>
              </a:buClr>
              <a:buSzPts val="1900"/>
              <a:buFont typeface="Arial"/>
              <a:buChar char="●"/>
              <a:defRPr b="0" i="0" sz="1900" u="none" cap="none" strike="noStrike">
                <a:solidFill>
                  <a:schemeClr val="dk2"/>
                </a:solidFill>
                <a:latin typeface="Arial"/>
                <a:ea typeface="Arial"/>
                <a:cs typeface="Arial"/>
                <a:sym typeface="Arial"/>
              </a:defRPr>
            </a:lvl4pPr>
            <a:lvl5pPr indent="-349250" lvl="4" marL="2286000" marR="0" rtl="0" algn="l">
              <a:lnSpc>
                <a:spcPct val="115000"/>
              </a:lnSpc>
              <a:spcBef>
                <a:spcPts val="2100"/>
              </a:spcBef>
              <a:spcAft>
                <a:spcPts val="0"/>
              </a:spcAft>
              <a:buClr>
                <a:schemeClr val="dk2"/>
              </a:buClr>
              <a:buSzPts val="1900"/>
              <a:buFont typeface="Arial"/>
              <a:buChar char="○"/>
              <a:defRPr b="0" i="0" sz="1900" u="none" cap="none" strike="noStrike">
                <a:solidFill>
                  <a:schemeClr val="dk2"/>
                </a:solidFill>
                <a:latin typeface="Arial"/>
                <a:ea typeface="Arial"/>
                <a:cs typeface="Arial"/>
                <a:sym typeface="Arial"/>
              </a:defRPr>
            </a:lvl5pPr>
            <a:lvl6pPr indent="-349250" lvl="5" marL="2743200" marR="0" rtl="0" algn="l">
              <a:lnSpc>
                <a:spcPct val="115000"/>
              </a:lnSpc>
              <a:spcBef>
                <a:spcPts val="2100"/>
              </a:spcBef>
              <a:spcAft>
                <a:spcPts val="0"/>
              </a:spcAft>
              <a:buClr>
                <a:schemeClr val="dk2"/>
              </a:buClr>
              <a:buSzPts val="1900"/>
              <a:buFont typeface="Arial"/>
              <a:buChar char="■"/>
              <a:defRPr b="0" i="0" sz="1900" u="none" cap="none" strike="noStrike">
                <a:solidFill>
                  <a:schemeClr val="dk2"/>
                </a:solidFill>
                <a:latin typeface="Arial"/>
                <a:ea typeface="Arial"/>
                <a:cs typeface="Arial"/>
                <a:sym typeface="Arial"/>
              </a:defRPr>
            </a:lvl6pPr>
            <a:lvl7pPr indent="-349250" lvl="6" marL="3200400" marR="0" rtl="0" algn="l">
              <a:lnSpc>
                <a:spcPct val="115000"/>
              </a:lnSpc>
              <a:spcBef>
                <a:spcPts val="2100"/>
              </a:spcBef>
              <a:spcAft>
                <a:spcPts val="0"/>
              </a:spcAft>
              <a:buClr>
                <a:schemeClr val="dk2"/>
              </a:buClr>
              <a:buSzPts val="1900"/>
              <a:buFont typeface="Arial"/>
              <a:buChar char="●"/>
              <a:defRPr b="0" i="0" sz="1900" u="none" cap="none" strike="noStrike">
                <a:solidFill>
                  <a:schemeClr val="dk2"/>
                </a:solidFill>
                <a:latin typeface="Arial"/>
                <a:ea typeface="Arial"/>
                <a:cs typeface="Arial"/>
                <a:sym typeface="Arial"/>
              </a:defRPr>
            </a:lvl7pPr>
            <a:lvl8pPr indent="-349250" lvl="7" marL="3657600" marR="0" rtl="0" algn="l">
              <a:lnSpc>
                <a:spcPct val="115000"/>
              </a:lnSpc>
              <a:spcBef>
                <a:spcPts val="2100"/>
              </a:spcBef>
              <a:spcAft>
                <a:spcPts val="0"/>
              </a:spcAft>
              <a:buClr>
                <a:schemeClr val="dk2"/>
              </a:buClr>
              <a:buSzPts val="1900"/>
              <a:buFont typeface="Arial"/>
              <a:buChar char="○"/>
              <a:defRPr b="0" i="0" sz="1900" u="none" cap="none" strike="noStrike">
                <a:solidFill>
                  <a:schemeClr val="dk2"/>
                </a:solidFill>
                <a:latin typeface="Arial"/>
                <a:ea typeface="Arial"/>
                <a:cs typeface="Arial"/>
                <a:sym typeface="Arial"/>
              </a:defRPr>
            </a:lvl8pPr>
            <a:lvl9pPr indent="-349250" lvl="8" marL="4114800" marR="0" rtl="0" algn="l">
              <a:lnSpc>
                <a:spcPct val="115000"/>
              </a:lnSpc>
              <a:spcBef>
                <a:spcPts val="2100"/>
              </a:spcBef>
              <a:spcAft>
                <a:spcPts val="2100"/>
              </a:spcAft>
              <a:buClr>
                <a:schemeClr val="dk2"/>
              </a:buClr>
              <a:buSzPts val="1900"/>
              <a:buFont typeface="Arial"/>
              <a:buChar char="■"/>
              <a:defRPr b="0" i="0" sz="1900" u="none" cap="none" strike="noStrike">
                <a:solidFill>
                  <a:schemeClr val="dk2"/>
                </a:solidFill>
                <a:latin typeface="Arial"/>
                <a:ea typeface="Arial"/>
                <a:cs typeface="Arial"/>
                <a:sym typeface="Arial"/>
              </a:defRPr>
            </a:lvl9pPr>
          </a:lstStyle>
          <a:p/>
        </p:txBody>
      </p:sp>
      <p:sp>
        <p:nvSpPr>
          <p:cNvPr id="8" name="Google Shape;8;g606d36745c_5_363"/>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CL"/>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jpg"/><Relationship Id="rId4" Type="http://schemas.openxmlformats.org/officeDocument/2006/relationships/image" Target="../media/image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9.jp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2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3.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1.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5.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4.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2.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8.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6.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27.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2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0.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
          <p:cNvSpPr txBox="1"/>
          <p:nvPr>
            <p:ph type="ctrTitle"/>
          </p:nvPr>
        </p:nvSpPr>
        <p:spPr>
          <a:xfrm>
            <a:off x="415611" y="992767"/>
            <a:ext cx="11360700" cy="27369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6000"/>
              <a:buFont typeface="Calibri"/>
              <a:buNone/>
            </a:pPr>
            <a:r>
              <a:rPr lang="es-CL"/>
              <a:t>Portafolio de Título</a:t>
            </a:r>
            <a:br>
              <a:rPr lang="es-CL"/>
            </a:br>
            <a:r>
              <a:rPr lang="es-CL" sz="3200"/>
              <a:t>“NoMásAccidentes”</a:t>
            </a:r>
            <a:endParaRPr/>
          </a:p>
        </p:txBody>
      </p:sp>
      <p:sp>
        <p:nvSpPr>
          <p:cNvPr id="55" name="Google Shape;55;p1"/>
          <p:cNvSpPr txBox="1"/>
          <p:nvPr>
            <p:ph idx="1" type="subTitle"/>
          </p:nvPr>
        </p:nvSpPr>
        <p:spPr>
          <a:xfrm>
            <a:off x="1524000" y="3509975"/>
            <a:ext cx="9144000" cy="30765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dk1"/>
              </a:buClr>
              <a:buSzPts val="3200"/>
              <a:buNone/>
            </a:pPr>
            <a:r>
              <a:rPr lang="es-CL" sz="3200"/>
              <a:t>Ingeniería Informática</a:t>
            </a:r>
            <a:endParaRPr/>
          </a:p>
          <a:p>
            <a:pPr indent="0" lvl="0" marL="0" rtl="0" algn="ctr">
              <a:lnSpc>
                <a:spcPct val="90000"/>
              </a:lnSpc>
              <a:spcBef>
                <a:spcPts val="1000"/>
              </a:spcBef>
              <a:spcAft>
                <a:spcPts val="0"/>
              </a:spcAft>
              <a:buClr>
                <a:schemeClr val="dk1"/>
              </a:buClr>
              <a:buSzPts val="1400"/>
              <a:buNone/>
            </a:pPr>
            <a:r>
              <a:rPr lang="es-CL" sz="1400"/>
              <a:t>Escuela de Informática y Telecomunicaciones</a:t>
            </a:r>
            <a:endParaRPr/>
          </a:p>
          <a:p>
            <a:pPr indent="0" lvl="0" marL="0" rtl="0" algn="ctr">
              <a:lnSpc>
                <a:spcPct val="90000"/>
              </a:lnSpc>
              <a:spcBef>
                <a:spcPts val="1000"/>
              </a:spcBef>
              <a:spcAft>
                <a:spcPts val="0"/>
              </a:spcAft>
              <a:buClr>
                <a:schemeClr val="dk1"/>
              </a:buClr>
              <a:buSzPts val="1400"/>
              <a:buNone/>
            </a:pPr>
            <a:r>
              <a:rPr lang="es-CL" sz="1400"/>
              <a:t>Sede Duoc UC Puente Alto</a:t>
            </a:r>
            <a:endParaRPr/>
          </a:p>
          <a:p>
            <a:pPr indent="0" lvl="0" marL="0" rtl="0" algn="ctr">
              <a:lnSpc>
                <a:spcPct val="90000"/>
              </a:lnSpc>
              <a:spcBef>
                <a:spcPts val="1000"/>
              </a:spcBef>
              <a:spcAft>
                <a:spcPts val="0"/>
              </a:spcAft>
              <a:buClr>
                <a:schemeClr val="dk1"/>
              </a:buClr>
              <a:buSzPts val="1400"/>
              <a:buNone/>
            </a:pPr>
            <a:r>
              <a:rPr lang="es-CL" sz="1400"/>
              <a:t>2018</a:t>
            </a:r>
            <a:endParaRPr sz="1400"/>
          </a:p>
          <a:p>
            <a:pPr indent="0" lvl="0" marL="0" rtl="0" algn="ctr">
              <a:lnSpc>
                <a:spcPct val="90000"/>
              </a:lnSpc>
              <a:spcBef>
                <a:spcPts val="1000"/>
              </a:spcBef>
              <a:spcAft>
                <a:spcPts val="0"/>
              </a:spcAft>
              <a:buClr>
                <a:schemeClr val="dk1"/>
              </a:buClr>
              <a:buSzPts val="1400"/>
              <a:buNone/>
            </a:pPr>
            <a:r>
              <a:rPr lang="es-CL" sz="1400"/>
              <a:t>Docente Instructor de la Asignatura: Victor Vasquez</a:t>
            </a:r>
            <a:endParaRPr/>
          </a:p>
          <a:p>
            <a:pPr indent="0" lvl="0" marL="0" rtl="0" algn="ctr">
              <a:lnSpc>
                <a:spcPct val="90000"/>
              </a:lnSpc>
              <a:spcBef>
                <a:spcPts val="1000"/>
              </a:spcBef>
              <a:spcAft>
                <a:spcPts val="0"/>
              </a:spcAft>
              <a:buClr>
                <a:schemeClr val="dk1"/>
              </a:buClr>
              <a:buSzPts val="1400"/>
              <a:buNone/>
            </a:pPr>
            <a:r>
              <a:rPr lang="es-CL" sz="1400"/>
              <a:t>Integrantes del Equipo:</a:t>
            </a:r>
            <a:endParaRPr sz="1400"/>
          </a:p>
          <a:p>
            <a:pPr indent="0" lvl="0" marL="0" rtl="0" algn="ctr">
              <a:lnSpc>
                <a:spcPct val="90000"/>
              </a:lnSpc>
              <a:spcBef>
                <a:spcPts val="1000"/>
              </a:spcBef>
              <a:spcAft>
                <a:spcPts val="0"/>
              </a:spcAft>
              <a:buClr>
                <a:schemeClr val="dk1"/>
              </a:buClr>
              <a:buSzPts val="1400"/>
              <a:buNone/>
            </a:pPr>
            <a:r>
              <a:rPr lang="es-CL" sz="1400"/>
              <a:t>Simon Chavez</a:t>
            </a:r>
            <a:endParaRPr sz="1400"/>
          </a:p>
          <a:p>
            <a:pPr indent="0" lvl="0" marL="0" rtl="0" algn="ctr">
              <a:lnSpc>
                <a:spcPct val="90000"/>
              </a:lnSpc>
              <a:spcBef>
                <a:spcPts val="1000"/>
              </a:spcBef>
              <a:spcAft>
                <a:spcPts val="0"/>
              </a:spcAft>
              <a:buClr>
                <a:schemeClr val="dk1"/>
              </a:buClr>
              <a:buSzPts val="1400"/>
              <a:buNone/>
            </a:pPr>
            <a:r>
              <a:rPr lang="es-CL" sz="1400"/>
              <a:t>Mauricio Gonzalez</a:t>
            </a:r>
            <a:endParaRPr sz="1400"/>
          </a:p>
          <a:p>
            <a:pPr indent="0" lvl="0" marL="0" rtl="0" algn="ctr">
              <a:lnSpc>
                <a:spcPct val="90000"/>
              </a:lnSpc>
              <a:spcBef>
                <a:spcPts val="1000"/>
              </a:spcBef>
              <a:spcAft>
                <a:spcPts val="0"/>
              </a:spcAft>
              <a:buClr>
                <a:schemeClr val="dk1"/>
              </a:buClr>
              <a:buSzPts val="1400"/>
              <a:buNone/>
            </a:pPr>
            <a:r>
              <a:rPr lang="es-CL" sz="1400"/>
              <a:t>Eduardo Obreque</a:t>
            </a:r>
            <a:endParaRPr sz="1400"/>
          </a:p>
          <a:p>
            <a:pPr indent="0" lvl="0" marL="0" rtl="0" algn="ctr">
              <a:lnSpc>
                <a:spcPct val="90000"/>
              </a:lnSpc>
              <a:spcBef>
                <a:spcPts val="1000"/>
              </a:spcBef>
              <a:spcAft>
                <a:spcPts val="0"/>
              </a:spcAft>
              <a:buClr>
                <a:schemeClr val="dk1"/>
              </a:buClr>
              <a:buSzPts val="1400"/>
              <a:buNone/>
            </a:pPr>
            <a:r>
              <a:t/>
            </a:r>
            <a:endParaRPr sz="1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7"/>
          <p:cNvSpPr txBox="1"/>
          <p:nvPr>
            <p:ph type="title"/>
          </p:nvPr>
        </p:nvSpPr>
        <p:spPr>
          <a:xfrm>
            <a:off x="641252" y="1068510"/>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s-CL"/>
              <a:t>Diagramas de Actividad Administrador</a:t>
            </a:r>
            <a:endParaRPr/>
          </a:p>
        </p:txBody>
      </p:sp>
      <p:pic>
        <p:nvPicPr>
          <p:cNvPr id="110" name="Google Shape;110;p7"/>
          <p:cNvPicPr preferRelativeResize="0"/>
          <p:nvPr/>
        </p:nvPicPr>
        <p:blipFill rotWithShape="1">
          <a:blip r:embed="rId3">
            <a:alphaModFix/>
          </a:blip>
          <a:srcRect b="0" l="0" r="0" t="0"/>
          <a:stretch/>
        </p:blipFill>
        <p:spPr>
          <a:xfrm>
            <a:off x="752000" y="2190450"/>
            <a:ext cx="7486650" cy="2081750"/>
          </a:xfrm>
          <a:prstGeom prst="rect">
            <a:avLst/>
          </a:prstGeom>
          <a:noFill/>
          <a:ln>
            <a:noFill/>
          </a:ln>
        </p:spPr>
      </p:pic>
      <p:pic>
        <p:nvPicPr>
          <p:cNvPr id="111" name="Google Shape;111;p7"/>
          <p:cNvPicPr preferRelativeResize="0"/>
          <p:nvPr/>
        </p:nvPicPr>
        <p:blipFill rotWithShape="1">
          <a:blip r:embed="rId4">
            <a:alphaModFix/>
          </a:blip>
          <a:srcRect b="0" l="0" r="0" t="0"/>
          <a:stretch/>
        </p:blipFill>
        <p:spPr>
          <a:xfrm>
            <a:off x="752000" y="4067163"/>
            <a:ext cx="7715250" cy="27908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g606d36745c_1_41"/>
          <p:cNvSpPr txBox="1"/>
          <p:nvPr>
            <p:ph type="title"/>
          </p:nvPr>
        </p:nvSpPr>
        <p:spPr>
          <a:xfrm>
            <a:off x="585052" y="1049760"/>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s-CL"/>
              <a:t>Diagramas de Actividad Profesional</a:t>
            </a:r>
            <a:endParaRPr/>
          </a:p>
        </p:txBody>
      </p:sp>
      <p:pic>
        <p:nvPicPr>
          <p:cNvPr id="117" name="Google Shape;117;g606d36745c_1_41"/>
          <p:cNvPicPr preferRelativeResize="0"/>
          <p:nvPr/>
        </p:nvPicPr>
        <p:blipFill rotWithShape="1">
          <a:blip r:embed="rId3">
            <a:alphaModFix/>
          </a:blip>
          <a:srcRect b="0" l="0" r="0" t="0"/>
          <a:stretch/>
        </p:blipFill>
        <p:spPr>
          <a:xfrm>
            <a:off x="585050" y="2033600"/>
            <a:ext cx="7884401" cy="2342925"/>
          </a:xfrm>
          <a:prstGeom prst="rect">
            <a:avLst/>
          </a:prstGeom>
          <a:noFill/>
          <a:ln>
            <a:noFill/>
          </a:ln>
        </p:spPr>
      </p:pic>
      <p:pic>
        <p:nvPicPr>
          <p:cNvPr id="118" name="Google Shape;118;g606d36745c_1_41"/>
          <p:cNvPicPr preferRelativeResize="0"/>
          <p:nvPr/>
        </p:nvPicPr>
        <p:blipFill rotWithShape="1">
          <a:blip r:embed="rId4">
            <a:alphaModFix/>
          </a:blip>
          <a:srcRect b="0" l="0" r="0" t="0"/>
          <a:stretch/>
        </p:blipFill>
        <p:spPr>
          <a:xfrm>
            <a:off x="585050" y="4196525"/>
            <a:ext cx="9948826" cy="234292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g606d36745c_1_53"/>
          <p:cNvSpPr txBox="1"/>
          <p:nvPr>
            <p:ph type="title"/>
          </p:nvPr>
        </p:nvSpPr>
        <p:spPr>
          <a:xfrm>
            <a:off x="585052" y="1049760"/>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s-CL"/>
              <a:t>Diagramas de Actividad Cliente</a:t>
            </a:r>
            <a:endParaRPr/>
          </a:p>
        </p:txBody>
      </p:sp>
      <p:pic>
        <p:nvPicPr>
          <p:cNvPr id="124" name="Google Shape;124;g606d36745c_1_53"/>
          <p:cNvPicPr preferRelativeResize="0"/>
          <p:nvPr/>
        </p:nvPicPr>
        <p:blipFill rotWithShape="1">
          <a:blip r:embed="rId3">
            <a:alphaModFix/>
          </a:blip>
          <a:srcRect b="0" l="0" r="0" t="0"/>
          <a:stretch/>
        </p:blipFill>
        <p:spPr>
          <a:xfrm>
            <a:off x="585050" y="2092125"/>
            <a:ext cx="5429751" cy="3435500"/>
          </a:xfrm>
          <a:prstGeom prst="rect">
            <a:avLst/>
          </a:prstGeom>
          <a:noFill/>
          <a:ln>
            <a:noFill/>
          </a:ln>
        </p:spPr>
      </p:pic>
      <p:pic>
        <p:nvPicPr>
          <p:cNvPr id="125" name="Google Shape;125;g606d36745c_1_53"/>
          <p:cNvPicPr preferRelativeResize="0"/>
          <p:nvPr/>
        </p:nvPicPr>
        <p:blipFill rotWithShape="1">
          <a:blip r:embed="rId4">
            <a:alphaModFix/>
          </a:blip>
          <a:srcRect b="0" l="0" r="0" t="0"/>
          <a:stretch/>
        </p:blipFill>
        <p:spPr>
          <a:xfrm>
            <a:off x="6429526" y="2092135"/>
            <a:ext cx="3609975" cy="33432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9"/>
          <p:cNvSpPr txBox="1"/>
          <p:nvPr>
            <p:ph type="title"/>
          </p:nvPr>
        </p:nvSpPr>
        <p:spPr>
          <a:xfrm rot="-5400000">
            <a:off x="-2582700" y="2766154"/>
            <a:ext cx="64911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s-CL"/>
              <a:t>Tecnologías del Desarrollo</a:t>
            </a:r>
            <a:endParaRPr/>
          </a:p>
        </p:txBody>
      </p:sp>
      <p:graphicFrame>
        <p:nvGraphicFramePr>
          <p:cNvPr id="131" name="Google Shape;131;p9"/>
          <p:cNvGraphicFramePr/>
          <p:nvPr/>
        </p:nvGraphicFramePr>
        <p:xfrm>
          <a:off x="1061150" y="772100"/>
          <a:ext cx="3000000" cy="3000000"/>
        </p:xfrm>
        <a:graphic>
          <a:graphicData uri="http://schemas.openxmlformats.org/drawingml/2006/table">
            <a:tbl>
              <a:tblPr>
                <a:noFill/>
                <a:tableStyleId>{6CC313B2-8438-4A08-8B34-D58AAEFBF2F0}</a:tableStyleId>
              </a:tblPr>
              <a:tblGrid>
                <a:gridCol w="1629225"/>
                <a:gridCol w="3563050"/>
                <a:gridCol w="5466350"/>
              </a:tblGrid>
              <a:tr h="295600">
                <a:tc gridSpan="3">
                  <a:txBody>
                    <a:bodyPr/>
                    <a:lstStyle/>
                    <a:p>
                      <a:pPr indent="0" lvl="0" marL="0" marR="0" rtl="0" algn="l">
                        <a:lnSpc>
                          <a:spcPct val="115000"/>
                        </a:lnSpc>
                        <a:spcBef>
                          <a:spcPts val="0"/>
                        </a:spcBef>
                        <a:spcAft>
                          <a:spcPts val="0"/>
                        </a:spcAft>
                        <a:buClr>
                          <a:srgbClr val="000000"/>
                        </a:buClr>
                        <a:buSzPts val="800"/>
                        <a:buFont typeface="Arial"/>
                        <a:buNone/>
                      </a:pPr>
                      <a:r>
                        <a:t/>
                      </a:r>
                      <a:endParaRPr sz="800" u="none" cap="none" strike="noStrike"/>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hMerge="1"/>
                <a:tc hMerge="1"/>
              </a:tr>
              <a:tr h="380725">
                <a:tc>
                  <a:txBody>
                    <a:bodyPr/>
                    <a:lstStyle/>
                    <a:p>
                      <a:pPr indent="0" lvl="0" marL="0" marR="0" rtl="0" algn="ctr">
                        <a:lnSpc>
                          <a:spcPct val="115000"/>
                        </a:lnSpc>
                        <a:spcBef>
                          <a:spcPts val="0"/>
                        </a:spcBef>
                        <a:spcAft>
                          <a:spcPts val="0"/>
                        </a:spcAft>
                        <a:buClr>
                          <a:srgbClr val="000000"/>
                        </a:buClr>
                        <a:buSzPts val="1400"/>
                        <a:buFont typeface="Arial"/>
                        <a:buNone/>
                      </a:pPr>
                      <a:r>
                        <a:rPr lang="es-CL" sz="1400" u="none" cap="none" strike="noStrike"/>
                        <a:t>Ítem</a:t>
                      </a:r>
                      <a:endParaRPr sz="1400" u="none" cap="none" strike="noStrike"/>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400"/>
                        <a:buFont typeface="Arial"/>
                        <a:buNone/>
                      </a:pPr>
                      <a:r>
                        <a:rPr lang="es-CL" sz="1400" u="none" cap="none" strike="noStrike"/>
                        <a:t>Nombre tecnología</a:t>
                      </a:r>
                      <a:endParaRPr sz="1400" u="none" cap="none" strike="noStrike"/>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400"/>
                        <a:buFont typeface="Arial"/>
                        <a:buNone/>
                      </a:pPr>
                      <a:r>
                        <a:rPr lang="es-CL" sz="1400" u="none" cap="none" strike="noStrike"/>
                        <a:t>Descripción</a:t>
                      </a:r>
                      <a:endParaRPr sz="1400" u="none" cap="none" strike="noStrike"/>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r h="380725">
                <a:tc>
                  <a:txBody>
                    <a:bodyPr/>
                    <a:lstStyle/>
                    <a:p>
                      <a:pPr indent="0" lvl="0" marL="0" marR="0" rtl="0" algn="ctr">
                        <a:lnSpc>
                          <a:spcPct val="115000"/>
                        </a:lnSpc>
                        <a:spcBef>
                          <a:spcPts val="0"/>
                        </a:spcBef>
                        <a:spcAft>
                          <a:spcPts val="0"/>
                        </a:spcAft>
                        <a:buClr>
                          <a:srgbClr val="000000"/>
                        </a:buClr>
                        <a:buSzPts val="1400"/>
                        <a:buFont typeface="Arial"/>
                        <a:buNone/>
                      </a:pPr>
                      <a:r>
                        <a:rPr lang="es-CL" sz="1400" u="none" cap="none" strike="noStrike"/>
                        <a:t>1</a:t>
                      </a:r>
                      <a:endParaRPr sz="1400" u="none" cap="none" strike="noStrike"/>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400"/>
                        <a:buFont typeface="Arial"/>
                        <a:buNone/>
                      </a:pPr>
                      <a:r>
                        <a:rPr lang="es-CL" sz="1400" u="none" cap="none" strike="noStrike"/>
                        <a:t>Oracle 11g</a:t>
                      </a:r>
                      <a:endParaRPr sz="1400" u="none" cap="none" strike="noStrike"/>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400"/>
                        <a:buFont typeface="Arial"/>
                        <a:buNone/>
                      </a:pPr>
                      <a:r>
                        <a:rPr lang="es-CL" sz="1400" u="none" cap="none" strike="noStrike"/>
                        <a:t>Base de Datos</a:t>
                      </a:r>
                      <a:endParaRPr sz="1400" u="none" cap="none" strike="noStrike"/>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r h="380725">
                <a:tc>
                  <a:txBody>
                    <a:bodyPr/>
                    <a:lstStyle/>
                    <a:p>
                      <a:pPr indent="0" lvl="0" marL="0" marR="0" rtl="0" algn="ctr">
                        <a:lnSpc>
                          <a:spcPct val="115000"/>
                        </a:lnSpc>
                        <a:spcBef>
                          <a:spcPts val="0"/>
                        </a:spcBef>
                        <a:spcAft>
                          <a:spcPts val="0"/>
                        </a:spcAft>
                        <a:buClr>
                          <a:srgbClr val="000000"/>
                        </a:buClr>
                        <a:buSzPts val="1400"/>
                        <a:buFont typeface="Arial"/>
                        <a:buNone/>
                      </a:pPr>
                      <a:r>
                        <a:rPr lang="es-CL" sz="1400" u="none" cap="none" strike="noStrike"/>
                        <a:t>2</a:t>
                      </a:r>
                      <a:endParaRPr sz="1400" u="none" cap="none" strike="noStrike"/>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400"/>
                        <a:buFont typeface="Arial"/>
                        <a:buNone/>
                      </a:pPr>
                      <a:r>
                        <a:rPr lang="es-CL" sz="1400" u="none" cap="none" strike="noStrike"/>
                        <a:t>.net 4.5</a:t>
                      </a:r>
                      <a:endParaRPr sz="1400" u="none" cap="none" strike="noStrike"/>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400"/>
                        <a:buFont typeface="Arial"/>
                        <a:buNone/>
                      </a:pPr>
                      <a:r>
                        <a:rPr lang="es-CL" sz="1400" u="none" cap="none" strike="noStrike"/>
                        <a:t>Aplicación Escritorio</a:t>
                      </a:r>
                      <a:endParaRPr sz="1400" u="none" cap="none" strike="noStrike"/>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r h="380725">
                <a:tc>
                  <a:txBody>
                    <a:bodyPr/>
                    <a:lstStyle/>
                    <a:p>
                      <a:pPr indent="0" lvl="0" marL="0" marR="0" rtl="0" algn="ctr">
                        <a:lnSpc>
                          <a:spcPct val="115000"/>
                        </a:lnSpc>
                        <a:spcBef>
                          <a:spcPts val="0"/>
                        </a:spcBef>
                        <a:spcAft>
                          <a:spcPts val="0"/>
                        </a:spcAft>
                        <a:buClr>
                          <a:srgbClr val="000000"/>
                        </a:buClr>
                        <a:buSzPts val="1400"/>
                        <a:buFont typeface="Arial"/>
                        <a:buNone/>
                      </a:pPr>
                      <a:r>
                        <a:rPr lang="es-CL" sz="1400" u="none" cap="none" strike="noStrike"/>
                        <a:t>3</a:t>
                      </a:r>
                      <a:endParaRPr sz="1400" u="none" cap="none" strike="noStrike"/>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400"/>
                        <a:buFont typeface="Arial"/>
                        <a:buNone/>
                      </a:pPr>
                      <a:r>
                        <a:rPr lang="es-CL" sz="1400" u="none" cap="none" strike="noStrike"/>
                        <a:t>Java 8</a:t>
                      </a:r>
                      <a:endParaRPr sz="1400" u="none" cap="none" strike="noStrike"/>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400"/>
                        <a:buFont typeface="Arial"/>
                        <a:buNone/>
                      </a:pPr>
                      <a:r>
                        <a:rPr lang="es-CL" sz="1400" u="none" cap="none" strike="noStrike"/>
                        <a:t>Aplicación Web</a:t>
                      </a:r>
                      <a:endParaRPr sz="1400" u="none" cap="none" strike="noStrike"/>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r h="380725">
                <a:tc>
                  <a:txBody>
                    <a:bodyPr/>
                    <a:lstStyle/>
                    <a:p>
                      <a:pPr indent="0" lvl="0" marL="0" marR="0" rtl="0" algn="ctr">
                        <a:lnSpc>
                          <a:spcPct val="115000"/>
                        </a:lnSpc>
                        <a:spcBef>
                          <a:spcPts val="0"/>
                        </a:spcBef>
                        <a:spcAft>
                          <a:spcPts val="0"/>
                        </a:spcAft>
                        <a:buClr>
                          <a:srgbClr val="000000"/>
                        </a:buClr>
                        <a:buSzPts val="1400"/>
                        <a:buFont typeface="Arial"/>
                        <a:buNone/>
                      </a:pPr>
                      <a:r>
                        <a:rPr lang="es-CL" sz="1400" u="none" cap="none" strike="noStrike"/>
                        <a:t>4</a:t>
                      </a:r>
                      <a:endParaRPr sz="1400" u="none" cap="none" strike="noStrike"/>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400"/>
                        <a:buFont typeface="Arial"/>
                        <a:buNone/>
                      </a:pPr>
                      <a:r>
                        <a:rPr lang="es-CL" sz="1400" u="none" cap="none" strike="noStrike"/>
                        <a:t>Sql Developer</a:t>
                      </a:r>
                      <a:endParaRPr sz="1400" u="none" cap="none" strike="noStrike"/>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400"/>
                        <a:buFont typeface="Arial"/>
                        <a:buNone/>
                      </a:pPr>
                      <a:r>
                        <a:rPr lang="es-CL" sz="1400" u="none" cap="none" strike="noStrike"/>
                        <a:t>Procedimientos Almacenados, Packages, Triggers</a:t>
                      </a:r>
                      <a:endParaRPr sz="1400" u="none" cap="none" strike="noStrike"/>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r h="380725">
                <a:tc>
                  <a:txBody>
                    <a:bodyPr/>
                    <a:lstStyle/>
                    <a:p>
                      <a:pPr indent="0" lvl="0" marL="0" marR="0" rtl="0" algn="ctr">
                        <a:lnSpc>
                          <a:spcPct val="115000"/>
                        </a:lnSpc>
                        <a:spcBef>
                          <a:spcPts val="0"/>
                        </a:spcBef>
                        <a:spcAft>
                          <a:spcPts val="0"/>
                        </a:spcAft>
                        <a:buClr>
                          <a:srgbClr val="000000"/>
                        </a:buClr>
                        <a:buSzPts val="1400"/>
                        <a:buFont typeface="Arial"/>
                        <a:buNone/>
                      </a:pPr>
                      <a:r>
                        <a:rPr lang="es-CL" sz="1400" u="none" cap="none" strike="noStrike"/>
                        <a:t>5</a:t>
                      </a:r>
                      <a:endParaRPr sz="1400" u="none" cap="none" strike="noStrike"/>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400"/>
                        <a:buFont typeface="Arial"/>
                        <a:buNone/>
                      </a:pPr>
                      <a:r>
                        <a:rPr lang="es-CL" sz="1400" u="none" cap="none" strike="noStrike"/>
                        <a:t>Data Modeler</a:t>
                      </a:r>
                      <a:endParaRPr sz="1400" u="none" cap="none" strike="noStrike"/>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400"/>
                        <a:buFont typeface="Arial"/>
                        <a:buNone/>
                      </a:pPr>
                      <a:r>
                        <a:rPr lang="es-CL" sz="1400" u="none" cap="none" strike="noStrike"/>
                        <a:t>Diagramas Entidad Relación</a:t>
                      </a:r>
                      <a:endParaRPr sz="1400" u="none" cap="none" strike="noStrike"/>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r h="380725">
                <a:tc>
                  <a:txBody>
                    <a:bodyPr/>
                    <a:lstStyle/>
                    <a:p>
                      <a:pPr indent="0" lvl="0" marL="0" marR="0" rtl="0" algn="ctr">
                        <a:lnSpc>
                          <a:spcPct val="115000"/>
                        </a:lnSpc>
                        <a:spcBef>
                          <a:spcPts val="0"/>
                        </a:spcBef>
                        <a:spcAft>
                          <a:spcPts val="0"/>
                        </a:spcAft>
                        <a:buClr>
                          <a:srgbClr val="000000"/>
                        </a:buClr>
                        <a:buSzPts val="1400"/>
                        <a:buFont typeface="Arial"/>
                        <a:buNone/>
                      </a:pPr>
                      <a:r>
                        <a:rPr lang="es-CL" sz="1400" u="none" cap="none" strike="noStrike"/>
                        <a:t>6</a:t>
                      </a:r>
                      <a:endParaRPr sz="1400" u="none" cap="none" strike="noStrike"/>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400"/>
                        <a:buFont typeface="Arial"/>
                        <a:buNone/>
                      </a:pPr>
                      <a:r>
                        <a:rPr lang="es-CL" sz="1400" u="none" cap="none" strike="noStrike"/>
                        <a:t>Windows 7</a:t>
                      </a:r>
                      <a:endParaRPr sz="1400" u="none" cap="none" strike="noStrike"/>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400"/>
                        <a:buFont typeface="Arial"/>
                        <a:buNone/>
                      </a:pPr>
                      <a:r>
                        <a:rPr lang="es-CL" sz="1400" u="none" cap="none" strike="noStrike"/>
                        <a:t>Ejecución del Sistema Operativo</a:t>
                      </a:r>
                      <a:endParaRPr sz="1400" u="none" cap="none" strike="noStrike"/>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r h="380725">
                <a:tc>
                  <a:txBody>
                    <a:bodyPr/>
                    <a:lstStyle/>
                    <a:p>
                      <a:pPr indent="0" lvl="0" marL="0" marR="0" rtl="0" algn="ctr">
                        <a:lnSpc>
                          <a:spcPct val="115000"/>
                        </a:lnSpc>
                        <a:spcBef>
                          <a:spcPts val="0"/>
                        </a:spcBef>
                        <a:spcAft>
                          <a:spcPts val="0"/>
                        </a:spcAft>
                        <a:buClr>
                          <a:srgbClr val="000000"/>
                        </a:buClr>
                        <a:buSzPts val="1400"/>
                        <a:buFont typeface="Arial"/>
                        <a:buNone/>
                      </a:pPr>
                      <a:r>
                        <a:rPr lang="es-CL" sz="1400" u="none" cap="none" strike="noStrike"/>
                        <a:t>7</a:t>
                      </a:r>
                      <a:endParaRPr sz="1400" u="none" cap="none" strike="noStrike"/>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400"/>
                        <a:buFont typeface="Arial"/>
                        <a:buNone/>
                      </a:pPr>
                      <a:r>
                        <a:rPr lang="es-CL" sz="1400" u="none" cap="none" strike="noStrike"/>
                        <a:t>Star UML 3.0</a:t>
                      </a:r>
                      <a:endParaRPr sz="1400" u="none" cap="none" strike="noStrike"/>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400"/>
                        <a:buFont typeface="Arial"/>
                        <a:buNone/>
                      </a:pPr>
                      <a:r>
                        <a:rPr lang="es-CL" sz="1400" u="none" cap="none" strike="noStrike"/>
                        <a:t>Diagramas de Clases</a:t>
                      </a:r>
                      <a:endParaRPr sz="1400" u="none" cap="none" strike="noStrike"/>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r h="380725">
                <a:tc>
                  <a:txBody>
                    <a:bodyPr/>
                    <a:lstStyle/>
                    <a:p>
                      <a:pPr indent="0" lvl="0" marL="0" marR="0" rtl="0" algn="ctr">
                        <a:lnSpc>
                          <a:spcPct val="115000"/>
                        </a:lnSpc>
                        <a:spcBef>
                          <a:spcPts val="0"/>
                        </a:spcBef>
                        <a:spcAft>
                          <a:spcPts val="0"/>
                        </a:spcAft>
                        <a:buClr>
                          <a:srgbClr val="000000"/>
                        </a:buClr>
                        <a:buSzPts val="1400"/>
                        <a:buFont typeface="Arial"/>
                        <a:buNone/>
                      </a:pPr>
                      <a:r>
                        <a:rPr lang="es-CL" sz="1400" u="none" cap="none" strike="noStrike"/>
                        <a:t>8</a:t>
                      </a:r>
                      <a:endParaRPr sz="1400" u="none" cap="none" strike="noStrike"/>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400"/>
                        <a:buFont typeface="Arial"/>
                        <a:buNone/>
                      </a:pPr>
                      <a:r>
                        <a:rPr lang="es-CL" sz="1400" u="none" cap="none" strike="noStrike"/>
                        <a:t>NetBeans 8</a:t>
                      </a:r>
                      <a:endParaRPr sz="1400" u="none" cap="none" strike="noStrike"/>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400"/>
                        <a:buFont typeface="Arial"/>
                        <a:buNone/>
                      </a:pPr>
                      <a:r>
                        <a:rPr lang="es-CL" sz="1400" u="none" cap="none" strike="noStrike"/>
                        <a:t>Desarrollo Aplicación Web</a:t>
                      </a:r>
                      <a:endParaRPr sz="1400" u="none" cap="none" strike="noStrike"/>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r h="380725">
                <a:tc>
                  <a:txBody>
                    <a:bodyPr/>
                    <a:lstStyle/>
                    <a:p>
                      <a:pPr indent="0" lvl="0" marL="0" marR="0" rtl="0" algn="ctr">
                        <a:lnSpc>
                          <a:spcPct val="115000"/>
                        </a:lnSpc>
                        <a:spcBef>
                          <a:spcPts val="0"/>
                        </a:spcBef>
                        <a:spcAft>
                          <a:spcPts val="0"/>
                        </a:spcAft>
                        <a:buClr>
                          <a:srgbClr val="000000"/>
                        </a:buClr>
                        <a:buSzPts val="1400"/>
                        <a:buFont typeface="Arial"/>
                        <a:buNone/>
                      </a:pPr>
                      <a:r>
                        <a:rPr lang="es-CL" sz="1400" u="none" cap="none" strike="noStrike"/>
                        <a:t>9</a:t>
                      </a:r>
                      <a:endParaRPr sz="1400" u="none" cap="none" strike="noStrike"/>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400"/>
                        <a:buFont typeface="Arial"/>
                        <a:buNone/>
                      </a:pPr>
                      <a:r>
                        <a:rPr lang="es-CL" sz="1400" u="none" cap="none" strike="noStrike"/>
                        <a:t>Visual Studio 2017</a:t>
                      </a:r>
                      <a:endParaRPr sz="1400" u="none" cap="none" strike="noStrike"/>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400"/>
                        <a:buFont typeface="Arial"/>
                        <a:buNone/>
                      </a:pPr>
                      <a:r>
                        <a:rPr lang="es-CL" sz="1400" u="none" cap="none" strike="noStrike"/>
                        <a:t>Desarrollo Aplicación Escritorio</a:t>
                      </a:r>
                      <a:endParaRPr sz="1400" u="none" cap="none" strike="noStrike"/>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r h="380725">
                <a:tc>
                  <a:txBody>
                    <a:bodyPr/>
                    <a:lstStyle/>
                    <a:p>
                      <a:pPr indent="0" lvl="0" marL="0" marR="0" rtl="0" algn="ctr">
                        <a:lnSpc>
                          <a:spcPct val="115000"/>
                        </a:lnSpc>
                        <a:spcBef>
                          <a:spcPts val="0"/>
                        </a:spcBef>
                        <a:spcAft>
                          <a:spcPts val="0"/>
                        </a:spcAft>
                        <a:buClr>
                          <a:srgbClr val="000000"/>
                        </a:buClr>
                        <a:buSzPts val="1400"/>
                        <a:buFont typeface="Arial"/>
                        <a:buNone/>
                      </a:pPr>
                      <a:r>
                        <a:rPr lang="es-CL" sz="1400" u="none" cap="none" strike="noStrike"/>
                        <a:t>10</a:t>
                      </a:r>
                      <a:endParaRPr sz="1400" u="none" cap="none" strike="noStrike"/>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400"/>
                        <a:buFont typeface="Arial"/>
                        <a:buNone/>
                      </a:pPr>
                      <a:r>
                        <a:rPr lang="es-CL" sz="1400" u="none" cap="none" strike="noStrike"/>
                        <a:t>Bizagi Modeler</a:t>
                      </a:r>
                      <a:endParaRPr sz="1400" u="none" cap="none" strike="noStrike"/>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400"/>
                        <a:buFont typeface="Arial"/>
                        <a:buNone/>
                      </a:pPr>
                      <a:r>
                        <a:rPr lang="es-CL" sz="1400" u="none" cap="none" strike="noStrike"/>
                        <a:t>Diagramas de Proceso</a:t>
                      </a:r>
                      <a:endParaRPr sz="1400" u="none" cap="none" strike="noStrike"/>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r h="380725">
                <a:tc>
                  <a:txBody>
                    <a:bodyPr/>
                    <a:lstStyle/>
                    <a:p>
                      <a:pPr indent="0" lvl="0" marL="0" marR="0" rtl="0" algn="ctr">
                        <a:lnSpc>
                          <a:spcPct val="115000"/>
                        </a:lnSpc>
                        <a:spcBef>
                          <a:spcPts val="0"/>
                        </a:spcBef>
                        <a:spcAft>
                          <a:spcPts val="0"/>
                        </a:spcAft>
                        <a:buClr>
                          <a:srgbClr val="000000"/>
                        </a:buClr>
                        <a:buSzPts val="1400"/>
                        <a:buFont typeface="Arial"/>
                        <a:buNone/>
                      </a:pPr>
                      <a:r>
                        <a:rPr lang="es-CL" sz="1400" u="none" cap="none" strike="noStrike"/>
                        <a:t>11</a:t>
                      </a:r>
                      <a:endParaRPr sz="1400" u="none" cap="none" strike="noStrike"/>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400"/>
                        <a:buFont typeface="Arial"/>
                        <a:buNone/>
                      </a:pPr>
                      <a:r>
                        <a:rPr lang="es-CL" sz="1400" u="none" cap="none" strike="noStrike"/>
                        <a:t>Office 2013</a:t>
                      </a:r>
                      <a:endParaRPr sz="1400" u="none" cap="none" strike="noStrike"/>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400"/>
                        <a:buFont typeface="Arial"/>
                        <a:buNone/>
                      </a:pPr>
                      <a:r>
                        <a:rPr lang="es-CL" sz="1400" u="none" cap="none" strike="noStrike"/>
                        <a:t>Documentación</a:t>
                      </a:r>
                      <a:endParaRPr sz="1400" u="none" cap="none" strike="noStrike"/>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g606d36745c_1_47"/>
          <p:cNvSpPr txBox="1"/>
          <p:nvPr>
            <p:ph type="title"/>
          </p:nvPr>
        </p:nvSpPr>
        <p:spPr>
          <a:xfrm>
            <a:off x="641251" y="1068500"/>
            <a:ext cx="48300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s-CL"/>
              <a:t>Mockups Web</a:t>
            </a:r>
            <a:endParaRPr/>
          </a:p>
          <a:p>
            <a:pPr indent="0" lvl="0" marL="0" rtl="0" algn="l">
              <a:lnSpc>
                <a:spcPct val="90000"/>
              </a:lnSpc>
              <a:spcBef>
                <a:spcPts val="0"/>
              </a:spcBef>
              <a:spcAft>
                <a:spcPts val="0"/>
              </a:spcAft>
              <a:buClr>
                <a:schemeClr val="dk1"/>
              </a:buClr>
              <a:buSzPts val="4400"/>
              <a:buFont typeface="Calibri"/>
              <a:buNone/>
            </a:pPr>
            <a:r>
              <a:t/>
            </a:r>
            <a:endParaRPr/>
          </a:p>
        </p:txBody>
      </p:sp>
      <p:pic>
        <p:nvPicPr>
          <p:cNvPr id="137" name="Google Shape;137;g606d36745c_1_47"/>
          <p:cNvPicPr preferRelativeResize="0"/>
          <p:nvPr/>
        </p:nvPicPr>
        <p:blipFill rotWithShape="1">
          <a:blip r:embed="rId3">
            <a:alphaModFix/>
          </a:blip>
          <a:srcRect b="0" l="0" r="0" t="0"/>
          <a:stretch/>
        </p:blipFill>
        <p:spPr>
          <a:xfrm>
            <a:off x="321025" y="1928250"/>
            <a:ext cx="6031050" cy="4159000"/>
          </a:xfrm>
          <a:prstGeom prst="rect">
            <a:avLst/>
          </a:prstGeom>
          <a:noFill/>
          <a:ln>
            <a:noFill/>
          </a:ln>
        </p:spPr>
      </p:pic>
      <p:pic>
        <p:nvPicPr>
          <p:cNvPr id="138" name="Google Shape;138;g606d36745c_1_47"/>
          <p:cNvPicPr preferRelativeResize="0"/>
          <p:nvPr/>
        </p:nvPicPr>
        <p:blipFill rotWithShape="1">
          <a:blip r:embed="rId4">
            <a:alphaModFix/>
          </a:blip>
          <a:srcRect b="0" l="0" r="0" t="0"/>
          <a:stretch/>
        </p:blipFill>
        <p:spPr>
          <a:xfrm>
            <a:off x="6429525" y="1928245"/>
            <a:ext cx="5535126" cy="40116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g47736934a7_0_4"/>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700"/>
              <a:buNone/>
            </a:pPr>
            <a:r>
              <a:t/>
            </a:r>
            <a:endParaRPr/>
          </a:p>
        </p:txBody>
      </p:sp>
      <p:pic>
        <p:nvPicPr>
          <p:cNvPr id="144" name="Google Shape;144;g47736934a7_0_4"/>
          <p:cNvPicPr preferRelativeResize="0"/>
          <p:nvPr/>
        </p:nvPicPr>
        <p:blipFill rotWithShape="1">
          <a:blip r:embed="rId3">
            <a:alphaModFix/>
          </a:blip>
          <a:srcRect b="0" l="0" r="0" t="0"/>
          <a:stretch/>
        </p:blipFill>
        <p:spPr>
          <a:xfrm>
            <a:off x="415600" y="1490550"/>
            <a:ext cx="5843676" cy="5010150"/>
          </a:xfrm>
          <a:prstGeom prst="rect">
            <a:avLst/>
          </a:prstGeom>
          <a:noFill/>
          <a:ln>
            <a:noFill/>
          </a:ln>
        </p:spPr>
      </p:pic>
      <p:pic>
        <p:nvPicPr>
          <p:cNvPr id="145" name="Google Shape;145;g47736934a7_0_4"/>
          <p:cNvPicPr preferRelativeResize="0"/>
          <p:nvPr/>
        </p:nvPicPr>
        <p:blipFill rotWithShape="1">
          <a:blip r:embed="rId4">
            <a:alphaModFix/>
          </a:blip>
          <a:srcRect b="0" l="0" r="0" t="0"/>
          <a:stretch/>
        </p:blipFill>
        <p:spPr>
          <a:xfrm>
            <a:off x="6411675" y="1509278"/>
            <a:ext cx="5627924" cy="474912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pic>
        <p:nvPicPr>
          <p:cNvPr id="150" name="Google Shape;150;g47736934a7_0_0"/>
          <p:cNvPicPr preferRelativeResize="0"/>
          <p:nvPr/>
        </p:nvPicPr>
        <p:blipFill rotWithShape="1">
          <a:blip r:embed="rId3">
            <a:alphaModFix/>
          </a:blip>
          <a:srcRect b="0" l="0" r="0" t="0"/>
          <a:stretch/>
        </p:blipFill>
        <p:spPr>
          <a:xfrm>
            <a:off x="1462088" y="1171992"/>
            <a:ext cx="9267825" cy="47053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g606d36745c_0_3"/>
          <p:cNvSpPr txBox="1"/>
          <p:nvPr>
            <p:ph type="title"/>
          </p:nvPr>
        </p:nvSpPr>
        <p:spPr>
          <a:xfrm>
            <a:off x="745000" y="1350575"/>
            <a:ext cx="10515600" cy="13257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Clr>
                <a:schemeClr val="dk1"/>
              </a:buClr>
              <a:buSzPts val="4400"/>
              <a:buFont typeface="Calibri"/>
              <a:buNone/>
            </a:pPr>
            <a:r>
              <a:rPr lang="es-CL"/>
              <a:t>Mockups Escritorio</a:t>
            </a:r>
            <a:endParaRPr/>
          </a:p>
          <a:p>
            <a:pPr indent="0" lvl="0" marL="0" rtl="0" algn="l">
              <a:lnSpc>
                <a:spcPct val="100000"/>
              </a:lnSpc>
              <a:spcBef>
                <a:spcPts val="0"/>
              </a:spcBef>
              <a:spcAft>
                <a:spcPts val="0"/>
              </a:spcAft>
              <a:buSzPts val="3700"/>
              <a:buNone/>
            </a:pPr>
            <a:r>
              <a:t/>
            </a:r>
            <a:endParaRPr/>
          </a:p>
        </p:txBody>
      </p:sp>
      <p:pic>
        <p:nvPicPr>
          <p:cNvPr id="156" name="Google Shape;156;g606d36745c_0_3"/>
          <p:cNvPicPr preferRelativeResize="0"/>
          <p:nvPr/>
        </p:nvPicPr>
        <p:blipFill rotWithShape="1">
          <a:blip r:embed="rId3">
            <a:alphaModFix/>
          </a:blip>
          <a:srcRect b="0" l="0" r="0" t="0"/>
          <a:stretch/>
        </p:blipFill>
        <p:spPr>
          <a:xfrm>
            <a:off x="471975" y="2133463"/>
            <a:ext cx="5174202" cy="2591074"/>
          </a:xfrm>
          <a:prstGeom prst="rect">
            <a:avLst/>
          </a:prstGeom>
          <a:noFill/>
          <a:ln>
            <a:noFill/>
          </a:ln>
        </p:spPr>
      </p:pic>
      <p:pic>
        <p:nvPicPr>
          <p:cNvPr id="157" name="Google Shape;157;g606d36745c_0_3"/>
          <p:cNvPicPr preferRelativeResize="0"/>
          <p:nvPr/>
        </p:nvPicPr>
        <p:blipFill rotWithShape="1">
          <a:blip r:embed="rId4">
            <a:alphaModFix/>
          </a:blip>
          <a:srcRect b="0" l="0" r="0" t="0"/>
          <a:stretch/>
        </p:blipFill>
        <p:spPr>
          <a:xfrm>
            <a:off x="6051575" y="2133475"/>
            <a:ext cx="5150405" cy="25910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10"/>
          <p:cNvSpPr txBox="1"/>
          <p:nvPr>
            <p:ph type="title"/>
          </p:nvPr>
        </p:nvSpPr>
        <p:spPr>
          <a:xfrm>
            <a:off x="753794" y="702749"/>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s-CL"/>
              <a:t>Gestión del Desarrollo</a:t>
            </a:r>
            <a:endParaRPr/>
          </a:p>
        </p:txBody>
      </p:sp>
      <p:graphicFrame>
        <p:nvGraphicFramePr>
          <p:cNvPr id="163" name="Google Shape;163;p10"/>
          <p:cNvGraphicFramePr/>
          <p:nvPr/>
        </p:nvGraphicFramePr>
        <p:xfrm>
          <a:off x="857592" y="1817484"/>
          <a:ext cx="3000000" cy="3000000"/>
        </p:xfrm>
        <a:graphic>
          <a:graphicData uri="http://schemas.openxmlformats.org/drawingml/2006/table">
            <a:tbl>
              <a:tblPr bandRow="1" firstRow="1">
                <a:noFill/>
                <a:tableStyleId>{DFE34FCE-1FEA-4DF1-8AFF-46EF2B0FF707}</a:tableStyleId>
              </a:tblPr>
              <a:tblGrid>
                <a:gridCol w="666350"/>
                <a:gridCol w="7308450"/>
                <a:gridCol w="2333200"/>
              </a:tblGrid>
              <a:tr h="370850">
                <a:tc>
                  <a:txBody>
                    <a:bodyPr/>
                    <a:lstStyle/>
                    <a:p>
                      <a:pPr indent="0" lvl="0" marL="0" marR="0" rtl="0" algn="l">
                        <a:lnSpc>
                          <a:spcPct val="100000"/>
                        </a:lnSpc>
                        <a:spcBef>
                          <a:spcPts val="0"/>
                        </a:spcBef>
                        <a:spcAft>
                          <a:spcPts val="0"/>
                        </a:spcAft>
                        <a:buClr>
                          <a:srgbClr val="000000"/>
                        </a:buClr>
                        <a:buSzPts val="1800"/>
                        <a:buFont typeface="Arial"/>
                        <a:buNone/>
                      </a:pPr>
                      <a:r>
                        <a:rPr lang="es-CL" sz="1800" u="none" cap="none" strike="noStrike"/>
                        <a:t>N°</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s-CL" sz="1800" u="none" cap="none" strike="noStrike"/>
                        <a:t>MODULOS Y ARTEFACTOS DEL SISTEMA</a:t>
                      </a:r>
                      <a:endParaRPr sz="1800" u="none" cap="none" strike="noStrike"/>
                    </a:p>
                  </a:txBody>
                  <a:tcPr marT="45725" marB="45725" marR="91450" marL="91450">
                    <a:lnB cap="flat" cmpd="sng" w="9525">
                      <a:solidFill>
                        <a:srgbClr val="B1BB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lang="es-CL" sz="1800" u="none" cap="none" strike="noStrike"/>
                        <a:t>ESTADO</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lnR cap="flat" cmpd="sng" w="9525">
                      <a:solidFill>
                        <a:srgbClr val="B1BBCC"/>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400"/>
                        <a:buFont typeface="Arial"/>
                        <a:buNone/>
                      </a:pPr>
                      <a:r>
                        <a:rPr lang="es-CL" sz="1400" u="none" cap="none" strike="noStrike"/>
                        <a:t>Kick Off</a:t>
                      </a:r>
                      <a:endParaRPr sz="1800" u="none" cap="none" strike="noStrike"/>
                    </a:p>
                  </a:txBody>
                  <a:tcPr marT="91425" marB="91425" marR="91425" marL="91425">
                    <a:lnL cap="flat" cmpd="sng" w="9525">
                      <a:solidFill>
                        <a:srgbClr val="B1BBCC"/>
                      </a:solidFill>
                      <a:prstDash val="solid"/>
                      <a:round/>
                      <a:headEnd len="sm" w="sm" type="none"/>
                      <a:tailEnd len="sm" w="sm" type="none"/>
                    </a:lnL>
                    <a:lnR cap="flat" cmpd="sng" w="9525">
                      <a:solidFill>
                        <a:srgbClr val="B1BBCC"/>
                      </a:solidFill>
                      <a:prstDash val="solid"/>
                      <a:round/>
                      <a:headEnd len="sm" w="sm" type="none"/>
                      <a:tailEnd len="sm" w="sm" type="none"/>
                    </a:lnR>
                    <a:lnT cap="flat" cmpd="sng" w="9525">
                      <a:solidFill>
                        <a:srgbClr val="B1BBCC"/>
                      </a:solidFill>
                      <a:prstDash val="solid"/>
                      <a:round/>
                      <a:headEnd len="sm" w="sm" type="none"/>
                      <a:tailEnd len="sm" w="sm" type="none"/>
                    </a:lnT>
                    <a:lnB cap="flat" cmpd="sng" w="9525">
                      <a:solidFill>
                        <a:srgbClr val="B1BBCC"/>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800"/>
                        <a:buFont typeface="Arial"/>
                        <a:buNone/>
                      </a:pPr>
                      <a:r>
                        <a:rPr lang="es-CL" sz="1800" u="none" cap="none" strike="noStrike"/>
                        <a:t>Cumplido</a:t>
                      </a:r>
                      <a:endParaRPr sz="1800" u="none" cap="none" strike="noStrike"/>
                    </a:p>
                  </a:txBody>
                  <a:tcPr marT="45725" marB="45725" marR="91450" marL="91450">
                    <a:lnL cap="flat" cmpd="sng" w="9525">
                      <a:solidFill>
                        <a:srgbClr val="B1BBCC"/>
                      </a:solidFill>
                      <a:prstDash val="solid"/>
                      <a:round/>
                      <a:headEnd len="sm" w="sm" type="none"/>
                      <a:tailEnd len="sm" w="sm" type="none"/>
                    </a:lnL>
                  </a:tcPr>
                </a:tc>
              </a:tr>
              <a:tr h="370850">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lnR cap="flat" cmpd="sng" w="9525">
                      <a:solidFill>
                        <a:srgbClr val="B1BBCC"/>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400"/>
                        <a:buFont typeface="Arial"/>
                        <a:buNone/>
                      </a:pPr>
                      <a:r>
                        <a:rPr lang="es-CL" sz="1400" u="none" cap="none" strike="noStrike"/>
                        <a:t>Acta de Constitucion de Proyecto</a:t>
                      </a:r>
                      <a:endParaRPr sz="1800" u="none" cap="none" strike="noStrike"/>
                    </a:p>
                  </a:txBody>
                  <a:tcPr marT="91425" marB="91425" marR="91425" marL="91425">
                    <a:lnL cap="flat" cmpd="sng" w="9525">
                      <a:solidFill>
                        <a:srgbClr val="B1BBCC"/>
                      </a:solidFill>
                      <a:prstDash val="solid"/>
                      <a:round/>
                      <a:headEnd len="sm" w="sm" type="none"/>
                      <a:tailEnd len="sm" w="sm" type="none"/>
                    </a:lnL>
                    <a:lnR cap="flat" cmpd="sng" w="9525">
                      <a:solidFill>
                        <a:srgbClr val="B1BBCC"/>
                      </a:solidFill>
                      <a:prstDash val="solid"/>
                      <a:round/>
                      <a:headEnd len="sm" w="sm" type="none"/>
                      <a:tailEnd len="sm" w="sm" type="none"/>
                    </a:lnR>
                    <a:lnT cap="flat" cmpd="sng" w="9525">
                      <a:solidFill>
                        <a:srgbClr val="B1BBCC"/>
                      </a:solidFill>
                      <a:prstDash val="solid"/>
                      <a:round/>
                      <a:headEnd len="sm" w="sm" type="none"/>
                      <a:tailEnd len="sm" w="sm" type="none"/>
                    </a:lnT>
                    <a:lnB cap="flat" cmpd="sng" w="9525">
                      <a:solidFill>
                        <a:srgbClr val="B1BBCC"/>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800"/>
                        <a:buFont typeface="Arial"/>
                        <a:buNone/>
                      </a:pPr>
                      <a:r>
                        <a:rPr lang="es-CL" sz="1800" u="none" cap="none" strike="noStrike"/>
                        <a:t>Cumplido</a:t>
                      </a:r>
                      <a:endParaRPr sz="1800" u="none" cap="none" strike="noStrike"/>
                    </a:p>
                  </a:txBody>
                  <a:tcPr marT="45725" marB="45725" marR="91450" marL="91450">
                    <a:lnL cap="flat" cmpd="sng" w="9525">
                      <a:solidFill>
                        <a:srgbClr val="B1BBCC"/>
                      </a:solidFill>
                      <a:prstDash val="solid"/>
                      <a:round/>
                      <a:headEnd len="sm" w="sm" type="none"/>
                      <a:tailEnd len="sm" w="sm" type="none"/>
                    </a:lnL>
                  </a:tcPr>
                </a:tc>
              </a:tr>
              <a:tr h="370850">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lnR cap="flat" cmpd="sng" w="9525">
                      <a:solidFill>
                        <a:srgbClr val="B1BBCC"/>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400"/>
                        <a:buFont typeface="Arial"/>
                        <a:buNone/>
                      </a:pPr>
                      <a:r>
                        <a:rPr lang="es-CL" sz="1400" u="none" cap="none" strike="noStrike"/>
                        <a:t>ERS</a:t>
                      </a:r>
                      <a:endParaRPr sz="1800" u="none" cap="none" strike="noStrike"/>
                    </a:p>
                  </a:txBody>
                  <a:tcPr marT="91425" marB="91425" marR="91425" marL="91425">
                    <a:lnL cap="flat" cmpd="sng" w="9525">
                      <a:solidFill>
                        <a:srgbClr val="B1BBCC"/>
                      </a:solidFill>
                      <a:prstDash val="solid"/>
                      <a:round/>
                      <a:headEnd len="sm" w="sm" type="none"/>
                      <a:tailEnd len="sm" w="sm" type="none"/>
                    </a:lnL>
                    <a:lnR cap="flat" cmpd="sng" w="9525">
                      <a:solidFill>
                        <a:srgbClr val="B1BBCC"/>
                      </a:solidFill>
                      <a:prstDash val="solid"/>
                      <a:round/>
                      <a:headEnd len="sm" w="sm" type="none"/>
                      <a:tailEnd len="sm" w="sm" type="none"/>
                    </a:lnR>
                    <a:lnT cap="flat" cmpd="sng" w="9525">
                      <a:solidFill>
                        <a:srgbClr val="B1BBCC"/>
                      </a:solidFill>
                      <a:prstDash val="solid"/>
                      <a:round/>
                      <a:headEnd len="sm" w="sm" type="none"/>
                      <a:tailEnd len="sm" w="sm" type="none"/>
                    </a:lnT>
                    <a:lnB cap="flat" cmpd="sng" w="9525">
                      <a:solidFill>
                        <a:srgbClr val="B1BBCC"/>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800"/>
                        <a:buFont typeface="Arial"/>
                        <a:buNone/>
                      </a:pPr>
                      <a:r>
                        <a:rPr lang="es-CL" sz="1800" u="none" cap="none" strike="noStrike"/>
                        <a:t>Cumplido</a:t>
                      </a:r>
                      <a:endParaRPr sz="1800" u="none" cap="none" strike="noStrike"/>
                    </a:p>
                  </a:txBody>
                  <a:tcPr marT="45725" marB="45725" marR="91450" marL="91450">
                    <a:lnL cap="flat" cmpd="sng" w="9525">
                      <a:solidFill>
                        <a:srgbClr val="B1BBCC"/>
                      </a:solidFill>
                      <a:prstDash val="solid"/>
                      <a:round/>
                      <a:headEnd len="sm" w="sm" type="none"/>
                      <a:tailEnd len="sm" w="sm" type="none"/>
                    </a:lnL>
                  </a:tcPr>
                </a:tc>
              </a:tr>
              <a:tr h="370850">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lnR cap="flat" cmpd="sng" w="9525">
                      <a:solidFill>
                        <a:srgbClr val="B1BBCC"/>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400"/>
                        <a:buFont typeface="Arial"/>
                        <a:buNone/>
                      </a:pPr>
                      <a:r>
                        <a:rPr lang="es-CL" sz="1400" u="none" cap="none" strike="noStrike"/>
                        <a:t>Plan de Riesgos</a:t>
                      </a:r>
                      <a:endParaRPr sz="1800" u="none" cap="none" strike="noStrike"/>
                    </a:p>
                  </a:txBody>
                  <a:tcPr marT="91425" marB="91425" marR="91425" marL="91425">
                    <a:lnL cap="flat" cmpd="sng" w="9525">
                      <a:solidFill>
                        <a:srgbClr val="B1BBCC"/>
                      </a:solidFill>
                      <a:prstDash val="solid"/>
                      <a:round/>
                      <a:headEnd len="sm" w="sm" type="none"/>
                      <a:tailEnd len="sm" w="sm" type="none"/>
                    </a:lnL>
                    <a:lnR cap="flat" cmpd="sng" w="9525">
                      <a:solidFill>
                        <a:srgbClr val="B1BBCC"/>
                      </a:solidFill>
                      <a:prstDash val="solid"/>
                      <a:round/>
                      <a:headEnd len="sm" w="sm" type="none"/>
                      <a:tailEnd len="sm" w="sm" type="none"/>
                    </a:lnR>
                    <a:lnT cap="flat" cmpd="sng" w="9525">
                      <a:solidFill>
                        <a:srgbClr val="B1BBCC"/>
                      </a:solidFill>
                      <a:prstDash val="solid"/>
                      <a:round/>
                      <a:headEnd len="sm" w="sm" type="none"/>
                      <a:tailEnd len="sm" w="sm" type="none"/>
                    </a:lnT>
                    <a:lnB cap="flat" cmpd="sng" w="9525">
                      <a:solidFill>
                        <a:srgbClr val="B1BBCC"/>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800"/>
                        <a:buFont typeface="Arial"/>
                        <a:buNone/>
                      </a:pPr>
                      <a:r>
                        <a:rPr lang="es-CL" sz="1800" u="none" cap="none" strike="noStrike"/>
                        <a:t>Cumplido</a:t>
                      </a:r>
                      <a:endParaRPr sz="1800" u="none" cap="none" strike="noStrike"/>
                    </a:p>
                  </a:txBody>
                  <a:tcPr marT="45725" marB="45725" marR="91450" marL="91450">
                    <a:lnL cap="flat" cmpd="sng" w="9525">
                      <a:solidFill>
                        <a:srgbClr val="B1BBCC"/>
                      </a:solidFill>
                      <a:prstDash val="solid"/>
                      <a:round/>
                      <a:headEnd len="sm" w="sm" type="none"/>
                      <a:tailEnd len="sm" w="sm" type="none"/>
                    </a:lnL>
                  </a:tcPr>
                </a:tc>
              </a:tr>
              <a:tr h="370850">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lnR cap="flat" cmpd="sng" w="9525">
                      <a:solidFill>
                        <a:srgbClr val="B1BBCC"/>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400"/>
                        <a:buFont typeface="Arial"/>
                        <a:buNone/>
                      </a:pPr>
                      <a:r>
                        <a:rPr lang="es-CL" sz="1400" u="none" cap="none" strike="noStrike"/>
                        <a:t>Plan de Proyecto</a:t>
                      </a:r>
                      <a:endParaRPr sz="1800" u="none" cap="none" strike="noStrike"/>
                    </a:p>
                  </a:txBody>
                  <a:tcPr marT="91425" marB="91425" marR="91425" marL="91425">
                    <a:lnL cap="flat" cmpd="sng" w="9525">
                      <a:solidFill>
                        <a:srgbClr val="B1BBCC"/>
                      </a:solidFill>
                      <a:prstDash val="solid"/>
                      <a:round/>
                      <a:headEnd len="sm" w="sm" type="none"/>
                      <a:tailEnd len="sm" w="sm" type="none"/>
                    </a:lnL>
                    <a:lnR cap="flat" cmpd="sng" w="9525">
                      <a:solidFill>
                        <a:srgbClr val="B1BBCC"/>
                      </a:solidFill>
                      <a:prstDash val="solid"/>
                      <a:round/>
                      <a:headEnd len="sm" w="sm" type="none"/>
                      <a:tailEnd len="sm" w="sm" type="none"/>
                    </a:lnR>
                    <a:lnT cap="flat" cmpd="sng" w="9525">
                      <a:solidFill>
                        <a:srgbClr val="B1BBCC"/>
                      </a:solidFill>
                      <a:prstDash val="solid"/>
                      <a:round/>
                      <a:headEnd len="sm" w="sm" type="none"/>
                      <a:tailEnd len="sm" w="sm" type="none"/>
                    </a:lnT>
                    <a:lnB cap="flat" cmpd="sng" w="9525">
                      <a:solidFill>
                        <a:srgbClr val="B1BBCC"/>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800"/>
                        <a:buFont typeface="Arial"/>
                        <a:buNone/>
                      </a:pPr>
                      <a:r>
                        <a:rPr lang="es-CL" sz="1800" u="none" cap="none" strike="noStrike"/>
                        <a:t>Pendiente</a:t>
                      </a:r>
                      <a:endParaRPr sz="1800" u="none" cap="none" strike="noStrike"/>
                    </a:p>
                  </a:txBody>
                  <a:tcPr marT="45725" marB="45725" marR="91450" marL="91450">
                    <a:lnL cap="flat" cmpd="sng" w="9525">
                      <a:solidFill>
                        <a:srgbClr val="B1BBCC"/>
                      </a:solidFill>
                      <a:prstDash val="solid"/>
                      <a:round/>
                      <a:headEnd len="sm" w="sm" type="none"/>
                      <a:tailEnd len="sm" w="sm" type="none"/>
                    </a:lnL>
                  </a:tcPr>
                </a:tc>
              </a:tr>
              <a:tr h="370850">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lnR cap="flat" cmpd="sng" w="9525">
                      <a:solidFill>
                        <a:srgbClr val="B1BBCC"/>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400"/>
                        <a:buFont typeface="Arial"/>
                        <a:buNone/>
                      </a:pPr>
                      <a:r>
                        <a:rPr lang="es-CL" sz="1400" u="none" cap="none" strike="noStrike"/>
                        <a:t>Matriz de Riesgos</a:t>
                      </a:r>
                      <a:endParaRPr sz="1800" u="none" cap="none" strike="noStrike"/>
                    </a:p>
                  </a:txBody>
                  <a:tcPr marT="91425" marB="91425" marR="91425" marL="91425">
                    <a:lnL cap="flat" cmpd="sng" w="9525">
                      <a:solidFill>
                        <a:srgbClr val="B1BBCC"/>
                      </a:solidFill>
                      <a:prstDash val="solid"/>
                      <a:round/>
                      <a:headEnd len="sm" w="sm" type="none"/>
                      <a:tailEnd len="sm" w="sm" type="none"/>
                    </a:lnL>
                    <a:lnR cap="flat" cmpd="sng" w="9525">
                      <a:solidFill>
                        <a:srgbClr val="B1BBCC"/>
                      </a:solidFill>
                      <a:prstDash val="solid"/>
                      <a:round/>
                      <a:headEnd len="sm" w="sm" type="none"/>
                      <a:tailEnd len="sm" w="sm" type="none"/>
                    </a:lnR>
                    <a:lnT cap="flat" cmpd="sng" w="9525">
                      <a:solidFill>
                        <a:srgbClr val="B1BBCC"/>
                      </a:solidFill>
                      <a:prstDash val="solid"/>
                      <a:round/>
                      <a:headEnd len="sm" w="sm" type="none"/>
                      <a:tailEnd len="sm" w="sm" type="none"/>
                    </a:lnT>
                    <a:lnB cap="flat" cmpd="sng" w="9525">
                      <a:solidFill>
                        <a:srgbClr val="B1BBCC"/>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800"/>
                        <a:buFont typeface="Arial"/>
                        <a:buNone/>
                      </a:pPr>
                      <a:r>
                        <a:rPr lang="es-CL" sz="1800" u="none" cap="none" strike="noStrike"/>
                        <a:t>Cumplido</a:t>
                      </a:r>
                      <a:endParaRPr sz="1800" u="none" cap="none" strike="noStrike"/>
                    </a:p>
                  </a:txBody>
                  <a:tcPr marT="45725" marB="45725" marR="91450" marL="91450">
                    <a:lnL cap="flat" cmpd="sng" w="9525">
                      <a:solidFill>
                        <a:srgbClr val="B1BBCC"/>
                      </a:solidFill>
                      <a:prstDash val="solid"/>
                      <a:round/>
                      <a:headEnd len="sm" w="sm" type="none"/>
                      <a:tailEnd len="sm" w="sm" type="none"/>
                    </a:lnL>
                  </a:tcPr>
                </a:tc>
              </a:tr>
              <a:tr h="370850">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lnR cap="flat" cmpd="sng" w="9525">
                      <a:solidFill>
                        <a:srgbClr val="B1BBCC"/>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400"/>
                        <a:buFont typeface="Arial"/>
                        <a:buNone/>
                      </a:pPr>
                      <a:r>
                        <a:rPr lang="es-CL" sz="1400" u="none" cap="none" strike="noStrike"/>
                        <a:t>Plan de Pruebas</a:t>
                      </a:r>
                      <a:endParaRPr sz="1800" u="none" cap="none" strike="noStrike"/>
                    </a:p>
                  </a:txBody>
                  <a:tcPr marT="91425" marB="91425" marR="91425" marL="91425">
                    <a:lnL cap="flat" cmpd="sng" w="9525">
                      <a:solidFill>
                        <a:srgbClr val="B1BBCC"/>
                      </a:solidFill>
                      <a:prstDash val="solid"/>
                      <a:round/>
                      <a:headEnd len="sm" w="sm" type="none"/>
                      <a:tailEnd len="sm" w="sm" type="none"/>
                    </a:lnL>
                    <a:lnR cap="flat" cmpd="sng" w="9525">
                      <a:solidFill>
                        <a:srgbClr val="B1BBCC"/>
                      </a:solidFill>
                      <a:prstDash val="solid"/>
                      <a:round/>
                      <a:headEnd len="sm" w="sm" type="none"/>
                      <a:tailEnd len="sm" w="sm" type="none"/>
                    </a:lnR>
                    <a:lnT cap="flat" cmpd="sng" w="9525">
                      <a:solidFill>
                        <a:srgbClr val="B1BBCC"/>
                      </a:solidFill>
                      <a:prstDash val="solid"/>
                      <a:round/>
                      <a:headEnd len="sm" w="sm" type="none"/>
                      <a:tailEnd len="sm" w="sm" type="none"/>
                    </a:lnT>
                    <a:lnB cap="flat" cmpd="sng" w="9525">
                      <a:solidFill>
                        <a:srgbClr val="B1BBCC"/>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800"/>
                        <a:buFont typeface="Arial"/>
                        <a:buNone/>
                      </a:pPr>
                      <a:r>
                        <a:rPr lang="es-CL" sz="1800" u="none" cap="none" strike="noStrike"/>
                        <a:t>Pendiente</a:t>
                      </a:r>
                      <a:endParaRPr sz="1800" u="none" cap="none" strike="noStrike"/>
                    </a:p>
                  </a:txBody>
                  <a:tcPr marT="45725" marB="45725" marR="91450" marL="91450">
                    <a:lnL cap="flat" cmpd="sng" w="9525">
                      <a:solidFill>
                        <a:srgbClr val="B1BBCC"/>
                      </a:solidFill>
                      <a:prstDash val="solid"/>
                      <a:round/>
                      <a:headEnd len="sm" w="sm" type="none"/>
                      <a:tailEnd len="sm" w="sm" type="none"/>
                    </a:lnL>
                  </a:tcPr>
                </a:tc>
              </a:tr>
              <a:tr h="370850">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lnR cap="flat" cmpd="sng" w="9525">
                      <a:solidFill>
                        <a:srgbClr val="B1BBCC"/>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400"/>
                        <a:buFont typeface="Arial"/>
                        <a:buNone/>
                      </a:pPr>
                      <a:r>
                        <a:rPr lang="es-CL" sz="1400" u="none" cap="none" strike="noStrike"/>
                        <a:t>Control y Seguimiento</a:t>
                      </a:r>
                      <a:endParaRPr sz="1800" u="none" cap="none" strike="noStrike"/>
                    </a:p>
                  </a:txBody>
                  <a:tcPr marT="91425" marB="91425" marR="91425" marL="91425">
                    <a:lnL cap="flat" cmpd="sng" w="9525">
                      <a:solidFill>
                        <a:srgbClr val="B1BBCC"/>
                      </a:solidFill>
                      <a:prstDash val="solid"/>
                      <a:round/>
                      <a:headEnd len="sm" w="sm" type="none"/>
                      <a:tailEnd len="sm" w="sm" type="none"/>
                    </a:lnL>
                    <a:lnR cap="flat" cmpd="sng" w="9525">
                      <a:solidFill>
                        <a:srgbClr val="B1BBCC"/>
                      </a:solidFill>
                      <a:prstDash val="solid"/>
                      <a:round/>
                      <a:headEnd len="sm" w="sm" type="none"/>
                      <a:tailEnd len="sm" w="sm" type="none"/>
                    </a:lnR>
                    <a:lnT cap="flat" cmpd="sng" w="9525">
                      <a:solidFill>
                        <a:srgbClr val="B1BBCC"/>
                      </a:solidFill>
                      <a:prstDash val="solid"/>
                      <a:round/>
                      <a:headEnd len="sm" w="sm" type="none"/>
                      <a:tailEnd len="sm" w="sm" type="none"/>
                    </a:lnT>
                    <a:lnB cap="flat" cmpd="sng" w="9525">
                      <a:solidFill>
                        <a:srgbClr val="B1BBCC"/>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800"/>
                        <a:buFont typeface="Arial"/>
                        <a:buNone/>
                      </a:pPr>
                      <a:r>
                        <a:rPr lang="es-CL" sz="1800" u="none" cap="none" strike="noStrike"/>
                        <a:t>Cumplido</a:t>
                      </a:r>
                      <a:endParaRPr sz="1800" u="none" cap="none" strike="noStrike"/>
                    </a:p>
                  </a:txBody>
                  <a:tcPr marT="45725" marB="45725" marR="91450" marL="91450">
                    <a:lnL cap="flat" cmpd="sng" w="9525">
                      <a:solidFill>
                        <a:srgbClr val="B1BBCC"/>
                      </a:solidFill>
                      <a:prstDash val="solid"/>
                      <a:round/>
                      <a:headEnd len="sm" w="sm" type="none"/>
                      <a:tailEnd len="sm" w="sm" type="none"/>
                    </a:lnL>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g606d36745c_1_15"/>
          <p:cNvSpPr txBox="1"/>
          <p:nvPr>
            <p:ph type="title"/>
          </p:nvPr>
        </p:nvSpPr>
        <p:spPr>
          <a:xfrm>
            <a:off x="753794" y="702749"/>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s-CL"/>
              <a:t>Gestión del Desarrollo</a:t>
            </a:r>
            <a:endParaRPr/>
          </a:p>
        </p:txBody>
      </p:sp>
      <p:sp>
        <p:nvSpPr>
          <p:cNvPr id="169" name="Google Shape;169;g606d36745c_1_15"/>
          <p:cNvSpPr txBox="1"/>
          <p:nvPr/>
        </p:nvSpPr>
        <p:spPr>
          <a:xfrm>
            <a:off x="894389" y="2028312"/>
            <a:ext cx="10555500" cy="36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s-CL" sz="1800" u="none" cap="none" strike="noStrike">
                <a:solidFill>
                  <a:schemeClr val="dk1"/>
                </a:solidFill>
                <a:latin typeface="Calibri"/>
                <a:ea typeface="Calibri"/>
                <a:cs typeface="Calibri"/>
                <a:sym typeface="Calibri"/>
              </a:rPr>
              <a:t>Lista de Módulos o Artefactos de Sistema Construidos y Nivel de Completitud (Cumplido, Pendiente, Abortado)</a:t>
            </a:r>
            <a:endParaRPr b="0" i="0" sz="1400" u="none" cap="none" strike="noStrike">
              <a:solidFill>
                <a:srgbClr val="000000"/>
              </a:solidFill>
              <a:latin typeface="Arial"/>
              <a:ea typeface="Arial"/>
              <a:cs typeface="Arial"/>
              <a:sym typeface="Arial"/>
            </a:endParaRPr>
          </a:p>
        </p:txBody>
      </p:sp>
      <p:graphicFrame>
        <p:nvGraphicFramePr>
          <p:cNvPr id="170" name="Google Shape;170;g606d36745c_1_15"/>
          <p:cNvGraphicFramePr/>
          <p:nvPr/>
        </p:nvGraphicFramePr>
        <p:xfrm>
          <a:off x="961392" y="2716909"/>
          <a:ext cx="3000000" cy="3000000"/>
        </p:xfrm>
        <a:graphic>
          <a:graphicData uri="http://schemas.openxmlformats.org/drawingml/2006/table">
            <a:tbl>
              <a:tblPr bandRow="1" firstRow="1">
                <a:noFill/>
                <a:tableStyleId>{DFE34FCE-1FEA-4DF1-8AFF-46EF2B0FF707}</a:tableStyleId>
              </a:tblPr>
              <a:tblGrid>
                <a:gridCol w="666350"/>
                <a:gridCol w="7308450"/>
                <a:gridCol w="2333200"/>
              </a:tblGrid>
              <a:tr h="370850">
                <a:tc>
                  <a:txBody>
                    <a:bodyPr/>
                    <a:lstStyle/>
                    <a:p>
                      <a:pPr indent="0" lvl="0" marL="0" marR="0" rtl="0" algn="l">
                        <a:lnSpc>
                          <a:spcPct val="100000"/>
                        </a:lnSpc>
                        <a:spcBef>
                          <a:spcPts val="0"/>
                        </a:spcBef>
                        <a:spcAft>
                          <a:spcPts val="0"/>
                        </a:spcAft>
                        <a:buClr>
                          <a:srgbClr val="000000"/>
                        </a:buClr>
                        <a:buSzPts val="1800"/>
                        <a:buFont typeface="Arial"/>
                        <a:buNone/>
                      </a:pPr>
                      <a:r>
                        <a:rPr lang="es-CL" sz="1800" u="none" cap="none" strike="noStrike"/>
                        <a:t>N°</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s-CL" sz="1800" u="none" cap="none" strike="noStrike"/>
                        <a:t>MODULOS Y ARTEFACTOS DEL SISTEMA</a:t>
                      </a:r>
                      <a:endParaRPr sz="1800" u="none" cap="none" strike="noStrike"/>
                    </a:p>
                  </a:txBody>
                  <a:tcPr marT="45725" marB="45725" marR="91450" marL="91450">
                    <a:lnB cap="flat" cmpd="sng" w="9525">
                      <a:solidFill>
                        <a:srgbClr val="B1BB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lang="es-CL" sz="1800" u="none" cap="none" strike="noStrike"/>
                        <a:t>ESTADO</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lnR cap="flat" cmpd="sng" w="9525">
                      <a:solidFill>
                        <a:srgbClr val="B1BBCC"/>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400"/>
                        <a:buFont typeface="Arial"/>
                        <a:buNone/>
                      </a:pPr>
                      <a:r>
                        <a:rPr lang="es-CL" sz="1400" u="none" cap="none" strike="noStrike"/>
                        <a:t>Modelo de Procesos</a:t>
                      </a:r>
                      <a:endParaRPr sz="1400" u="none" cap="none" strike="noStrike"/>
                    </a:p>
                  </a:txBody>
                  <a:tcPr marT="91425" marB="91425" marR="91425" marL="91425">
                    <a:lnL cap="flat" cmpd="sng" w="9525">
                      <a:solidFill>
                        <a:srgbClr val="B1BBCC"/>
                      </a:solidFill>
                      <a:prstDash val="solid"/>
                      <a:round/>
                      <a:headEnd len="sm" w="sm" type="none"/>
                      <a:tailEnd len="sm" w="sm" type="none"/>
                    </a:lnL>
                    <a:lnR cap="flat" cmpd="sng" w="9525">
                      <a:solidFill>
                        <a:srgbClr val="B1BBCC"/>
                      </a:solidFill>
                      <a:prstDash val="solid"/>
                      <a:round/>
                      <a:headEnd len="sm" w="sm" type="none"/>
                      <a:tailEnd len="sm" w="sm" type="none"/>
                    </a:lnR>
                    <a:lnT cap="flat" cmpd="sng" w="9525">
                      <a:solidFill>
                        <a:srgbClr val="B1BBCC"/>
                      </a:solidFill>
                      <a:prstDash val="solid"/>
                      <a:round/>
                      <a:headEnd len="sm" w="sm" type="none"/>
                      <a:tailEnd len="sm" w="sm" type="none"/>
                    </a:lnT>
                    <a:lnB cap="flat" cmpd="sng" w="9525">
                      <a:solidFill>
                        <a:srgbClr val="B1BBCC"/>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800"/>
                        <a:buFont typeface="Arial"/>
                        <a:buNone/>
                      </a:pPr>
                      <a:r>
                        <a:rPr lang="es-CL" sz="1800" u="none" cap="none" strike="noStrike"/>
                        <a:t>Cumplido</a:t>
                      </a:r>
                      <a:endParaRPr sz="1800" u="none" cap="none" strike="noStrike"/>
                    </a:p>
                  </a:txBody>
                  <a:tcPr marT="45725" marB="45725" marR="91450" marL="91450">
                    <a:lnL cap="flat" cmpd="sng" w="9525">
                      <a:solidFill>
                        <a:srgbClr val="B1BBCC"/>
                      </a:solidFill>
                      <a:prstDash val="solid"/>
                      <a:round/>
                      <a:headEnd len="sm" w="sm" type="none"/>
                      <a:tailEnd len="sm" w="sm" type="none"/>
                    </a:lnL>
                  </a:tcPr>
                </a:tc>
              </a:tr>
              <a:tr h="370850">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lnR cap="flat" cmpd="sng" w="9525">
                      <a:solidFill>
                        <a:srgbClr val="B1BBCC"/>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400"/>
                        <a:buFont typeface="Arial"/>
                        <a:buNone/>
                      </a:pPr>
                      <a:r>
                        <a:rPr lang="es-CL" sz="1400" u="none" cap="none" strike="noStrike"/>
                        <a:t>Casos de Uso</a:t>
                      </a:r>
                      <a:endParaRPr sz="1400" u="none" cap="none" strike="noStrike"/>
                    </a:p>
                  </a:txBody>
                  <a:tcPr marT="91425" marB="91425" marR="91425" marL="91425">
                    <a:lnL cap="flat" cmpd="sng" w="9525">
                      <a:solidFill>
                        <a:srgbClr val="B1BBCC"/>
                      </a:solidFill>
                      <a:prstDash val="solid"/>
                      <a:round/>
                      <a:headEnd len="sm" w="sm" type="none"/>
                      <a:tailEnd len="sm" w="sm" type="none"/>
                    </a:lnL>
                    <a:lnR cap="flat" cmpd="sng" w="9525">
                      <a:solidFill>
                        <a:srgbClr val="B1BBCC"/>
                      </a:solidFill>
                      <a:prstDash val="solid"/>
                      <a:round/>
                      <a:headEnd len="sm" w="sm" type="none"/>
                      <a:tailEnd len="sm" w="sm" type="none"/>
                    </a:lnR>
                    <a:lnT cap="flat" cmpd="sng" w="9525">
                      <a:solidFill>
                        <a:srgbClr val="B1BBCC"/>
                      </a:solidFill>
                      <a:prstDash val="solid"/>
                      <a:round/>
                      <a:headEnd len="sm" w="sm" type="none"/>
                      <a:tailEnd len="sm" w="sm" type="none"/>
                    </a:lnT>
                    <a:lnB cap="flat" cmpd="sng" w="9525">
                      <a:solidFill>
                        <a:srgbClr val="B1BBCC"/>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800"/>
                        <a:buFont typeface="Arial"/>
                        <a:buNone/>
                      </a:pPr>
                      <a:r>
                        <a:rPr lang="es-CL" sz="1800" u="none" cap="none" strike="noStrike"/>
                        <a:t>Cumplido</a:t>
                      </a:r>
                      <a:endParaRPr sz="1800" u="none" cap="none" strike="noStrike"/>
                    </a:p>
                  </a:txBody>
                  <a:tcPr marT="45725" marB="45725" marR="91450" marL="91450">
                    <a:lnL cap="flat" cmpd="sng" w="9525">
                      <a:solidFill>
                        <a:srgbClr val="B1BBCC"/>
                      </a:solidFill>
                      <a:prstDash val="solid"/>
                      <a:round/>
                      <a:headEnd len="sm" w="sm" type="none"/>
                      <a:tailEnd len="sm" w="sm" type="none"/>
                    </a:lnL>
                  </a:tcPr>
                </a:tc>
              </a:tr>
              <a:tr h="370850">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lnR cap="flat" cmpd="sng" w="9525">
                      <a:solidFill>
                        <a:srgbClr val="B1BBCC"/>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400"/>
                        <a:buFont typeface="Arial"/>
                        <a:buNone/>
                      </a:pPr>
                      <a:r>
                        <a:rPr lang="es-CL" sz="1400" u="none" cap="none" strike="noStrike"/>
                        <a:t>Especificación Casos de Uso</a:t>
                      </a:r>
                      <a:endParaRPr sz="1400" u="none" cap="none" strike="noStrike"/>
                    </a:p>
                  </a:txBody>
                  <a:tcPr marT="91425" marB="91425" marR="91425" marL="91425">
                    <a:lnL cap="flat" cmpd="sng" w="9525">
                      <a:solidFill>
                        <a:srgbClr val="B1BBCC"/>
                      </a:solidFill>
                      <a:prstDash val="solid"/>
                      <a:round/>
                      <a:headEnd len="sm" w="sm" type="none"/>
                      <a:tailEnd len="sm" w="sm" type="none"/>
                    </a:lnL>
                    <a:lnR cap="flat" cmpd="sng" w="9525">
                      <a:solidFill>
                        <a:srgbClr val="B1BBCC"/>
                      </a:solidFill>
                      <a:prstDash val="solid"/>
                      <a:round/>
                      <a:headEnd len="sm" w="sm" type="none"/>
                      <a:tailEnd len="sm" w="sm" type="none"/>
                    </a:lnR>
                    <a:lnT cap="flat" cmpd="sng" w="9525">
                      <a:solidFill>
                        <a:srgbClr val="B1BBCC"/>
                      </a:solidFill>
                      <a:prstDash val="solid"/>
                      <a:round/>
                      <a:headEnd len="sm" w="sm" type="none"/>
                      <a:tailEnd len="sm" w="sm" type="none"/>
                    </a:lnT>
                    <a:lnB cap="flat" cmpd="sng" w="9525">
                      <a:solidFill>
                        <a:srgbClr val="B1BBCC"/>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800"/>
                        <a:buFont typeface="Arial"/>
                        <a:buNone/>
                      </a:pPr>
                      <a:r>
                        <a:rPr lang="es-CL" sz="1800" u="none" cap="none" strike="noStrike"/>
                        <a:t>Cumplido</a:t>
                      </a:r>
                      <a:endParaRPr sz="1800" u="none" cap="none" strike="noStrike"/>
                    </a:p>
                  </a:txBody>
                  <a:tcPr marT="45725" marB="45725" marR="91450" marL="91450">
                    <a:lnL cap="flat" cmpd="sng" w="9525">
                      <a:solidFill>
                        <a:srgbClr val="B1BBCC"/>
                      </a:solidFill>
                      <a:prstDash val="solid"/>
                      <a:round/>
                      <a:headEnd len="sm" w="sm" type="none"/>
                      <a:tailEnd len="sm" w="sm" type="none"/>
                    </a:lnL>
                  </a:tcPr>
                </a:tc>
              </a:tr>
              <a:tr h="370850">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lnR cap="flat" cmpd="sng" w="9525">
                      <a:solidFill>
                        <a:srgbClr val="B1BBCC"/>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400"/>
                        <a:buFont typeface="Arial"/>
                        <a:buNone/>
                      </a:pPr>
                      <a:r>
                        <a:rPr lang="es-CL" sz="1400" u="none" cap="none" strike="noStrike"/>
                        <a:t>Diagramas de Actividad</a:t>
                      </a:r>
                      <a:endParaRPr sz="1400" u="none" cap="none" strike="noStrike"/>
                    </a:p>
                  </a:txBody>
                  <a:tcPr marT="91425" marB="91425" marR="91425" marL="91425">
                    <a:lnL cap="flat" cmpd="sng" w="9525">
                      <a:solidFill>
                        <a:srgbClr val="B1BBCC"/>
                      </a:solidFill>
                      <a:prstDash val="solid"/>
                      <a:round/>
                      <a:headEnd len="sm" w="sm" type="none"/>
                      <a:tailEnd len="sm" w="sm" type="none"/>
                    </a:lnL>
                    <a:lnR cap="flat" cmpd="sng" w="9525">
                      <a:solidFill>
                        <a:srgbClr val="B1BBCC"/>
                      </a:solidFill>
                      <a:prstDash val="solid"/>
                      <a:round/>
                      <a:headEnd len="sm" w="sm" type="none"/>
                      <a:tailEnd len="sm" w="sm" type="none"/>
                    </a:lnR>
                    <a:lnT cap="flat" cmpd="sng" w="9525">
                      <a:solidFill>
                        <a:srgbClr val="B1BBCC"/>
                      </a:solidFill>
                      <a:prstDash val="solid"/>
                      <a:round/>
                      <a:headEnd len="sm" w="sm" type="none"/>
                      <a:tailEnd len="sm" w="sm" type="none"/>
                    </a:lnT>
                    <a:lnB cap="flat" cmpd="sng" w="9525">
                      <a:solidFill>
                        <a:srgbClr val="B1BBCC"/>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800"/>
                        <a:buFont typeface="Arial"/>
                        <a:buNone/>
                      </a:pPr>
                      <a:r>
                        <a:rPr lang="es-CL" sz="1800" u="none" cap="none" strike="noStrike"/>
                        <a:t>Cumplido</a:t>
                      </a:r>
                      <a:endParaRPr sz="1800" u="none" cap="none" strike="noStrike"/>
                    </a:p>
                  </a:txBody>
                  <a:tcPr marT="45725" marB="45725" marR="91450" marL="91450">
                    <a:lnL cap="flat" cmpd="sng" w="9525">
                      <a:solidFill>
                        <a:srgbClr val="B1BBCC"/>
                      </a:solidFill>
                      <a:prstDash val="solid"/>
                      <a:round/>
                      <a:headEnd len="sm" w="sm" type="none"/>
                      <a:tailEnd len="sm" w="sm" type="none"/>
                    </a:lnL>
                  </a:tcPr>
                </a:tc>
              </a:tr>
              <a:tr h="370850">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lnR cap="flat" cmpd="sng" w="9525">
                      <a:solidFill>
                        <a:srgbClr val="B1BBCC"/>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400"/>
                        <a:buFont typeface="Arial"/>
                        <a:buNone/>
                      </a:pPr>
                      <a:r>
                        <a:rPr lang="es-CL" sz="1400" u="none" cap="none" strike="noStrike"/>
                        <a:t>Mockups del Sistema</a:t>
                      </a:r>
                      <a:endParaRPr sz="1400" u="none" cap="none" strike="noStrike"/>
                    </a:p>
                  </a:txBody>
                  <a:tcPr marT="91425" marB="91425" marR="91425" marL="91425">
                    <a:lnL cap="flat" cmpd="sng" w="9525">
                      <a:solidFill>
                        <a:srgbClr val="B1BBCC"/>
                      </a:solidFill>
                      <a:prstDash val="solid"/>
                      <a:round/>
                      <a:headEnd len="sm" w="sm" type="none"/>
                      <a:tailEnd len="sm" w="sm" type="none"/>
                    </a:lnL>
                    <a:lnR cap="flat" cmpd="sng" w="9525">
                      <a:solidFill>
                        <a:srgbClr val="B1BBCC"/>
                      </a:solidFill>
                      <a:prstDash val="solid"/>
                      <a:round/>
                      <a:headEnd len="sm" w="sm" type="none"/>
                      <a:tailEnd len="sm" w="sm" type="none"/>
                    </a:lnR>
                    <a:lnT cap="flat" cmpd="sng" w="9525">
                      <a:solidFill>
                        <a:srgbClr val="B1BBCC"/>
                      </a:solidFill>
                      <a:prstDash val="solid"/>
                      <a:round/>
                      <a:headEnd len="sm" w="sm" type="none"/>
                      <a:tailEnd len="sm" w="sm" type="none"/>
                    </a:lnT>
                    <a:lnB cap="flat" cmpd="sng" w="9525">
                      <a:solidFill>
                        <a:srgbClr val="B1BBCC"/>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800"/>
                        <a:buFont typeface="Arial"/>
                        <a:buNone/>
                      </a:pPr>
                      <a:r>
                        <a:rPr lang="es-CL" sz="1800" u="none" cap="none" strike="noStrike"/>
                        <a:t>Pendiente</a:t>
                      </a:r>
                      <a:endParaRPr sz="1800" u="none" cap="none" strike="noStrike"/>
                    </a:p>
                  </a:txBody>
                  <a:tcPr marT="45725" marB="45725" marR="91450" marL="91450">
                    <a:lnL cap="flat" cmpd="sng" w="9525">
                      <a:solidFill>
                        <a:srgbClr val="B1BBCC"/>
                      </a:solidFill>
                      <a:prstDash val="solid"/>
                      <a:round/>
                      <a:headEnd len="sm" w="sm" type="none"/>
                      <a:tailEnd len="sm" w="sm" type="none"/>
                    </a:lnL>
                  </a:tcPr>
                </a:tc>
              </a:tr>
              <a:tr h="370850">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lnR cap="flat" cmpd="sng" w="9525">
                      <a:solidFill>
                        <a:srgbClr val="B1BBCC"/>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400"/>
                        <a:buFont typeface="Arial"/>
                        <a:buNone/>
                      </a:pPr>
                      <a:r>
                        <a:rPr lang="es-CL" sz="1400" u="none" cap="none" strike="noStrike"/>
                        <a:t>Diagrama Relacional</a:t>
                      </a:r>
                      <a:endParaRPr sz="1400" u="none" cap="none" strike="noStrike"/>
                    </a:p>
                  </a:txBody>
                  <a:tcPr marT="91425" marB="91425" marR="91425" marL="91425">
                    <a:lnL cap="flat" cmpd="sng" w="9525">
                      <a:solidFill>
                        <a:srgbClr val="B1BBCC"/>
                      </a:solidFill>
                      <a:prstDash val="solid"/>
                      <a:round/>
                      <a:headEnd len="sm" w="sm" type="none"/>
                      <a:tailEnd len="sm" w="sm" type="none"/>
                    </a:lnL>
                    <a:lnR cap="flat" cmpd="sng" w="9525">
                      <a:solidFill>
                        <a:srgbClr val="B1BBCC"/>
                      </a:solidFill>
                      <a:prstDash val="solid"/>
                      <a:round/>
                      <a:headEnd len="sm" w="sm" type="none"/>
                      <a:tailEnd len="sm" w="sm" type="none"/>
                    </a:lnR>
                    <a:lnT cap="flat" cmpd="sng" w="9525">
                      <a:solidFill>
                        <a:srgbClr val="B1BBCC"/>
                      </a:solidFill>
                      <a:prstDash val="solid"/>
                      <a:round/>
                      <a:headEnd len="sm" w="sm" type="none"/>
                      <a:tailEnd len="sm" w="sm" type="none"/>
                    </a:lnT>
                    <a:lnB cap="flat" cmpd="sng" w="9525">
                      <a:solidFill>
                        <a:srgbClr val="B1BBCC"/>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800"/>
                        <a:buFont typeface="Arial"/>
                        <a:buNone/>
                      </a:pPr>
                      <a:r>
                        <a:rPr lang="es-CL" sz="1800" u="none" cap="none" strike="noStrike"/>
                        <a:t>Cumplido</a:t>
                      </a:r>
                      <a:endParaRPr sz="1800" u="none" cap="none" strike="noStrike"/>
                    </a:p>
                  </a:txBody>
                  <a:tcPr marT="45725" marB="45725" marR="91450" marL="91450">
                    <a:lnL cap="flat" cmpd="sng" w="9525">
                      <a:solidFill>
                        <a:srgbClr val="B1BBCC"/>
                      </a:solidFill>
                      <a:prstDash val="solid"/>
                      <a:round/>
                      <a:headEnd len="sm" w="sm" type="none"/>
                      <a:tailEnd len="sm" w="sm" type="none"/>
                    </a:lnL>
                  </a:tcPr>
                </a:tc>
              </a:tr>
              <a:tr h="370850">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lnR cap="flat" cmpd="sng" w="9525">
                      <a:solidFill>
                        <a:srgbClr val="B1BBCC"/>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B1BBCC"/>
                      </a:solidFill>
                      <a:prstDash val="solid"/>
                      <a:round/>
                      <a:headEnd len="sm" w="sm" type="none"/>
                      <a:tailEnd len="sm" w="sm" type="none"/>
                    </a:lnL>
                    <a:lnR cap="flat" cmpd="sng" w="9525">
                      <a:solidFill>
                        <a:srgbClr val="B1BBCC"/>
                      </a:solidFill>
                      <a:prstDash val="solid"/>
                      <a:round/>
                      <a:headEnd len="sm" w="sm" type="none"/>
                      <a:tailEnd len="sm" w="sm" type="none"/>
                    </a:lnR>
                    <a:lnT cap="flat" cmpd="sng" w="9525">
                      <a:solidFill>
                        <a:srgbClr val="B1BBCC"/>
                      </a:solidFill>
                      <a:prstDash val="solid"/>
                      <a:round/>
                      <a:headEnd len="sm" w="sm" type="none"/>
                      <a:tailEnd len="sm" w="sm" type="none"/>
                    </a:lnT>
                    <a:lnB cap="flat" cmpd="sng" w="9525">
                      <a:solidFill>
                        <a:srgbClr val="B1BBCC"/>
                      </a:solidFill>
                      <a:prstDash val="solid"/>
                      <a:round/>
                      <a:headEnd len="sm" w="sm" type="none"/>
                      <a:tailEnd len="sm" w="sm" type="none"/>
                    </a:lnB>
                    <a:solidFill>
                      <a:srgbClr val="DFE3E8"/>
                    </a:solidFill>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lnL cap="flat" cmpd="sng" w="9525">
                      <a:solidFill>
                        <a:srgbClr val="B1BBCC"/>
                      </a:solidFill>
                      <a:prstDash val="solid"/>
                      <a:round/>
                      <a:headEnd len="sm" w="sm" type="none"/>
                      <a:tailEnd len="sm" w="sm" type="none"/>
                    </a:lnL>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2"/>
          <p:cNvSpPr txBox="1"/>
          <p:nvPr>
            <p:ph type="title"/>
          </p:nvPr>
        </p:nvSpPr>
        <p:spPr>
          <a:xfrm>
            <a:off x="725659" y="1110713"/>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s-CL"/>
              <a:t>Problemática a Resolver</a:t>
            </a:r>
            <a:endParaRPr/>
          </a:p>
        </p:txBody>
      </p:sp>
      <p:sp>
        <p:nvSpPr>
          <p:cNvPr id="61" name="Google Shape;61;p2"/>
          <p:cNvSpPr txBox="1"/>
          <p:nvPr/>
        </p:nvSpPr>
        <p:spPr>
          <a:xfrm>
            <a:off x="866250" y="2436276"/>
            <a:ext cx="10374900" cy="2712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s-CL" sz="1800" u="none" cap="none" strike="noStrike">
                <a:solidFill>
                  <a:srgbClr val="000000"/>
                </a:solidFill>
                <a:latin typeface="Arial"/>
                <a:ea typeface="Arial"/>
                <a:cs typeface="Arial"/>
                <a:sym typeface="Arial"/>
              </a:rPr>
              <a:t>En la última década, han aumentado los índices de accidentabilidad, especialmente en las empresas del rubro industrial, minero y construcción. Para dar cumplimiento a la normativa y mantener ambientes de trabajo seguros, muchas empresas se ven en la obligación de contratar asesoría profesional, lo cual representa un costo elevado y fomenta la disminución o la no implementación de medidas necesarias para la seguridad.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s-CL" sz="1800" u="none" cap="none" strike="noStrike">
                <a:solidFill>
                  <a:srgbClr val="000000"/>
                </a:solidFill>
                <a:latin typeface="Arial"/>
                <a:ea typeface="Arial"/>
                <a:cs typeface="Arial"/>
                <a:sym typeface="Arial"/>
              </a:rPr>
              <a:t>Para resolver este problema grupo de profesionales, ha fundado una compañía de asesorías en prevención de riesgos laborales y necesita una solución tecnológica que ayude a administrar los procesos que se deben ejecutar en cada una de las empresas que son clientes de la compañía.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11"/>
          <p:cNvSpPr txBox="1"/>
          <p:nvPr>
            <p:ph type="title"/>
          </p:nvPr>
        </p:nvSpPr>
        <p:spPr>
          <a:xfrm>
            <a:off x="838194" y="874167"/>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600"/>
              <a:buFont typeface="Calibri"/>
              <a:buNone/>
            </a:pPr>
            <a:r>
              <a:rPr lang="es-CL" sz="3600"/>
              <a:t>Plan de Pruebas Desarrollo</a:t>
            </a:r>
            <a:endParaRPr/>
          </a:p>
        </p:txBody>
      </p:sp>
      <p:sp>
        <p:nvSpPr>
          <p:cNvPr id="176" name="Google Shape;176;p11"/>
          <p:cNvSpPr txBox="1"/>
          <p:nvPr/>
        </p:nvSpPr>
        <p:spPr>
          <a:xfrm>
            <a:off x="753794" y="354199"/>
            <a:ext cx="10515600" cy="13257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s-CL" sz="4400" u="none" cap="none" strike="noStrike">
                <a:solidFill>
                  <a:schemeClr val="dk1"/>
                </a:solidFill>
                <a:latin typeface="Calibri"/>
                <a:ea typeface="Calibri"/>
                <a:cs typeface="Calibri"/>
                <a:sym typeface="Calibri"/>
              </a:rPr>
              <a:t>Gestión del Desarrollo</a:t>
            </a:r>
            <a:endParaRPr b="0" i="0" sz="4400" u="none" cap="none" strike="noStrike">
              <a:solidFill>
                <a:schemeClr val="dk1"/>
              </a:solidFill>
              <a:latin typeface="Calibri"/>
              <a:ea typeface="Calibri"/>
              <a:cs typeface="Calibri"/>
              <a:sym typeface="Calibri"/>
            </a:endParaRPr>
          </a:p>
        </p:txBody>
      </p:sp>
      <p:pic>
        <p:nvPicPr>
          <p:cNvPr id="177" name="Google Shape;177;p11"/>
          <p:cNvPicPr preferRelativeResize="0"/>
          <p:nvPr/>
        </p:nvPicPr>
        <p:blipFill rotWithShape="1">
          <a:blip r:embed="rId3">
            <a:alphaModFix/>
          </a:blip>
          <a:srcRect b="0" l="0" r="0" t="0"/>
          <a:stretch/>
        </p:blipFill>
        <p:spPr>
          <a:xfrm>
            <a:off x="585225" y="1867275"/>
            <a:ext cx="11205599" cy="42787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g606d36745c_1_24"/>
          <p:cNvSpPr txBox="1"/>
          <p:nvPr>
            <p:ph type="title"/>
          </p:nvPr>
        </p:nvSpPr>
        <p:spPr>
          <a:xfrm>
            <a:off x="838194" y="365417"/>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600"/>
              <a:buFont typeface="Calibri"/>
              <a:buNone/>
            </a:pPr>
            <a:r>
              <a:rPr lang="es-CL" sz="3600"/>
              <a:t>Plan de Pruebas Desarrollo</a:t>
            </a:r>
            <a:endParaRPr/>
          </a:p>
        </p:txBody>
      </p:sp>
      <p:pic>
        <p:nvPicPr>
          <p:cNvPr id="183" name="Google Shape;183;g606d36745c_1_24"/>
          <p:cNvPicPr preferRelativeResize="0"/>
          <p:nvPr/>
        </p:nvPicPr>
        <p:blipFill rotWithShape="1">
          <a:blip r:embed="rId3">
            <a:alphaModFix/>
          </a:blip>
          <a:srcRect b="0" l="0" r="0" t="0"/>
          <a:stretch/>
        </p:blipFill>
        <p:spPr>
          <a:xfrm>
            <a:off x="1212875" y="1536475"/>
            <a:ext cx="10140925" cy="50612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g606d36745c_1_30"/>
          <p:cNvSpPr txBox="1"/>
          <p:nvPr>
            <p:ph type="title"/>
          </p:nvPr>
        </p:nvSpPr>
        <p:spPr>
          <a:xfrm>
            <a:off x="770319" y="721442"/>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600"/>
              <a:buFont typeface="Calibri"/>
              <a:buNone/>
            </a:pPr>
            <a:r>
              <a:rPr lang="es-CL" sz="3600"/>
              <a:t>Plan de Pruebas Desarrollo</a:t>
            </a:r>
            <a:endParaRPr/>
          </a:p>
        </p:txBody>
      </p:sp>
      <p:pic>
        <p:nvPicPr>
          <p:cNvPr id="189" name="Google Shape;189;g606d36745c_1_30"/>
          <p:cNvPicPr preferRelativeResize="0"/>
          <p:nvPr/>
        </p:nvPicPr>
        <p:blipFill rotWithShape="1">
          <a:blip r:embed="rId3">
            <a:alphaModFix/>
          </a:blip>
          <a:srcRect b="0" l="2210" r="-2208" t="0"/>
          <a:stretch/>
        </p:blipFill>
        <p:spPr>
          <a:xfrm>
            <a:off x="1355525" y="1881892"/>
            <a:ext cx="10439400" cy="42100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12"/>
          <p:cNvSpPr txBox="1"/>
          <p:nvPr>
            <p:ph type="title"/>
          </p:nvPr>
        </p:nvSpPr>
        <p:spPr>
          <a:xfrm>
            <a:off x="767649" y="1508292"/>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s-CL"/>
              <a:t>Responsabilidades</a:t>
            </a:r>
            <a:endParaRPr/>
          </a:p>
        </p:txBody>
      </p:sp>
      <p:sp>
        <p:nvSpPr>
          <p:cNvPr id="195" name="Google Shape;195;p12"/>
          <p:cNvSpPr txBox="1"/>
          <p:nvPr/>
        </p:nvSpPr>
        <p:spPr>
          <a:xfrm>
            <a:off x="753794" y="702749"/>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s-CL" sz="4400" u="none" cap="none" strike="noStrike">
                <a:solidFill>
                  <a:schemeClr val="dk1"/>
                </a:solidFill>
                <a:latin typeface="Calibri"/>
                <a:ea typeface="Calibri"/>
                <a:cs typeface="Calibri"/>
                <a:sym typeface="Calibri"/>
              </a:rPr>
              <a:t>Planificación</a:t>
            </a:r>
            <a:endParaRPr b="0" i="0" sz="1400" u="none" cap="none" strike="noStrike">
              <a:solidFill>
                <a:srgbClr val="000000"/>
              </a:solidFill>
              <a:latin typeface="Arial"/>
              <a:ea typeface="Arial"/>
              <a:cs typeface="Arial"/>
              <a:sym typeface="Arial"/>
            </a:endParaRPr>
          </a:p>
        </p:txBody>
      </p:sp>
      <p:pic>
        <p:nvPicPr>
          <p:cNvPr id="196" name="Google Shape;196;p12"/>
          <p:cNvPicPr preferRelativeResize="0"/>
          <p:nvPr/>
        </p:nvPicPr>
        <p:blipFill rotWithShape="1">
          <a:blip r:embed="rId3">
            <a:alphaModFix/>
          </a:blip>
          <a:srcRect b="0" l="0" r="0" t="0"/>
          <a:stretch/>
        </p:blipFill>
        <p:spPr>
          <a:xfrm>
            <a:off x="152400" y="2685130"/>
            <a:ext cx="11887199" cy="3408218"/>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13"/>
          <p:cNvSpPr txBox="1"/>
          <p:nvPr>
            <p:ph type="title"/>
          </p:nvPr>
        </p:nvSpPr>
        <p:spPr>
          <a:xfrm>
            <a:off x="205675" y="950801"/>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s-CL"/>
              <a:t>Estimación de Riesgos</a:t>
            </a:r>
            <a:endParaRPr/>
          </a:p>
        </p:txBody>
      </p:sp>
      <p:sp>
        <p:nvSpPr>
          <p:cNvPr id="202" name="Google Shape;202;p13"/>
          <p:cNvSpPr txBox="1"/>
          <p:nvPr/>
        </p:nvSpPr>
        <p:spPr>
          <a:xfrm>
            <a:off x="487244" y="77874"/>
            <a:ext cx="10515600" cy="13257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s-CL" sz="4400" u="none" cap="none" strike="noStrike">
                <a:solidFill>
                  <a:schemeClr val="dk1"/>
                </a:solidFill>
                <a:latin typeface="Calibri"/>
                <a:ea typeface="Calibri"/>
                <a:cs typeface="Calibri"/>
                <a:sym typeface="Calibri"/>
              </a:rPr>
              <a:t>Planificación</a:t>
            </a:r>
            <a:endParaRPr b="0" i="0" sz="1400" u="none" cap="none" strike="noStrike">
              <a:solidFill>
                <a:srgbClr val="000000"/>
              </a:solidFill>
              <a:latin typeface="Arial"/>
              <a:ea typeface="Arial"/>
              <a:cs typeface="Arial"/>
              <a:sym typeface="Arial"/>
            </a:endParaRPr>
          </a:p>
        </p:txBody>
      </p:sp>
      <p:pic>
        <p:nvPicPr>
          <p:cNvPr id="203" name="Google Shape;203;p13"/>
          <p:cNvPicPr preferRelativeResize="0"/>
          <p:nvPr/>
        </p:nvPicPr>
        <p:blipFill rotWithShape="1">
          <a:blip r:embed="rId3">
            <a:alphaModFix/>
          </a:blip>
          <a:srcRect b="0" l="0" r="0" t="0"/>
          <a:stretch/>
        </p:blipFill>
        <p:spPr>
          <a:xfrm>
            <a:off x="1382875" y="2050000"/>
            <a:ext cx="9072050" cy="4423617"/>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14"/>
          <p:cNvSpPr txBox="1"/>
          <p:nvPr>
            <p:ph type="title"/>
          </p:nvPr>
        </p:nvSpPr>
        <p:spPr>
          <a:xfrm>
            <a:off x="753794" y="702749"/>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s-CL"/>
              <a:t>Planificación</a:t>
            </a:r>
            <a:endParaRPr/>
          </a:p>
        </p:txBody>
      </p:sp>
      <p:sp>
        <p:nvSpPr>
          <p:cNvPr id="209" name="Google Shape;209;p14"/>
          <p:cNvSpPr txBox="1"/>
          <p:nvPr/>
        </p:nvSpPr>
        <p:spPr>
          <a:xfrm>
            <a:off x="894389" y="2028312"/>
            <a:ext cx="1263295"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s-CL" sz="1800" u="none" cap="none" strike="noStrike">
                <a:solidFill>
                  <a:schemeClr val="dk1"/>
                </a:solidFill>
                <a:latin typeface="Calibri"/>
                <a:ea typeface="Calibri"/>
                <a:cs typeface="Calibri"/>
                <a:sym typeface="Calibri"/>
              </a:rPr>
              <a:t>Carta Gantt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g6b7e88d536_0_5"/>
          <p:cNvSpPr txBox="1"/>
          <p:nvPr>
            <p:ph type="title"/>
          </p:nvPr>
        </p:nvSpPr>
        <p:spPr>
          <a:xfrm>
            <a:off x="753794" y="702749"/>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s-CL"/>
              <a:t>Diagrama de Clases</a:t>
            </a:r>
            <a:endParaRPr/>
          </a:p>
        </p:txBody>
      </p:sp>
      <p:pic>
        <p:nvPicPr>
          <p:cNvPr id="215" name="Google Shape;215;g6b7e88d536_0_5"/>
          <p:cNvPicPr preferRelativeResize="0"/>
          <p:nvPr/>
        </p:nvPicPr>
        <p:blipFill>
          <a:blip r:embed="rId3">
            <a:alphaModFix/>
          </a:blip>
          <a:stretch>
            <a:fillRect/>
          </a:stretch>
        </p:blipFill>
        <p:spPr>
          <a:xfrm>
            <a:off x="1929975" y="1541300"/>
            <a:ext cx="8169650" cy="5501351"/>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g6b7e88d536_0_9"/>
          <p:cNvSpPr txBox="1"/>
          <p:nvPr>
            <p:ph type="title"/>
          </p:nvPr>
        </p:nvSpPr>
        <p:spPr>
          <a:xfrm>
            <a:off x="753794" y="702749"/>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s-CL"/>
              <a:t>Diagrama de Arquitectura</a:t>
            </a:r>
            <a:endParaRPr/>
          </a:p>
        </p:txBody>
      </p:sp>
      <p:pic>
        <p:nvPicPr>
          <p:cNvPr id="221" name="Google Shape;221;g6b7e88d536_0_9"/>
          <p:cNvPicPr preferRelativeResize="0"/>
          <p:nvPr/>
        </p:nvPicPr>
        <p:blipFill>
          <a:blip r:embed="rId3">
            <a:alphaModFix/>
          </a:blip>
          <a:stretch>
            <a:fillRect/>
          </a:stretch>
        </p:blipFill>
        <p:spPr>
          <a:xfrm>
            <a:off x="2229775" y="1656200"/>
            <a:ext cx="7663726" cy="45247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pic>
        <p:nvPicPr>
          <p:cNvPr id="226" name="Google Shape;226;g6b7e88d536_0_15"/>
          <p:cNvPicPr preferRelativeResize="0"/>
          <p:nvPr/>
        </p:nvPicPr>
        <p:blipFill>
          <a:blip r:embed="rId3">
            <a:alphaModFix/>
          </a:blip>
          <a:stretch>
            <a:fillRect/>
          </a:stretch>
        </p:blipFill>
        <p:spPr>
          <a:xfrm>
            <a:off x="2552700" y="1405325"/>
            <a:ext cx="7086600" cy="5259376"/>
          </a:xfrm>
          <a:prstGeom prst="rect">
            <a:avLst/>
          </a:prstGeom>
          <a:noFill/>
          <a:ln>
            <a:noFill/>
          </a:ln>
        </p:spPr>
      </p:pic>
      <p:sp>
        <p:nvSpPr>
          <p:cNvPr id="227" name="Google Shape;227;g6b7e88d536_0_15"/>
          <p:cNvSpPr txBox="1"/>
          <p:nvPr>
            <p:ph type="title"/>
          </p:nvPr>
        </p:nvSpPr>
        <p:spPr>
          <a:xfrm>
            <a:off x="678844" y="178099"/>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s-CL"/>
              <a:t>Diagramas de Secuencia</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pic>
        <p:nvPicPr>
          <p:cNvPr id="232" name="Google Shape;232;g6b7e88d536_0_19"/>
          <p:cNvPicPr preferRelativeResize="0"/>
          <p:nvPr/>
        </p:nvPicPr>
        <p:blipFill>
          <a:blip r:embed="rId3">
            <a:alphaModFix/>
          </a:blip>
          <a:stretch>
            <a:fillRect/>
          </a:stretch>
        </p:blipFill>
        <p:spPr>
          <a:xfrm>
            <a:off x="2552700" y="171150"/>
            <a:ext cx="7086600" cy="61341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3"/>
          <p:cNvSpPr txBox="1"/>
          <p:nvPr>
            <p:ph type="title"/>
          </p:nvPr>
        </p:nvSpPr>
        <p:spPr>
          <a:xfrm>
            <a:off x="0" y="852350"/>
            <a:ext cx="12192000" cy="5585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959"/>
              <a:buFont typeface="Calibri"/>
              <a:buNone/>
            </a:pPr>
            <a:r>
              <a:rPr lang="es-CL" sz="3959"/>
              <a:t>Solución</a:t>
            </a:r>
            <a:endParaRPr sz="2430"/>
          </a:p>
          <a:p>
            <a:pPr indent="0" lvl="0" marL="0" rtl="0" algn="l">
              <a:lnSpc>
                <a:spcPct val="108636"/>
              </a:lnSpc>
              <a:spcBef>
                <a:spcPts val="0"/>
              </a:spcBef>
              <a:spcAft>
                <a:spcPts val="0"/>
              </a:spcAft>
              <a:buClr>
                <a:schemeClr val="dk1"/>
              </a:buClr>
              <a:buSzPts val="1100"/>
              <a:buFont typeface="Arial"/>
              <a:buNone/>
            </a:pPr>
            <a:r>
              <a:rPr lang="es-CL" sz="1100">
                <a:latin typeface="Times New Roman"/>
                <a:ea typeface="Times New Roman"/>
                <a:cs typeface="Times New Roman"/>
                <a:sym typeface="Times New Roman"/>
              </a:rPr>
              <a:t> </a:t>
            </a:r>
            <a:endParaRPr sz="1800">
              <a:latin typeface="Times New Roman"/>
              <a:ea typeface="Times New Roman"/>
              <a:cs typeface="Times New Roman"/>
              <a:sym typeface="Times New Roman"/>
            </a:endParaRPr>
          </a:p>
          <a:p>
            <a:pPr indent="0" lvl="0" marL="165100" marR="165100" rtl="0" algn="just">
              <a:lnSpc>
                <a:spcPct val="115000"/>
              </a:lnSpc>
              <a:spcBef>
                <a:spcPts val="0"/>
              </a:spcBef>
              <a:spcAft>
                <a:spcPts val="0"/>
              </a:spcAft>
              <a:buClr>
                <a:schemeClr val="dk1"/>
              </a:buClr>
              <a:buSzPts val="1100"/>
              <a:buFont typeface="Arial"/>
              <a:buNone/>
            </a:pPr>
            <a:r>
              <a:rPr lang="es-CL" sz="1800">
                <a:latin typeface="Arial"/>
                <a:ea typeface="Arial"/>
                <a:cs typeface="Arial"/>
                <a:sym typeface="Arial"/>
              </a:rPr>
              <a:t>Nuestro equipo busca desarrollar una solución tecnológica que cubra los procesos de negocio de la empresa y que proponga una mejora en la gestión, el control, la seguridad, y disponibilidad de información para la empresa y sus clientes.</a:t>
            </a:r>
            <a:endParaRPr sz="1800">
              <a:latin typeface="Arial"/>
              <a:ea typeface="Arial"/>
              <a:cs typeface="Arial"/>
              <a:sym typeface="Arial"/>
            </a:endParaRPr>
          </a:p>
          <a:p>
            <a:pPr indent="0" lvl="0" marL="0" rtl="0" algn="ctr">
              <a:lnSpc>
                <a:spcPct val="90000"/>
              </a:lnSpc>
              <a:spcBef>
                <a:spcPts val="0"/>
              </a:spcBef>
              <a:spcAft>
                <a:spcPts val="0"/>
              </a:spcAft>
              <a:buClr>
                <a:schemeClr val="dk1"/>
              </a:buClr>
              <a:buSzPts val="3959"/>
              <a:buFont typeface="Calibri"/>
              <a:buNone/>
            </a:pPr>
            <a:br>
              <a:rPr lang="es-CL" sz="3959"/>
            </a:br>
            <a:r>
              <a:rPr lang="es-CL" sz="3959"/>
              <a:t>Objetivo del Proyecto</a:t>
            </a:r>
            <a:br>
              <a:rPr lang="es-CL" sz="3959"/>
            </a:br>
            <a:r>
              <a:rPr lang="es-CL" sz="1800"/>
              <a:t>Ofrecer una solución completa en prevención de riesgos para las empresas a un costo razonable, cumpliendo estrictamente todos los procesos necesarios para dar cumplimiento a la normativa vigente, mejorando los ambientes de trabajo, la productividad, contribuyendo a un ahorro económico.</a:t>
            </a:r>
            <a:endParaRPr sz="1800"/>
          </a:p>
          <a:p>
            <a:pPr indent="0" lvl="0" marL="0" rtl="0" algn="ctr">
              <a:lnSpc>
                <a:spcPct val="90000"/>
              </a:lnSpc>
              <a:spcBef>
                <a:spcPts val="0"/>
              </a:spcBef>
              <a:spcAft>
                <a:spcPts val="0"/>
              </a:spcAft>
              <a:buClr>
                <a:schemeClr val="dk1"/>
              </a:buClr>
              <a:buSzPts val="3959"/>
              <a:buFont typeface="Calibri"/>
              <a:buNone/>
            </a:pPr>
            <a:r>
              <a:t/>
            </a:r>
            <a:endParaRPr sz="3959"/>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pic>
        <p:nvPicPr>
          <p:cNvPr id="237" name="Google Shape;237;g6b7e88d536_0_23"/>
          <p:cNvPicPr preferRelativeResize="0"/>
          <p:nvPr/>
        </p:nvPicPr>
        <p:blipFill>
          <a:blip r:embed="rId3">
            <a:alphaModFix/>
          </a:blip>
          <a:stretch>
            <a:fillRect/>
          </a:stretch>
        </p:blipFill>
        <p:spPr>
          <a:xfrm>
            <a:off x="2286000" y="693275"/>
            <a:ext cx="7104625" cy="5991074"/>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pic>
        <p:nvPicPr>
          <p:cNvPr id="242" name="Google Shape;242;g6b7e88d536_0_29"/>
          <p:cNvPicPr preferRelativeResize="0"/>
          <p:nvPr/>
        </p:nvPicPr>
        <p:blipFill>
          <a:blip r:embed="rId3">
            <a:alphaModFix/>
          </a:blip>
          <a:stretch>
            <a:fillRect/>
          </a:stretch>
        </p:blipFill>
        <p:spPr>
          <a:xfrm>
            <a:off x="2552700" y="361950"/>
            <a:ext cx="7086600" cy="61341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Google Shape;247;p15"/>
          <p:cNvSpPr txBox="1"/>
          <p:nvPr>
            <p:ph type="title"/>
          </p:nvPr>
        </p:nvSpPr>
        <p:spPr>
          <a:xfrm>
            <a:off x="753794" y="702749"/>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s-CL"/>
              <a:t>Resumen de Costos Estimados del Proyecto</a:t>
            </a:r>
            <a:endParaRPr/>
          </a:p>
        </p:txBody>
      </p:sp>
      <p:pic>
        <p:nvPicPr>
          <p:cNvPr id="248" name="Google Shape;248;p15"/>
          <p:cNvPicPr preferRelativeResize="0"/>
          <p:nvPr/>
        </p:nvPicPr>
        <p:blipFill rotWithShape="1">
          <a:blip r:embed="rId3">
            <a:alphaModFix/>
          </a:blip>
          <a:srcRect b="0" l="0" r="0" t="0"/>
          <a:stretch/>
        </p:blipFill>
        <p:spPr>
          <a:xfrm>
            <a:off x="1720663" y="1667675"/>
            <a:ext cx="8581875" cy="47243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4"/>
          <p:cNvSpPr txBox="1"/>
          <p:nvPr>
            <p:ph type="title"/>
          </p:nvPr>
        </p:nvSpPr>
        <p:spPr>
          <a:xfrm>
            <a:off x="810065" y="809446"/>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s-CL"/>
              <a:t>Alcances</a:t>
            </a:r>
            <a:endParaRPr/>
          </a:p>
        </p:txBody>
      </p:sp>
      <p:sp>
        <p:nvSpPr>
          <p:cNvPr id="72" name="Google Shape;72;p4"/>
          <p:cNvSpPr txBox="1"/>
          <p:nvPr/>
        </p:nvSpPr>
        <p:spPr>
          <a:xfrm>
            <a:off x="950625" y="2056675"/>
            <a:ext cx="10515600" cy="4404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s-CL" sz="1800" u="none" cap="none" strike="noStrike">
                <a:solidFill>
                  <a:schemeClr val="dk1"/>
                </a:solidFill>
                <a:latin typeface="Calibri"/>
                <a:ea typeface="Calibri"/>
                <a:cs typeface="Calibri"/>
                <a:sym typeface="Calibri"/>
              </a:rPr>
              <a:t>Que hace el Sistema:</a:t>
            </a:r>
            <a:endParaRPr b="0" i="0" sz="1800" u="none" cap="none" strike="noStrike">
              <a:solidFill>
                <a:schemeClr val="dk1"/>
              </a:solidFill>
              <a:latin typeface="Calibri"/>
              <a:ea typeface="Calibri"/>
              <a:cs typeface="Calibri"/>
              <a:sym typeface="Calibri"/>
            </a:endParaRPr>
          </a:p>
          <a:p>
            <a:pPr indent="-228600" lvl="0" marL="228600" marR="0" rtl="0" algn="l">
              <a:lnSpc>
                <a:spcPct val="115000"/>
              </a:lnSpc>
              <a:spcBef>
                <a:spcPts val="0"/>
              </a:spcBef>
              <a:spcAft>
                <a:spcPts val="0"/>
              </a:spcAft>
              <a:buClr>
                <a:schemeClr val="dk1"/>
              </a:buClr>
              <a:buSzPts val="1100"/>
              <a:buFont typeface="Arial"/>
              <a:buNone/>
            </a:pPr>
            <a:r>
              <a:rPr b="0" i="0" lang="es-CL" sz="1800" u="none" cap="none" strike="noStrike">
                <a:solidFill>
                  <a:schemeClr val="dk1"/>
                </a:solidFill>
                <a:latin typeface="Arial"/>
                <a:ea typeface="Arial"/>
                <a:cs typeface="Arial"/>
                <a:sym typeface="Arial"/>
              </a:rPr>
              <a:t>·</a:t>
            </a:r>
            <a:r>
              <a:rPr b="0" i="0" lang="es-CL" sz="1800" u="none" cap="none" strike="noStrike">
                <a:solidFill>
                  <a:schemeClr val="dk1"/>
                </a:solidFill>
                <a:latin typeface="Times New Roman"/>
                <a:ea typeface="Times New Roman"/>
                <a:cs typeface="Times New Roman"/>
                <a:sym typeface="Times New Roman"/>
              </a:rPr>
              <a:t>         </a:t>
            </a:r>
            <a:r>
              <a:rPr b="0" i="0" lang="es-CL" sz="1800" u="none" cap="none" strike="noStrike">
                <a:solidFill>
                  <a:schemeClr val="dk1"/>
                </a:solidFill>
                <a:latin typeface="Arial"/>
                <a:ea typeface="Arial"/>
                <a:cs typeface="Arial"/>
                <a:sym typeface="Arial"/>
              </a:rPr>
              <a:t>Administración de Usuarios</a:t>
            </a:r>
            <a:endParaRPr b="0" i="0" sz="1800" u="none" cap="none" strike="noStrike">
              <a:solidFill>
                <a:schemeClr val="dk1"/>
              </a:solidFill>
              <a:latin typeface="Arial"/>
              <a:ea typeface="Arial"/>
              <a:cs typeface="Arial"/>
              <a:sym typeface="Arial"/>
            </a:endParaRPr>
          </a:p>
          <a:p>
            <a:pPr indent="-228600" lvl="0" marL="228600" marR="0" rtl="0" algn="l">
              <a:lnSpc>
                <a:spcPct val="115000"/>
              </a:lnSpc>
              <a:spcBef>
                <a:spcPts val="0"/>
              </a:spcBef>
              <a:spcAft>
                <a:spcPts val="0"/>
              </a:spcAft>
              <a:buClr>
                <a:schemeClr val="dk1"/>
              </a:buClr>
              <a:buSzPts val="1100"/>
              <a:buFont typeface="Arial"/>
              <a:buNone/>
            </a:pPr>
            <a:r>
              <a:rPr b="0" i="0" lang="es-CL" sz="1800" u="none" cap="none" strike="noStrike">
                <a:solidFill>
                  <a:schemeClr val="dk1"/>
                </a:solidFill>
                <a:latin typeface="Arial"/>
                <a:ea typeface="Arial"/>
                <a:cs typeface="Arial"/>
                <a:sym typeface="Arial"/>
              </a:rPr>
              <a:t>·</a:t>
            </a:r>
            <a:r>
              <a:rPr b="0" i="0" lang="es-CL" sz="1800" u="none" cap="none" strike="noStrike">
                <a:solidFill>
                  <a:schemeClr val="dk1"/>
                </a:solidFill>
                <a:latin typeface="Times New Roman"/>
                <a:ea typeface="Times New Roman"/>
                <a:cs typeface="Times New Roman"/>
                <a:sym typeface="Times New Roman"/>
              </a:rPr>
              <a:t>         </a:t>
            </a:r>
            <a:r>
              <a:rPr b="0" i="0" lang="es-CL" sz="1800" u="none" cap="none" strike="noStrike">
                <a:solidFill>
                  <a:schemeClr val="dk1"/>
                </a:solidFill>
                <a:latin typeface="Arial"/>
                <a:ea typeface="Arial"/>
                <a:cs typeface="Arial"/>
                <a:sym typeface="Arial"/>
              </a:rPr>
              <a:t>Generación de reportes</a:t>
            </a:r>
            <a:endParaRPr b="0" i="0" sz="1800" u="none" cap="none" strike="noStrike">
              <a:solidFill>
                <a:schemeClr val="dk1"/>
              </a:solidFill>
              <a:latin typeface="Arial"/>
              <a:ea typeface="Arial"/>
              <a:cs typeface="Arial"/>
              <a:sym typeface="Arial"/>
            </a:endParaRPr>
          </a:p>
          <a:p>
            <a:pPr indent="-228600" lvl="0" marL="228600" marR="0" rtl="0" algn="l">
              <a:lnSpc>
                <a:spcPct val="115000"/>
              </a:lnSpc>
              <a:spcBef>
                <a:spcPts val="0"/>
              </a:spcBef>
              <a:spcAft>
                <a:spcPts val="0"/>
              </a:spcAft>
              <a:buClr>
                <a:schemeClr val="dk1"/>
              </a:buClr>
              <a:buSzPts val="1100"/>
              <a:buFont typeface="Arial"/>
              <a:buNone/>
            </a:pPr>
            <a:r>
              <a:rPr b="0" i="0" lang="es-CL" sz="1800" u="none" cap="none" strike="noStrike">
                <a:solidFill>
                  <a:schemeClr val="dk1"/>
                </a:solidFill>
                <a:latin typeface="Arial"/>
                <a:ea typeface="Arial"/>
                <a:cs typeface="Arial"/>
                <a:sym typeface="Arial"/>
              </a:rPr>
              <a:t>·</a:t>
            </a:r>
            <a:r>
              <a:rPr b="0" i="0" lang="es-CL" sz="1800" u="none" cap="none" strike="noStrike">
                <a:solidFill>
                  <a:schemeClr val="dk1"/>
                </a:solidFill>
                <a:latin typeface="Times New Roman"/>
                <a:ea typeface="Times New Roman"/>
                <a:cs typeface="Times New Roman"/>
                <a:sym typeface="Times New Roman"/>
              </a:rPr>
              <a:t>         </a:t>
            </a:r>
            <a:r>
              <a:rPr b="0" i="0" lang="es-CL" sz="1800" u="none" cap="none" strike="noStrike">
                <a:solidFill>
                  <a:schemeClr val="dk1"/>
                </a:solidFill>
                <a:latin typeface="Arial"/>
                <a:ea typeface="Arial"/>
                <a:cs typeface="Arial"/>
                <a:sym typeface="Arial"/>
              </a:rPr>
              <a:t>Administración capacitaciones de seguridad</a:t>
            </a:r>
            <a:endParaRPr b="0" i="0" sz="1800" u="none" cap="none" strike="noStrike">
              <a:solidFill>
                <a:schemeClr val="dk1"/>
              </a:solidFill>
              <a:latin typeface="Arial"/>
              <a:ea typeface="Arial"/>
              <a:cs typeface="Arial"/>
              <a:sym typeface="Arial"/>
            </a:endParaRPr>
          </a:p>
          <a:p>
            <a:pPr indent="-228600" lvl="0" marL="228600" marR="0" rtl="0" algn="l">
              <a:lnSpc>
                <a:spcPct val="115000"/>
              </a:lnSpc>
              <a:spcBef>
                <a:spcPts val="0"/>
              </a:spcBef>
              <a:spcAft>
                <a:spcPts val="0"/>
              </a:spcAft>
              <a:buClr>
                <a:schemeClr val="dk1"/>
              </a:buClr>
              <a:buSzPts val="1100"/>
              <a:buFont typeface="Arial"/>
              <a:buNone/>
            </a:pPr>
            <a:r>
              <a:rPr b="0" i="0" lang="es-CL" sz="1800" u="none" cap="none" strike="noStrike">
                <a:solidFill>
                  <a:schemeClr val="dk1"/>
                </a:solidFill>
                <a:latin typeface="Arial"/>
                <a:ea typeface="Arial"/>
                <a:cs typeface="Arial"/>
                <a:sym typeface="Arial"/>
              </a:rPr>
              <a:t>·</a:t>
            </a:r>
            <a:r>
              <a:rPr b="0" i="0" lang="es-CL" sz="1800" u="none" cap="none" strike="noStrike">
                <a:solidFill>
                  <a:schemeClr val="dk1"/>
                </a:solidFill>
                <a:latin typeface="Times New Roman"/>
                <a:ea typeface="Times New Roman"/>
                <a:cs typeface="Times New Roman"/>
                <a:sym typeface="Times New Roman"/>
              </a:rPr>
              <a:t>         </a:t>
            </a:r>
            <a:r>
              <a:rPr b="0" i="0" lang="es-CL" sz="1800" u="none" cap="none" strike="noStrike">
                <a:solidFill>
                  <a:schemeClr val="dk1"/>
                </a:solidFill>
                <a:latin typeface="Arial"/>
                <a:ea typeface="Arial"/>
                <a:cs typeface="Arial"/>
                <a:sym typeface="Arial"/>
              </a:rPr>
              <a:t>Administración de asesorías</a:t>
            </a:r>
            <a:endParaRPr b="0" i="0" sz="1800" u="none" cap="none" strike="noStrike">
              <a:solidFill>
                <a:schemeClr val="dk1"/>
              </a:solidFill>
              <a:latin typeface="Arial"/>
              <a:ea typeface="Arial"/>
              <a:cs typeface="Arial"/>
              <a:sym typeface="Arial"/>
            </a:endParaRPr>
          </a:p>
          <a:p>
            <a:pPr indent="-228600" lvl="0" marL="228600" marR="0" rtl="0" algn="l">
              <a:lnSpc>
                <a:spcPct val="115000"/>
              </a:lnSpc>
              <a:spcBef>
                <a:spcPts val="0"/>
              </a:spcBef>
              <a:spcAft>
                <a:spcPts val="0"/>
              </a:spcAft>
              <a:buClr>
                <a:schemeClr val="dk1"/>
              </a:buClr>
              <a:buSzPts val="1100"/>
              <a:buFont typeface="Arial"/>
              <a:buNone/>
            </a:pPr>
            <a:r>
              <a:rPr b="0" i="0" lang="es-CL" sz="1800" u="none" cap="none" strike="noStrike">
                <a:solidFill>
                  <a:schemeClr val="dk1"/>
                </a:solidFill>
                <a:latin typeface="Arial"/>
                <a:ea typeface="Arial"/>
                <a:cs typeface="Arial"/>
                <a:sym typeface="Arial"/>
              </a:rPr>
              <a:t>·</a:t>
            </a:r>
            <a:r>
              <a:rPr b="0" i="0" lang="es-CL" sz="1800" u="none" cap="none" strike="noStrike">
                <a:solidFill>
                  <a:schemeClr val="dk1"/>
                </a:solidFill>
                <a:latin typeface="Times New Roman"/>
                <a:ea typeface="Times New Roman"/>
                <a:cs typeface="Times New Roman"/>
                <a:sym typeface="Times New Roman"/>
              </a:rPr>
              <a:t>         </a:t>
            </a:r>
            <a:r>
              <a:rPr b="0" i="0" lang="es-CL" sz="1800" u="none" cap="none" strike="noStrike">
                <a:solidFill>
                  <a:schemeClr val="dk1"/>
                </a:solidFill>
                <a:latin typeface="Arial"/>
                <a:ea typeface="Arial"/>
                <a:cs typeface="Arial"/>
                <a:sym typeface="Arial"/>
              </a:rPr>
              <a:t>Gestión de Pagos</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s-CL" sz="1800" u="none" cap="none" strike="noStrike">
                <a:solidFill>
                  <a:schemeClr val="dk1"/>
                </a:solidFill>
                <a:latin typeface="Calibri"/>
                <a:ea typeface="Calibri"/>
                <a:cs typeface="Calibri"/>
                <a:sym typeface="Calibri"/>
              </a:rPr>
              <a:t>Qué no hace:</a:t>
            </a:r>
            <a:endParaRPr b="0" i="0" sz="1400" u="none" cap="none" strike="noStrike">
              <a:solidFill>
                <a:srgbClr val="000000"/>
              </a:solidFill>
              <a:latin typeface="Arial"/>
              <a:ea typeface="Arial"/>
              <a:cs typeface="Arial"/>
              <a:sym typeface="Arial"/>
            </a:endParaRPr>
          </a:p>
          <a:p>
            <a:pPr indent="-228600" lvl="0" marL="228600" marR="0" rtl="0" algn="l">
              <a:lnSpc>
                <a:spcPct val="115000"/>
              </a:lnSpc>
              <a:spcBef>
                <a:spcPts val="0"/>
              </a:spcBef>
              <a:spcAft>
                <a:spcPts val="0"/>
              </a:spcAft>
              <a:buClr>
                <a:schemeClr val="dk1"/>
              </a:buClr>
              <a:buSzPts val="1100"/>
              <a:buFont typeface="Arial"/>
              <a:buNone/>
            </a:pPr>
            <a:r>
              <a:rPr b="0" i="0" lang="es-CL" sz="1800" u="none" cap="none" strike="noStrike">
                <a:solidFill>
                  <a:schemeClr val="dk1"/>
                </a:solidFill>
                <a:latin typeface="Arial"/>
                <a:ea typeface="Arial"/>
                <a:cs typeface="Arial"/>
                <a:sym typeface="Arial"/>
              </a:rPr>
              <a:t>·</a:t>
            </a:r>
            <a:r>
              <a:rPr b="0" i="0" lang="es-CL" sz="1800" u="none" cap="none" strike="noStrike">
                <a:solidFill>
                  <a:schemeClr val="dk1"/>
                </a:solidFill>
                <a:latin typeface="Times New Roman"/>
                <a:ea typeface="Times New Roman"/>
                <a:cs typeface="Times New Roman"/>
                <a:sym typeface="Times New Roman"/>
              </a:rPr>
              <a:t>         </a:t>
            </a:r>
            <a:r>
              <a:rPr b="0" i="0" lang="es-CL" sz="1800" u="none" cap="none" strike="noStrike">
                <a:solidFill>
                  <a:schemeClr val="dk1"/>
                </a:solidFill>
                <a:latin typeface="Arial"/>
                <a:ea typeface="Arial"/>
                <a:cs typeface="Arial"/>
                <a:sym typeface="Arial"/>
              </a:rPr>
              <a:t>Administración de Contratos</a:t>
            </a:r>
            <a:endParaRPr b="0" i="0" sz="1800" u="none" cap="none" strike="noStrike">
              <a:solidFill>
                <a:schemeClr val="dk1"/>
              </a:solidFill>
              <a:latin typeface="Arial"/>
              <a:ea typeface="Arial"/>
              <a:cs typeface="Arial"/>
              <a:sym typeface="Arial"/>
            </a:endParaRPr>
          </a:p>
          <a:p>
            <a:pPr indent="-228600" lvl="0" marL="685800" marR="0" rtl="0" algn="l">
              <a:lnSpc>
                <a:spcPct val="115000"/>
              </a:lnSpc>
              <a:spcBef>
                <a:spcPts val="0"/>
              </a:spcBef>
              <a:spcAft>
                <a:spcPts val="0"/>
              </a:spcAft>
              <a:buClr>
                <a:schemeClr val="dk1"/>
              </a:buClr>
              <a:buSzPts val="1100"/>
              <a:buFont typeface="Arial"/>
              <a:buNone/>
            </a:pPr>
            <a:r>
              <a:rPr b="0" i="0" lang="es-CL" sz="1800" u="none" cap="none" strike="noStrike">
                <a:solidFill>
                  <a:schemeClr val="dk1"/>
                </a:solidFill>
                <a:latin typeface="Arial"/>
                <a:ea typeface="Arial"/>
                <a:cs typeface="Arial"/>
                <a:sym typeface="Arial"/>
              </a:rPr>
              <a:t> por parte de trabajadores de la compañía</a:t>
            </a:r>
            <a:r>
              <a:rPr b="1" i="0" lang="es-CL" sz="1800" u="none" cap="none" strike="noStrike">
                <a:solidFill>
                  <a:schemeClr val="dk1"/>
                </a:solidFill>
                <a:latin typeface="Arial"/>
                <a:ea typeface="Arial"/>
                <a:cs typeface="Arial"/>
                <a:sym typeface="Arial"/>
              </a:rPr>
              <a:t>.</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s-CL" sz="1800" u="none" cap="none" strike="noStrike">
                <a:solidFill>
                  <a:schemeClr val="dk1"/>
                </a:solidFill>
                <a:latin typeface="Calibri"/>
                <a:ea typeface="Calibri"/>
                <a:cs typeface="Calibri"/>
                <a:sym typeface="Calibri"/>
              </a:rPr>
              <a:t>Otros Alcances o restricciones: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s-CL" sz="1800" u="none" cap="none" strike="noStrike">
                <a:solidFill>
                  <a:schemeClr val="dk1"/>
                </a:solidFill>
                <a:latin typeface="Calibri"/>
                <a:ea typeface="Calibri"/>
                <a:cs typeface="Calibri"/>
                <a:sym typeface="Calibri"/>
              </a:rPr>
              <a:t>El sistema debe desarrollarse para equipos que posean un Sistema Operativo Windows 10, con un procesador I5 y 4GB de RAM</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5"/>
          <p:cNvSpPr txBox="1"/>
          <p:nvPr>
            <p:ph type="title"/>
          </p:nvPr>
        </p:nvSpPr>
        <p:spPr>
          <a:xfrm>
            <a:off x="838191" y="398617"/>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s-CL"/>
              <a:t>Lista de Requerimientos Funcionales</a:t>
            </a:r>
            <a:endParaRPr/>
          </a:p>
        </p:txBody>
      </p:sp>
      <p:sp>
        <p:nvSpPr>
          <p:cNvPr id="78" name="Google Shape;78;p5"/>
          <p:cNvSpPr txBox="1"/>
          <p:nvPr/>
        </p:nvSpPr>
        <p:spPr>
          <a:xfrm>
            <a:off x="456000" y="1480575"/>
            <a:ext cx="10897800" cy="4865700"/>
          </a:xfrm>
          <a:prstGeom prst="rect">
            <a:avLst/>
          </a:prstGeom>
          <a:noFill/>
          <a:ln>
            <a:noFill/>
          </a:ln>
        </p:spPr>
        <p:txBody>
          <a:bodyPr anchorCtr="0" anchor="t" bIns="45700" lIns="91425" spcFirstLastPara="1" rIns="91425" wrap="square" tIns="45700">
            <a:noAutofit/>
          </a:bodyPr>
          <a:lstStyle/>
          <a:p>
            <a:pPr indent="-342900" lvl="0" marL="457200" marR="0" rtl="0" algn="l">
              <a:lnSpc>
                <a:spcPct val="100000"/>
              </a:lnSpc>
              <a:spcBef>
                <a:spcPts val="0"/>
              </a:spcBef>
              <a:spcAft>
                <a:spcPts val="0"/>
              </a:spcAft>
              <a:buClr>
                <a:schemeClr val="dk1"/>
              </a:buClr>
              <a:buSzPts val="1800"/>
              <a:buFont typeface="Calibri"/>
              <a:buAutoNum type="arabicPeriod"/>
            </a:pPr>
            <a:r>
              <a:rPr b="0" i="0" lang="es-CL" sz="1800" u="none" cap="none" strike="noStrike">
                <a:solidFill>
                  <a:schemeClr val="dk1"/>
                </a:solidFill>
                <a:latin typeface="Calibri"/>
                <a:ea typeface="Calibri"/>
                <a:cs typeface="Calibri"/>
                <a:sym typeface="Calibri"/>
              </a:rPr>
              <a:t>El sistema debe registrar a los profesionales, los cuales serán asignados a las diferentes</a:t>
            </a:r>
            <a:r>
              <a:rPr b="1" i="0" lang="es-CL" sz="1800" u="none" cap="none" strike="noStrike">
                <a:solidFill>
                  <a:schemeClr val="dk1"/>
                </a:solidFill>
                <a:latin typeface="Calibri"/>
                <a:ea typeface="Calibri"/>
                <a:cs typeface="Calibri"/>
                <a:sym typeface="Calibri"/>
              </a:rPr>
              <a:t> </a:t>
            </a:r>
            <a:r>
              <a:rPr b="0" i="0" lang="es-CL" sz="1800" u="none" cap="none" strike="noStrike">
                <a:solidFill>
                  <a:schemeClr val="dk1"/>
                </a:solidFill>
                <a:latin typeface="Calibri"/>
                <a:ea typeface="Calibri"/>
                <a:cs typeface="Calibri"/>
                <a:sym typeface="Calibri"/>
              </a:rPr>
              <a:t>actividades de la compañía con sus clientes.</a:t>
            </a:r>
            <a:endParaRPr b="0" i="0" sz="1800" u="none" cap="none" strike="noStrike">
              <a:solidFill>
                <a:schemeClr val="dk1"/>
              </a:solidFill>
              <a:latin typeface="Calibri"/>
              <a:ea typeface="Calibri"/>
              <a:cs typeface="Calibri"/>
              <a:sym typeface="Calibri"/>
            </a:endParaRPr>
          </a:p>
          <a:p>
            <a:pPr indent="-342900" lvl="0" marL="457200" marR="165100" rtl="0" algn="l">
              <a:lnSpc>
                <a:spcPct val="114000"/>
              </a:lnSpc>
              <a:spcBef>
                <a:spcPts val="0"/>
              </a:spcBef>
              <a:spcAft>
                <a:spcPts val="0"/>
              </a:spcAft>
              <a:buClr>
                <a:schemeClr val="dk1"/>
              </a:buClr>
              <a:buSzPts val="1800"/>
              <a:buFont typeface="Calibri"/>
              <a:buAutoNum type="arabicPeriod"/>
            </a:pPr>
            <a:r>
              <a:rPr b="0" i="0" lang="es-CL" sz="1800" u="none" cap="none" strike="noStrike">
                <a:solidFill>
                  <a:schemeClr val="dk1"/>
                </a:solidFill>
                <a:latin typeface="Calibri"/>
                <a:ea typeface="Calibri"/>
                <a:cs typeface="Calibri"/>
                <a:sym typeface="Calibri"/>
              </a:rPr>
              <a:t>El sistema debe gestionar a los clientes que contratan servicios, controlando los contratos, pagos y las actividades que cada cliente genera.</a:t>
            </a:r>
            <a:endParaRPr b="0" i="0" sz="1800" u="none" cap="none" strike="noStrike">
              <a:solidFill>
                <a:schemeClr val="dk1"/>
              </a:solidFill>
              <a:latin typeface="Calibri"/>
              <a:ea typeface="Calibri"/>
              <a:cs typeface="Calibri"/>
              <a:sym typeface="Calibri"/>
            </a:endParaRPr>
          </a:p>
          <a:p>
            <a:pPr indent="-342900" lvl="0" marL="457200" marR="165100" rtl="0" algn="l">
              <a:lnSpc>
                <a:spcPct val="114000"/>
              </a:lnSpc>
              <a:spcBef>
                <a:spcPts val="0"/>
              </a:spcBef>
              <a:spcAft>
                <a:spcPts val="0"/>
              </a:spcAft>
              <a:buClr>
                <a:schemeClr val="dk1"/>
              </a:buClr>
              <a:buSzPts val="1800"/>
              <a:buFont typeface="Calibri"/>
              <a:buAutoNum type="arabicPeriod"/>
            </a:pPr>
            <a:r>
              <a:rPr b="0" i="0" lang="es-CL" sz="1800" u="none" cap="none" strike="noStrike">
                <a:solidFill>
                  <a:schemeClr val="dk1"/>
                </a:solidFill>
                <a:latin typeface="Calibri"/>
                <a:ea typeface="Calibri"/>
                <a:cs typeface="Calibri"/>
                <a:sym typeface="Calibri"/>
              </a:rPr>
              <a:t>Se deben crear los roles de administrador, cliente y profesional, los cuales deben acceder a las funcionalidades que en cada caso corresponde.</a:t>
            </a:r>
            <a:endParaRPr b="0" i="0" sz="1800" u="none" cap="none" strike="noStrike">
              <a:solidFill>
                <a:schemeClr val="dk1"/>
              </a:solidFill>
              <a:latin typeface="Calibri"/>
              <a:ea typeface="Calibri"/>
              <a:cs typeface="Calibri"/>
              <a:sym typeface="Calibri"/>
            </a:endParaRPr>
          </a:p>
          <a:p>
            <a:pPr indent="-342900" lvl="0" marL="457200" marR="165100" rtl="0" algn="l">
              <a:lnSpc>
                <a:spcPct val="114000"/>
              </a:lnSpc>
              <a:spcBef>
                <a:spcPts val="0"/>
              </a:spcBef>
              <a:spcAft>
                <a:spcPts val="0"/>
              </a:spcAft>
              <a:buClr>
                <a:schemeClr val="dk1"/>
              </a:buClr>
              <a:buSzPts val="1800"/>
              <a:buFont typeface="Calibri"/>
              <a:buAutoNum type="arabicPeriod"/>
            </a:pPr>
            <a:r>
              <a:rPr b="0" i="0" lang="es-CL" sz="1800" u="none" cap="none" strike="noStrike">
                <a:solidFill>
                  <a:schemeClr val="dk1"/>
                </a:solidFill>
                <a:latin typeface="Calibri"/>
                <a:ea typeface="Calibri"/>
                <a:cs typeface="Calibri"/>
                <a:sym typeface="Calibri"/>
              </a:rPr>
              <a:t>Para cada cliente se deben planificar las capacitaciones, los asistentes y el material a utilizar.</a:t>
            </a:r>
            <a:endParaRPr b="0" i="0" sz="1800" u="none" cap="none" strike="noStrike">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AutoNum type="arabicPeriod"/>
            </a:pPr>
            <a:r>
              <a:rPr b="0" i="0" lang="es-CL" sz="1800" u="none" cap="none" strike="noStrike">
                <a:solidFill>
                  <a:schemeClr val="dk1"/>
                </a:solidFill>
                <a:latin typeface="Calibri"/>
                <a:ea typeface="Calibri"/>
                <a:cs typeface="Calibri"/>
                <a:sym typeface="Calibri"/>
              </a:rPr>
              <a:t>Los profesionales deben generar los check list para las visitas a terreno de las empresas clientes, las cuales deben ser ejecutadas al momento de la visita. Al finalizar se debe generar un informe (.pdf), que incluya el resultado de la visita. Se deben generar las actividades necesarias para resolver problemas de seguridad encontrados.</a:t>
            </a:r>
            <a:endParaRPr b="0" i="0" sz="1400" u="none" cap="none" strike="noStrike">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AutoNum type="arabicPeriod"/>
            </a:pPr>
            <a:r>
              <a:rPr b="0" i="0" lang="es-CL" sz="1800" u="none" cap="none" strike="noStrike">
                <a:solidFill>
                  <a:schemeClr val="dk1"/>
                </a:solidFill>
                <a:latin typeface="Calibri"/>
                <a:ea typeface="Calibri"/>
                <a:cs typeface="Calibri"/>
                <a:sym typeface="Calibri"/>
              </a:rPr>
              <a:t>El administrador debe generar las estadísticas por cliente y globales para evaluar el rendimiento de cada empresa y de la compañía, según el trabajo que se ha realizado en el mes.</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g606d36745c_1_64"/>
          <p:cNvSpPr txBox="1"/>
          <p:nvPr>
            <p:ph type="title"/>
          </p:nvPr>
        </p:nvSpPr>
        <p:spPr>
          <a:xfrm>
            <a:off x="647091" y="775842"/>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s-CL"/>
              <a:t>Lista de Requerimientos No Funcionales</a:t>
            </a:r>
            <a:endParaRPr/>
          </a:p>
        </p:txBody>
      </p:sp>
      <p:sp>
        <p:nvSpPr>
          <p:cNvPr id="84" name="Google Shape;84;g606d36745c_1_64"/>
          <p:cNvSpPr txBox="1"/>
          <p:nvPr/>
        </p:nvSpPr>
        <p:spPr>
          <a:xfrm>
            <a:off x="647100" y="1839075"/>
            <a:ext cx="10897800" cy="4925700"/>
          </a:xfrm>
          <a:prstGeom prst="rect">
            <a:avLst/>
          </a:prstGeom>
          <a:noFill/>
          <a:ln>
            <a:noFill/>
          </a:ln>
        </p:spPr>
        <p:txBody>
          <a:bodyPr anchorCtr="0" anchor="t" bIns="45700" lIns="91425" spcFirstLastPara="1" rIns="91425" wrap="square" tIns="45700">
            <a:noAutofit/>
          </a:bodyPr>
          <a:lstStyle/>
          <a:p>
            <a:pPr indent="-317500" lvl="0" marL="457200" marR="0" rtl="0" algn="l">
              <a:lnSpc>
                <a:spcPct val="100000"/>
              </a:lnSpc>
              <a:spcBef>
                <a:spcPts val="0"/>
              </a:spcBef>
              <a:spcAft>
                <a:spcPts val="0"/>
              </a:spcAft>
              <a:buClr>
                <a:srgbClr val="000000"/>
              </a:buClr>
              <a:buSzPts val="1400"/>
              <a:buFont typeface="Arial"/>
              <a:buAutoNum type="arabicPeriod"/>
            </a:pPr>
            <a:r>
              <a:rPr b="0" i="0" lang="es-CL" sz="1400" u="none" cap="none" strike="noStrike">
                <a:solidFill>
                  <a:srgbClr val="000000"/>
                </a:solidFill>
                <a:latin typeface="Arial"/>
                <a:ea typeface="Arial"/>
                <a:cs typeface="Arial"/>
                <a:sym typeface="Arial"/>
              </a:rPr>
              <a:t>La aplicación debe estar compuesta por un módulo web y un módulo de escritorio. Opcionalmente puede reemplazar el módulo de escritorio por una aplicación móvil.</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AutoNum type="arabicPeriod"/>
            </a:pPr>
            <a:r>
              <a:rPr b="0" i="0" lang="es-CL" sz="1400" u="none" cap="none" strike="noStrike">
                <a:solidFill>
                  <a:srgbClr val="000000"/>
                </a:solidFill>
                <a:latin typeface="Arial"/>
                <a:ea typeface="Arial"/>
                <a:cs typeface="Arial"/>
                <a:sym typeface="Arial"/>
              </a:rPr>
              <a:t>El módulo web debe ser construido mediante un modelo de capas, logrando una separación de la interfaz gráfica, reglas de negocio y repositorio de datos.</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AutoNum type="arabicPeriod"/>
            </a:pPr>
            <a:r>
              <a:rPr b="0" i="0" lang="es-CL" sz="1400" u="none" cap="none" strike="noStrike">
                <a:solidFill>
                  <a:srgbClr val="000000"/>
                </a:solidFill>
                <a:latin typeface="Arial"/>
                <a:ea typeface="Arial"/>
                <a:cs typeface="Arial"/>
                <a:sym typeface="Arial"/>
              </a:rPr>
              <a:t> La aplicación debe considerar un módulo de administración en ambiente de escritorio, como aplicación satélite, desarrollada en lenguaje java o .net, las funciones del administrador deberán ser implementadas en este módulo con acceso a la base de datos central, por lo cual se trabaja la misma información que la aplicación web.</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AutoNum type="arabicPeriod"/>
            </a:pPr>
            <a:r>
              <a:rPr b="0" i="0" lang="es-CL" sz="1400" u="none" cap="none" strike="noStrike">
                <a:solidFill>
                  <a:srgbClr val="000000"/>
                </a:solidFill>
                <a:latin typeface="Arial"/>
                <a:ea typeface="Arial"/>
                <a:cs typeface="Arial"/>
                <a:sym typeface="Arial"/>
              </a:rPr>
              <a:t>Los procesos CRUD se deben efectuar mediante procedimientos almacenados con PL/SQL.</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AutoNum type="arabicPeriod"/>
            </a:pPr>
            <a:r>
              <a:rPr b="0" i="0" lang="es-CL" sz="1400" u="none" cap="none" strike="noStrike">
                <a:solidFill>
                  <a:srgbClr val="000000"/>
                </a:solidFill>
                <a:latin typeface="Arial"/>
                <a:ea typeface="Arial"/>
                <a:cs typeface="Arial"/>
                <a:sym typeface="Arial"/>
              </a:rPr>
              <a:t>Considere utilizar PL/SQL para obtener las listas de datos mediante cursores.</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AutoNum type="arabicPeriod"/>
            </a:pPr>
            <a:r>
              <a:rPr b="0" i="0" lang="es-CL" sz="1400" u="none" cap="none" strike="noStrike">
                <a:solidFill>
                  <a:srgbClr val="000000"/>
                </a:solidFill>
                <a:latin typeface="Arial"/>
                <a:ea typeface="Arial"/>
                <a:cs typeface="Arial"/>
                <a:sym typeface="Arial"/>
              </a:rPr>
              <a:t>La generación de reportes debe considerar el formato PDF.</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AutoNum type="arabicPeriod"/>
            </a:pPr>
            <a:r>
              <a:rPr b="0" i="0" lang="es-CL" sz="1400" u="none" cap="none" strike="noStrike">
                <a:solidFill>
                  <a:srgbClr val="000000"/>
                </a:solidFill>
                <a:latin typeface="Arial"/>
                <a:ea typeface="Arial"/>
                <a:cs typeface="Arial"/>
                <a:sym typeface="Arial"/>
              </a:rPr>
              <a:t>El sistema debe incluir medidas de seguridad tales como enmascarar clave y control de sesiones.</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AutoNum type="arabicPeriod"/>
            </a:pPr>
            <a:r>
              <a:rPr b="0" i="0" lang="es-CL" sz="1400" u="none" cap="none" strike="noStrike">
                <a:solidFill>
                  <a:srgbClr val="000000"/>
                </a:solidFill>
                <a:latin typeface="Arial"/>
                <a:ea typeface="Arial"/>
                <a:cs typeface="Arial"/>
                <a:sym typeface="Arial"/>
              </a:rPr>
              <a:t>Todas las aplicaciones de usuario deben presentar una interfaz gráfica que considera los elementos de diseño incorporados en las aplicaciones de Windows.</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AutoNum type="arabicPeriod"/>
            </a:pPr>
            <a:r>
              <a:rPr b="0" i="0" lang="es-CL" sz="1400" u="none" cap="none" strike="noStrike">
                <a:solidFill>
                  <a:srgbClr val="000000"/>
                </a:solidFill>
                <a:latin typeface="Arial"/>
                <a:ea typeface="Arial"/>
                <a:cs typeface="Arial"/>
                <a:sym typeface="Arial"/>
              </a:rPr>
              <a:t>La autenticación de usuarios debe considerar las medidas de seguridad respectivas, tales como manejo de sesiones y acceso con usuario-clave-perfil a modo de acceder a las funcionalidades de acuerdo al perfil o rol que posee el usuario.</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AutoNum type="arabicPeriod"/>
            </a:pPr>
            <a:r>
              <a:rPr b="0" i="0" lang="es-CL" sz="1400" u="none" cap="none" strike="noStrike">
                <a:solidFill>
                  <a:srgbClr val="000000"/>
                </a:solidFill>
                <a:latin typeface="Arial"/>
                <a:ea typeface="Arial"/>
                <a:cs typeface="Arial"/>
                <a:sym typeface="Arial"/>
              </a:rPr>
              <a:t>El sistema debe utilizar base datos Oracle y lenguaje de programación orientado a objetos como Microsoft .NET y J2EE.</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AutoNum type="arabicPeriod"/>
            </a:pPr>
            <a:r>
              <a:rPr b="0" i="0" lang="es-CL" sz="1400" u="none" cap="none" strike="noStrike">
                <a:solidFill>
                  <a:srgbClr val="000000"/>
                </a:solidFill>
                <a:latin typeface="Arial"/>
                <a:ea typeface="Arial"/>
                <a:cs typeface="Arial"/>
                <a:sym typeface="Arial"/>
              </a:rPr>
              <a:t>El sistema debe contar con manuales de usuario estructurados adecuadamente.</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AutoNum type="arabicPeriod"/>
            </a:pPr>
            <a:r>
              <a:rPr b="0" i="0" lang="es-CL" sz="1400" u="none" cap="none" strike="noStrike">
                <a:solidFill>
                  <a:srgbClr val="000000"/>
                </a:solidFill>
                <a:latin typeface="Arial"/>
                <a:ea typeface="Arial"/>
                <a:cs typeface="Arial"/>
                <a:sym typeface="Arial"/>
              </a:rPr>
              <a:t>El sistema debe proporcionar mensajes de error que sean informativos y orientados a usuario final.</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AutoNum type="arabicPeriod"/>
            </a:pPr>
            <a:r>
              <a:rPr b="0" i="0" lang="es-CL" sz="1400" u="none" cap="none" strike="noStrike">
                <a:solidFill>
                  <a:srgbClr val="000000"/>
                </a:solidFill>
                <a:latin typeface="Arial"/>
                <a:ea typeface="Arial"/>
                <a:cs typeface="Arial"/>
                <a:sym typeface="Arial"/>
              </a:rPr>
              <a:t>Todas las entradas de datos deben considerar las validaciones correspondientes.</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AutoNum type="arabicPeriod"/>
            </a:pPr>
            <a:r>
              <a:rPr b="0" i="0" lang="es-CL" sz="1400" u="none" cap="none" strike="noStrike">
                <a:solidFill>
                  <a:srgbClr val="000000"/>
                </a:solidFill>
                <a:latin typeface="Arial"/>
                <a:ea typeface="Arial"/>
                <a:cs typeface="Arial"/>
                <a:sym typeface="Arial"/>
              </a:rPr>
              <a:t>La aplicación web debe poseer un diseño “Responsive” a fin de garantizar la adecuada visualización en múltiples computadores personales, dispositivos tablets y teléfonos inteligentes.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g606d36745c_1_72"/>
          <p:cNvSpPr txBox="1"/>
          <p:nvPr>
            <p:ph type="title"/>
          </p:nvPr>
        </p:nvSpPr>
        <p:spPr>
          <a:xfrm>
            <a:off x="3383100" y="613025"/>
            <a:ext cx="5705700" cy="13257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700"/>
              <a:buNone/>
            </a:pPr>
            <a:r>
              <a:rPr lang="es-CL"/>
              <a:t>Modelo de Procesos</a:t>
            </a:r>
            <a:endParaRPr/>
          </a:p>
        </p:txBody>
      </p:sp>
      <p:pic>
        <p:nvPicPr>
          <p:cNvPr id="90" name="Google Shape;90;g606d36745c_1_72"/>
          <p:cNvPicPr preferRelativeResize="0"/>
          <p:nvPr/>
        </p:nvPicPr>
        <p:blipFill rotWithShape="1">
          <a:blip r:embed="rId3">
            <a:alphaModFix/>
          </a:blip>
          <a:srcRect b="0" l="0" r="0" t="0"/>
          <a:stretch/>
        </p:blipFill>
        <p:spPr>
          <a:xfrm>
            <a:off x="4918500" y="2809300"/>
            <a:ext cx="7067974" cy="3850400"/>
          </a:xfrm>
          <a:prstGeom prst="rect">
            <a:avLst/>
          </a:prstGeom>
          <a:noFill/>
          <a:ln>
            <a:noFill/>
          </a:ln>
        </p:spPr>
      </p:pic>
      <p:pic>
        <p:nvPicPr>
          <p:cNvPr id="91" name="Google Shape;91;g606d36745c_1_72"/>
          <p:cNvPicPr preferRelativeResize="0"/>
          <p:nvPr/>
        </p:nvPicPr>
        <p:blipFill rotWithShape="1">
          <a:blip r:embed="rId4">
            <a:alphaModFix/>
          </a:blip>
          <a:srcRect b="0" l="0" r="0" t="0"/>
          <a:stretch/>
        </p:blipFill>
        <p:spPr>
          <a:xfrm>
            <a:off x="218500" y="1690825"/>
            <a:ext cx="4613699" cy="405642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8"/>
          <p:cNvSpPr txBox="1"/>
          <p:nvPr>
            <p:ph type="title"/>
          </p:nvPr>
        </p:nvSpPr>
        <p:spPr>
          <a:xfrm>
            <a:off x="377277" y="30173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s-CL"/>
              <a:t>Casos de Uso</a:t>
            </a:r>
            <a:endParaRPr/>
          </a:p>
        </p:txBody>
      </p:sp>
      <p:pic>
        <p:nvPicPr>
          <p:cNvPr id="97" name="Google Shape;97;p8"/>
          <p:cNvPicPr preferRelativeResize="0"/>
          <p:nvPr/>
        </p:nvPicPr>
        <p:blipFill rotWithShape="1">
          <a:blip r:embed="rId3">
            <a:alphaModFix/>
          </a:blip>
          <a:srcRect b="0" l="0" r="0" t="0"/>
          <a:stretch/>
        </p:blipFill>
        <p:spPr>
          <a:xfrm>
            <a:off x="377275" y="1515000"/>
            <a:ext cx="5562576" cy="5101201"/>
          </a:xfrm>
          <a:prstGeom prst="rect">
            <a:avLst/>
          </a:prstGeom>
          <a:noFill/>
          <a:ln cap="flat" cmpd="sng" w="12700">
            <a:solidFill>
              <a:srgbClr val="42719B"/>
            </a:solidFill>
            <a:prstDash val="solid"/>
            <a:miter lim="8000"/>
            <a:headEnd len="sm" w="sm" type="none"/>
            <a:tailEnd len="sm" w="sm" type="none"/>
          </a:ln>
        </p:spPr>
      </p:pic>
      <p:pic>
        <p:nvPicPr>
          <p:cNvPr id="98" name="Google Shape;98;p8"/>
          <p:cNvPicPr preferRelativeResize="0"/>
          <p:nvPr/>
        </p:nvPicPr>
        <p:blipFill rotWithShape="1">
          <a:blip r:embed="rId4">
            <a:alphaModFix/>
          </a:blip>
          <a:srcRect b="0" l="0" r="0" t="0"/>
          <a:stretch/>
        </p:blipFill>
        <p:spPr>
          <a:xfrm>
            <a:off x="6242175" y="1514999"/>
            <a:ext cx="5699103" cy="51011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g606d36745c_1_3"/>
          <p:cNvSpPr txBox="1"/>
          <p:nvPr>
            <p:ph type="title"/>
          </p:nvPr>
        </p:nvSpPr>
        <p:spPr>
          <a:xfrm>
            <a:off x="657777" y="53968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s-CL"/>
              <a:t>Modelo de Datos Relacional</a:t>
            </a:r>
            <a:endParaRPr/>
          </a:p>
        </p:txBody>
      </p:sp>
      <p:pic>
        <p:nvPicPr>
          <p:cNvPr id="104" name="Google Shape;104;g606d36745c_1_3"/>
          <p:cNvPicPr preferRelativeResize="0"/>
          <p:nvPr/>
        </p:nvPicPr>
        <p:blipFill rotWithShape="1">
          <a:blip r:embed="rId3">
            <a:alphaModFix/>
          </a:blip>
          <a:srcRect b="0" l="0" r="0" t="0"/>
          <a:stretch/>
        </p:blipFill>
        <p:spPr>
          <a:xfrm>
            <a:off x="1255924" y="1720350"/>
            <a:ext cx="9650775" cy="47113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